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62" r:id="rId3"/>
    <p:sldId id="263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FD5-D53E-4811-87B3-E2F52E18D20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0F6-DD37-4062-92F9-2E962CAE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A8CE-FB97-4EC9-8AE8-6E720969A283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D99-7E83-4881-BD4D-5F8470733E59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E31-D887-42C8-B113-A0C6FFE0D0D0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B56-8FCD-46A4-AF50-834CC62D8E05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B85-FD1C-4080-91A2-EB36B44436E2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C186-907E-4053-8C30-56A2EA09CDF2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F8C-055A-482C-90F9-666889FF1F45}" type="datetime1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F79-6E4E-4A42-A2CF-9037BAE146DE}" type="datetime1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353-E289-4C0F-BBD7-BAF7A27FDA00}" type="datetime1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9DC3D-262B-40A9-8F18-F403EE338F84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D2-EB7A-435E-821C-D71F8326A047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F773EE-5408-4A9F-9E48-B34E99782B28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944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3401708" y="1312271"/>
            <a:ext cx="53885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Doubly Linked 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AEF5D-8166-E717-D527-0C4F27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2DF5E-413B-0E4B-8C14-CA590A0145A0}"/>
              </a:ext>
            </a:extLst>
          </p:cNvPr>
          <p:cNvSpPr/>
          <p:nvPr/>
        </p:nvSpPr>
        <p:spPr>
          <a:xfrm>
            <a:off x="1849916" y="2967335"/>
            <a:ext cx="849219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DeleteAtIndex</a:t>
            </a:r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and </a:t>
            </a:r>
            <a:r>
              <a:rPr lang="en-US" sz="54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DeleteAll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8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5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F72D-26E2-0AE5-C808-0E3823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</TotalTime>
  <Words>14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23</cp:revision>
  <dcterms:created xsi:type="dcterms:W3CDTF">2023-08-04T06:43:20Z</dcterms:created>
  <dcterms:modified xsi:type="dcterms:W3CDTF">2023-08-15T16:56:44Z</dcterms:modified>
</cp:coreProperties>
</file>