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5241605" y="1312271"/>
            <a:ext cx="1708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6D1B9-F601-1F42-245B-997F71D80AD3}"/>
              </a:ext>
            </a:extLst>
          </p:cNvPr>
          <p:cNvSpPr/>
          <p:nvPr/>
        </p:nvSpPr>
        <p:spPr>
          <a:xfrm>
            <a:off x="4212343" y="2299823"/>
            <a:ext cx="376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9AD0E5-F819-3CFB-F9A9-2CEF38DE5B23}"/>
              </a:ext>
            </a:extLst>
          </p:cNvPr>
          <p:cNvSpPr/>
          <p:nvPr/>
        </p:nvSpPr>
        <p:spPr>
          <a:xfrm>
            <a:off x="2563302" y="3287375"/>
            <a:ext cx="7065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71DC7-B0C2-FAAC-C33D-7239435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4FD7-52F4-6514-AAED-3D54A1EE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Simple to implement</a:t>
            </a:r>
            <a:r>
              <a:rPr lang="en-US" dirty="0"/>
              <a:t>: The basic operations of a stack can be implemented easily using arrays.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Fast access time</a:t>
            </a:r>
            <a:r>
              <a:rPr lang="en-US" dirty="0"/>
              <a:t>: The push and pop operations have a constant time complexity of O(1).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Efficient memory utilization</a:t>
            </a:r>
            <a:r>
              <a:rPr lang="en-US" dirty="0"/>
              <a:t>: Arrays use contiguous memory, which can be more efficient than linked lists in some cases.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No pointers required</a:t>
            </a:r>
            <a:r>
              <a:rPr lang="en-US" dirty="0"/>
              <a:t>: Arrays do not require pointers, which can make them easier to understand and debug.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71DC7-B0C2-FAAC-C33D-72394353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4FD7-52F4-6514-AAED-3D54A1EE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Fixed size: </a:t>
            </a:r>
            <a:r>
              <a:rPr lang="en-US" dirty="0">
                <a:solidFill>
                  <a:schemeClr val="tx1"/>
                </a:solidFill>
              </a:rPr>
              <a:t>Arrays have a fixed size, which can be a limitation in some cases.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Overflow and underflow: </a:t>
            </a:r>
            <a:r>
              <a:rPr lang="en-US" dirty="0">
                <a:solidFill>
                  <a:schemeClr val="tx1"/>
                </a:solidFill>
              </a:rPr>
              <a:t>Arrays can overflow or underflow if too many elements are pushed or popped.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Requires resizing: </a:t>
            </a:r>
            <a:r>
              <a:rPr lang="en-US" dirty="0">
                <a:solidFill>
                  <a:schemeClr val="tx1"/>
                </a:solidFill>
              </a:rPr>
              <a:t>If the stack exceeds its capacity, it must be resized, which can be a time-consuming operation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150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Calibri</vt:lpstr>
      <vt:lpstr>Calibri Light</vt:lpstr>
      <vt:lpstr>Wingdings</vt:lpstr>
      <vt:lpstr>Retrospect</vt:lpstr>
      <vt:lpstr>PowerPoint Presentation</vt:lpstr>
      <vt:lpstr>Benefits</vt:lpstr>
      <vt:lpstr>Drawbacks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32</cp:revision>
  <dcterms:created xsi:type="dcterms:W3CDTF">2023-08-04T06:43:20Z</dcterms:created>
  <dcterms:modified xsi:type="dcterms:W3CDTF">2023-08-24T07:04:59Z</dcterms:modified>
</cp:coreProperties>
</file>