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62" r:id="rId3"/>
    <p:sldId id="264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E31-D887-42C8-B113-A0C6FFE0D0D0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B85-FD1C-4080-91A2-EB36B44436E2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9DC3D-262B-40A9-8F18-F403EE338F84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773EE-5408-4A9F-9E48-B34E99782B28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944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5046680" y="1312271"/>
            <a:ext cx="2098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Queue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D71DC7-B0C2-FAAC-C33D-72394353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D4FD7-52F4-6514-AAED-3D54A1EE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A queue is a </a:t>
            </a:r>
            <a:r>
              <a:rPr lang="en-US" dirty="0">
                <a:solidFill>
                  <a:srgbClr val="FFFF00"/>
                </a:solidFill>
              </a:rPr>
              <a:t>linear data structure</a:t>
            </a:r>
            <a:r>
              <a:rPr lang="en-US" dirty="0"/>
              <a:t> that follows the </a:t>
            </a:r>
            <a:r>
              <a:rPr lang="en-US" dirty="0">
                <a:solidFill>
                  <a:srgbClr val="FFFF00"/>
                </a:solidFill>
              </a:rPr>
              <a:t>First In First Out (FIFO) </a:t>
            </a:r>
            <a:r>
              <a:rPr lang="en-US" dirty="0"/>
              <a:t>principle.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This means that the first element inserted into the queue is the first element that is removed.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Queue can be implemented using </a:t>
            </a:r>
            <a:r>
              <a:rPr lang="en-US" dirty="0">
                <a:solidFill>
                  <a:srgbClr val="FFFF00"/>
                </a:solidFill>
              </a:rPr>
              <a:t>arrays</a:t>
            </a:r>
            <a:r>
              <a:rPr lang="en-US" dirty="0"/>
              <a:t> or </a:t>
            </a:r>
            <a:r>
              <a:rPr lang="en-US" dirty="0">
                <a:solidFill>
                  <a:srgbClr val="FFFF00"/>
                </a:solidFill>
              </a:rPr>
              <a:t>linked lists</a:t>
            </a:r>
            <a:r>
              <a:rPr lang="en-US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D71DC7-B0C2-FAAC-C33D-72394353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Operations on Queue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D4FD7-52F4-6514-AAED-3D54A1EE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Enqueue</a:t>
            </a:r>
            <a:r>
              <a:rPr lang="en-US" dirty="0"/>
              <a:t>: This operation </a:t>
            </a:r>
            <a:r>
              <a:rPr lang="en-US" dirty="0">
                <a:solidFill>
                  <a:srgbClr val="00B0F0"/>
                </a:solidFill>
              </a:rPr>
              <a:t>adds</a:t>
            </a:r>
            <a:r>
              <a:rPr lang="en-US" dirty="0"/>
              <a:t> an element to the end of the queue.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Dequeue</a:t>
            </a:r>
            <a:r>
              <a:rPr lang="en-US" dirty="0"/>
              <a:t>: This operation </a:t>
            </a:r>
            <a:r>
              <a:rPr lang="en-US" dirty="0">
                <a:solidFill>
                  <a:srgbClr val="00B0F0"/>
                </a:solidFill>
              </a:rPr>
              <a:t>removes</a:t>
            </a:r>
            <a:r>
              <a:rPr lang="en-US" dirty="0"/>
              <a:t> the element at the front of the queue.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Peek</a:t>
            </a:r>
            <a:r>
              <a:rPr lang="en-US" dirty="0"/>
              <a:t>: This operation </a:t>
            </a:r>
            <a:r>
              <a:rPr lang="en-US" dirty="0">
                <a:solidFill>
                  <a:srgbClr val="00B0F0"/>
                </a:solidFill>
              </a:rPr>
              <a:t>returns</a:t>
            </a:r>
            <a:r>
              <a:rPr lang="en-US" dirty="0"/>
              <a:t> the element at the start of the queue without removing it.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IsEmpty</a:t>
            </a:r>
            <a:r>
              <a:rPr lang="en-US" dirty="0"/>
              <a:t>: This operation checks if the </a:t>
            </a:r>
            <a:r>
              <a:rPr lang="en-US" dirty="0">
                <a:solidFill>
                  <a:srgbClr val="00B0F0"/>
                </a:solidFill>
              </a:rPr>
              <a:t>queue is empty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IsFull</a:t>
            </a:r>
            <a:r>
              <a:rPr lang="en-US" dirty="0"/>
              <a:t>: This operation checks if the </a:t>
            </a:r>
            <a:r>
              <a:rPr lang="en-US" dirty="0">
                <a:solidFill>
                  <a:srgbClr val="00B0F0"/>
                </a:solidFill>
              </a:rPr>
              <a:t>queue is full</a:t>
            </a:r>
            <a:r>
              <a:rPr lang="en-US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0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B1CBEA-E257-5506-504B-6C412185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Uses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F111-F099-E0FD-6CC5-6ED4D986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Buffering: </a:t>
            </a:r>
            <a:r>
              <a:rPr lang="en-US" dirty="0">
                <a:solidFill>
                  <a:schemeClr val="tx1"/>
                </a:solidFill>
              </a:rPr>
              <a:t>Queues can be used to buffer data that is being transferred between two processes. This can help to ensure that the data is processed in a timely manner.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Scheduling: </a:t>
            </a:r>
            <a:r>
              <a:rPr lang="en-US" dirty="0">
                <a:solidFill>
                  <a:schemeClr val="tx1"/>
                </a:solidFill>
              </a:rPr>
              <a:t>Queues can be used to schedule tasks. This can be helpful for tasks that need to be processed in a specific order.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Prioritization: </a:t>
            </a:r>
            <a:r>
              <a:rPr lang="en-US" dirty="0">
                <a:solidFill>
                  <a:schemeClr val="tx1"/>
                </a:solidFill>
              </a:rPr>
              <a:t>Queues can be used to prioritize tasks. This can be helpful for tasks that need to be processed urgently.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5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219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Black</vt:lpstr>
      <vt:lpstr>Calibri</vt:lpstr>
      <vt:lpstr>Calibri Light</vt:lpstr>
      <vt:lpstr>Wingdings</vt:lpstr>
      <vt:lpstr>Retrospect</vt:lpstr>
      <vt:lpstr>PowerPoint Presentation</vt:lpstr>
      <vt:lpstr>Introduction</vt:lpstr>
      <vt:lpstr>Operations on Queue</vt:lpstr>
      <vt:lpstr>Uses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30</cp:revision>
  <dcterms:created xsi:type="dcterms:W3CDTF">2023-08-04T06:43:20Z</dcterms:created>
  <dcterms:modified xsi:type="dcterms:W3CDTF">2023-08-24T13:22:22Z</dcterms:modified>
</cp:coreProperties>
</file>