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
  </p:notesMasterIdLst>
  <p:sldIdLst>
    <p:sldId id="256" r:id="rId2"/>
    <p:sldId id="262" r:id="rId3"/>
    <p:sldId id="264"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F6FD5-D53E-4811-87B3-E2F52E18D203}"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AF0F6-DD37-4062-92F9-2E962CAE6D29}" type="slidenum">
              <a:rPr lang="en-US" smtClean="0"/>
              <a:t>‹#›</a:t>
            </a:fld>
            <a:endParaRPr lang="en-US"/>
          </a:p>
        </p:txBody>
      </p:sp>
    </p:spTree>
    <p:extLst>
      <p:ext uri="{BB962C8B-B14F-4D97-AF65-F5344CB8AC3E}">
        <p14:creationId xmlns:p14="http://schemas.microsoft.com/office/powerpoint/2010/main" val="112711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4A8CE-FB97-4EC9-8AE8-6E720969A283}"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B57AA-8B4F-4009-920A-135031F4787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5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73D99-7E83-4881-BD4D-5F8470733E59}"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B57AA-8B4F-4009-920A-135031F47872}" type="slidenum">
              <a:rPr lang="en-US" smtClean="0"/>
              <a:t>‹#›</a:t>
            </a:fld>
            <a:endParaRPr lang="en-US"/>
          </a:p>
        </p:txBody>
      </p:sp>
    </p:spTree>
    <p:extLst>
      <p:ext uri="{BB962C8B-B14F-4D97-AF65-F5344CB8AC3E}">
        <p14:creationId xmlns:p14="http://schemas.microsoft.com/office/powerpoint/2010/main" val="355452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80E31-D887-42C8-B113-A0C6FFE0D0D0}"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B57AA-8B4F-4009-920A-135031F47872}" type="slidenum">
              <a:rPr lang="en-US" smtClean="0"/>
              <a:t>‹#›</a:t>
            </a:fld>
            <a:endParaRPr lang="en-US"/>
          </a:p>
        </p:txBody>
      </p:sp>
    </p:spTree>
    <p:extLst>
      <p:ext uri="{BB962C8B-B14F-4D97-AF65-F5344CB8AC3E}">
        <p14:creationId xmlns:p14="http://schemas.microsoft.com/office/powerpoint/2010/main" val="320614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9B56-8FCD-46A4-AF50-834CC62D8E05}"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B57AA-8B4F-4009-920A-135031F47872}" type="slidenum">
              <a:rPr lang="en-US" smtClean="0"/>
              <a:t>‹#›</a:t>
            </a:fld>
            <a:endParaRPr lang="en-US"/>
          </a:p>
        </p:txBody>
      </p:sp>
    </p:spTree>
    <p:extLst>
      <p:ext uri="{BB962C8B-B14F-4D97-AF65-F5344CB8AC3E}">
        <p14:creationId xmlns:p14="http://schemas.microsoft.com/office/powerpoint/2010/main" val="19819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DB85-FD1C-4080-91A2-EB36B44436E2}"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B57AA-8B4F-4009-920A-135031F4787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89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5C186-907E-4053-8C30-56A2EA09CDF2}"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B57AA-8B4F-4009-920A-135031F47872}" type="slidenum">
              <a:rPr lang="en-US" smtClean="0"/>
              <a:t>‹#›</a:t>
            </a:fld>
            <a:endParaRPr lang="en-US"/>
          </a:p>
        </p:txBody>
      </p:sp>
    </p:spTree>
    <p:extLst>
      <p:ext uri="{BB962C8B-B14F-4D97-AF65-F5344CB8AC3E}">
        <p14:creationId xmlns:p14="http://schemas.microsoft.com/office/powerpoint/2010/main" val="112232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66F8C-055A-482C-90F9-666889FF1F45}" type="datetime1">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B57AA-8B4F-4009-920A-135031F47872}" type="slidenum">
              <a:rPr lang="en-US" smtClean="0"/>
              <a:t>‹#›</a:t>
            </a:fld>
            <a:endParaRPr lang="en-US"/>
          </a:p>
        </p:txBody>
      </p:sp>
    </p:spTree>
    <p:extLst>
      <p:ext uri="{BB962C8B-B14F-4D97-AF65-F5344CB8AC3E}">
        <p14:creationId xmlns:p14="http://schemas.microsoft.com/office/powerpoint/2010/main" val="160835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E3F79-6E4E-4A42-A2CF-9037BAE146DE}" type="datetime1">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B57AA-8B4F-4009-920A-135031F47872}" type="slidenum">
              <a:rPr lang="en-US" smtClean="0"/>
              <a:t>‹#›</a:t>
            </a:fld>
            <a:endParaRPr lang="en-US"/>
          </a:p>
        </p:txBody>
      </p:sp>
    </p:spTree>
    <p:extLst>
      <p:ext uri="{BB962C8B-B14F-4D97-AF65-F5344CB8AC3E}">
        <p14:creationId xmlns:p14="http://schemas.microsoft.com/office/powerpoint/2010/main" val="138917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AE3353-E289-4C0F-BBD7-BAF7A27FDA00}" type="datetime1">
              <a:rPr lang="en-US" smtClean="0"/>
              <a:t>8/24/2023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FB57AA-8B4F-4009-920A-135031F47872}" type="slidenum">
              <a:rPr lang="en-US" smtClean="0"/>
              <a:t>‹#›</a:t>
            </a:fld>
            <a:endParaRPr lang="en-US"/>
          </a:p>
        </p:txBody>
      </p:sp>
    </p:spTree>
    <p:extLst>
      <p:ext uri="{BB962C8B-B14F-4D97-AF65-F5344CB8AC3E}">
        <p14:creationId xmlns:p14="http://schemas.microsoft.com/office/powerpoint/2010/main" val="300167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09DC3D-262B-40A9-8F18-F403EE338F84}" type="datetime1">
              <a:rPr lang="en-US" smtClean="0"/>
              <a:t>8/24/2023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FB57AA-8B4F-4009-920A-135031F47872}" type="slidenum">
              <a:rPr lang="en-US" smtClean="0"/>
              <a:t>‹#›</a:t>
            </a:fld>
            <a:endParaRPr lang="en-US"/>
          </a:p>
        </p:txBody>
      </p:sp>
    </p:spTree>
    <p:extLst>
      <p:ext uri="{BB962C8B-B14F-4D97-AF65-F5344CB8AC3E}">
        <p14:creationId xmlns:p14="http://schemas.microsoft.com/office/powerpoint/2010/main" val="153209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17ED2-EB7A-435E-821C-D71F8326A047}"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B57AA-8B4F-4009-920A-135031F47872}" type="slidenum">
              <a:rPr lang="en-US" smtClean="0"/>
              <a:t>‹#›</a:t>
            </a:fld>
            <a:endParaRPr lang="en-US"/>
          </a:p>
        </p:txBody>
      </p:sp>
    </p:spTree>
    <p:extLst>
      <p:ext uri="{BB962C8B-B14F-4D97-AF65-F5344CB8AC3E}">
        <p14:creationId xmlns:p14="http://schemas.microsoft.com/office/powerpoint/2010/main" val="212024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F773EE-5408-4A9F-9E48-B34E99782B28}" type="datetime1">
              <a:rPr lang="en-US" smtClean="0"/>
              <a:t>8/24/2023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FB57AA-8B4F-4009-920A-135031F4787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94446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47C616-081E-CEFE-91EF-9EE9D9CB1311}"/>
              </a:ext>
            </a:extLst>
          </p:cNvPr>
          <p:cNvSpPr/>
          <p:nvPr/>
        </p:nvSpPr>
        <p:spPr>
          <a:xfrm>
            <a:off x="5416391" y="324719"/>
            <a:ext cx="135921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DSA</a:t>
            </a:r>
          </a:p>
        </p:txBody>
      </p:sp>
      <p:sp>
        <p:nvSpPr>
          <p:cNvPr id="7" name="Rectangle 6">
            <a:extLst>
              <a:ext uri="{FF2B5EF4-FFF2-40B4-BE49-F238E27FC236}">
                <a16:creationId xmlns:a16="http://schemas.microsoft.com/office/drawing/2014/main" id="{D7F5C54C-C66A-5DF1-EFA7-BD9C83061EF4}"/>
              </a:ext>
            </a:extLst>
          </p:cNvPr>
          <p:cNvSpPr/>
          <p:nvPr/>
        </p:nvSpPr>
        <p:spPr>
          <a:xfrm>
            <a:off x="5046680" y="1312271"/>
            <a:ext cx="209865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Queue</a:t>
            </a:r>
          </a:p>
        </p:txBody>
      </p:sp>
      <p:sp>
        <p:nvSpPr>
          <p:cNvPr id="2" name="Slide Number Placeholder 1">
            <a:extLst>
              <a:ext uri="{FF2B5EF4-FFF2-40B4-BE49-F238E27FC236}">
                <a16:creationId xmlns:a16="http://schemas.microsoft.com/office/drawing/2014/main" id="{106AEF5D-8166-E717-D527-0C4F27658B3A}"/>
              </a:ext>
            </a:extLst>
          </p:cNvPr>
          <p:cNvSpPr>
            <a:spLocks noGrp="1"/>
          </p:cNvSpPr>
          <p:nvPr>
            <p:ph type="sldNum" sz="quarter" idx="12"/>
          </p:nvPr>
        </p:nvSpPr>
        <p:spPr/>
        <p:txBody>
          <a:bodyPr/>
          <a:lstStyle/>
          <a:p>
            <a:fld id="{E4FB57AA-8B4F-4009-920A-135031F47872}" type="slidenum">
              <a:rPr lang="en-US" smtClean="0"/>
              <a:t>1</a:t>
            </a:fld>
            <a:endParaRPr lang="en-US" dirty="0"/>
          </a:p>
        </p:txBody>
      </p:sp>
      <p:sp>
        <p:nvSpPr>
          <p:cNvPr id="3" name="Rectangle 2">
            <a:extLst>
              <a:ext uri="{FF2B5EF4-FFF2-40B4-BE49-F238E27FC236}">
                <a16:creationId xmlns:a16="http://schemas.microsoft.com/office/drawing/2014/main" id="{5226D1B9-F601-1F42-245B-997F71D80AD3}"/>
              </a:ext>
            </a:extLst>
          </p:cNvPr>
          <p:cNvSpPr/>
          <p:nvPr/>
        </p:nvSpPr>
        <p:spPr>
          <a:xfrm>
            <a:off x="4212343" y="2299823"/>
            <a:ext cx="376731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Using Arrays</a:t>
            </a:r>
          </a:p>
        </p:txBody>
      </p:sp>
      <p:sp>
        <p:nvSpPr>
          <p:cNvPr id="4" name="Rectangle 3">
            <a:extLst>
              <a:ext uri="{FF2B5EF4-FFF2-40B4-BE49-F238E27FC236}">
                <a16:creationId xmlns:a16="http://schemas.microsoft.com/office/drawing/2014/main" id="{979AD0E5-F819-3CFB-F9A9-2CEF38DE5B23}"/>
              </a:ext>
            </a:extLst>
          </p:cNvPr>
          <p:cNvSpPr/>
          <p:nvPr/>
        </p:nvSpPr>
        <p:spPr>
          <a:xfrm>
            <a:off x="2563302" y="3287375"/>
            <a:ext cx="7065396"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Benefits and Drawbacks</a:t>
            </a:r>
          </a:p>
        </p:txBody>
      </p:sp>
    </p:spTree>
    <p:extLst>
      <p:ext uri="{BB962C8B-B14F-4D97-AF65-F5344CB8AC3E}">
        <p14:creationId xmlns:p14="http://schemas.microsoft.com/office/powerpoint/2010/main" val="168998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71DC7-B0C2-FAAC-C33D-723943532F3C}"/>
              </a:ext>
            </a:extLst>
          </p:cNvPr>
          <p:cNvSpPr>
            <a:spLocks noGrp="1"/>
          </p:cNvSpPr>
          <p:nvPr>
            <p:ph type="title"/>
          </p:nvPr>
        </p:nvSpPr>
        <p:spPr/>
        <p:txBody>
          <a:bodyPr/>
          <a:lstStyle/>
          <a:p>
            <a:r>
              <a:rPr lang="en-US" dirty="0">
                <a:latin typeface="Arial Black" panose="020B0A04020102020204" pitchFamily="34" charset="0"/>
              </a:rPr>
              <a:t>Benefits</a:t>
            </a:r>
          </a:p>
        </p:txBody>
      </p:sp>
      <p:sp>
        <p:nvSpPr>
          <p:cNvPr id="4" name="Content Placeholder 3">
            <a:extLst>
              <a:ext uri="{FF2B5EF4-FFF2-40B4-BE49-F238E27FC236}">
                <a16:creationId xmlns:a16="http://schemas.microsoft.com/office/drawing/2014/main" id="{765D4FD7-52F4-6514-AAED-3D54A1EEC3F8}"/>
              </a:ext>
            </a:extLst>
          </p:cNvPr>
          <p:cNvSpPr>
            <a:spLocks noGrp="1"/>
          </p:cNvSpPr>
          <p:nvPr>
            <p:ph idx="1"/>
          </p:nvPr>
        </p:nvSpPr>
        <p:spPr/>
        <p:txBody>
          <a:bodyPr/>
          <a:lstStyle/>
          <a:p>
            <a:pPr>
              <a:buFont typeface="Wingdings" panose="05000000000000000000" pitchFamily="2" charset="2"/>
              <a:buChar char="q"/>
            </a:pPr>
            <a:r>
              <a:rPr lang="en-US" dirty="0">
                <a:solidFill>
                  <a:srgbClr val="FFFF00"/>
                </a:solidFill>
              </a:rPr>
              <a:t>Constant-time access</a:t>
            </a:r>
            <a:r>
              <a:rPr lang="en-US" dirty="0"/>
              <a:t>: Elements in an array can be accessed in constant time, regardless of their position in the array. This means that the time it takes to enqueue or dequeue an element from a queue implemented using an array is the same, regardless of how many elements are already in the queue.</a:t>
            </a:r>
          </a:p>
          <a:p>
            <a:pPr>
              <a:buFont typeface="Wingdings" panose="05000000000000000000" pitchFamily="2" charset="2"/>
              <a:buChar char="q"/>
            </a:pPr>
            <a:r>
              <a:rPr lang="en-US" dirty="0">
                <a:solidFill>
                  <a:srgbClr val="FFFF00"/>
                </a:solidFill>
              </a:rPr>
              <a:t>Efficient memory usage</a:t>
            </a:r>
            <a:r>
              <a:rPr lang="en-US" dirty="0"/>
              <a:t>: Arrays are a relatively efficient way to store data. They require less memory than some other data structures, such as linked lists. This can be a significant advantage in applications where memory is limited.</a:t>
            </a:r>
          </a:p>
          <a:p>
            <a:pPr>
              <a:buFont typeface="Wingdings" panose="05000000000000000000" pitchFamily="2" charset="2"/>
              <a:buChar char="q"/>
            </a:pPr>
            <a:r>
              <a:rPr lang="en-US" dirty="0">
                <a:solidFill>
                  <a:srgbClr val="FFFF00"/>
                </a:solidFill>
              </a:rPr>
              <a:t>Simple implementation</a:t>
            </a:r>
            <a:r>
              <a:rPr lang="en-US" dirty="0"/>
              <a:t>: Queues can be implemented using arrays in a relatively simple way. This makes them a good choice for applications where ease of implementation is important.</a:t>
            </a:r>
          </a:p>
        </p:txBody>
      </p:sp>
      <p:sp>
        <p:nvSpPr>
          <p:cNvPr id="2" name="Slide Number Placeholder 1">
            <a:extLst>
              <a:ext uri="{FF2B5EF4-FFF2-40B4-BE49-F238E27FC236}">
                <a16:creationId xmlns:a16="http://schemas.microsoft.com/office/drawing/2014/main" id="{2A7CE0DC-F34F-8348-8975-FD08388CD987}"/>
              </a:ext>
            </a:extLst>
          </p:cNvPr>
          <p:cNvSpPr>
            <a:spLocks noGrp="1"/>
          </p:cNvSpPr>
          <p:nvPr>
            <p:ph type="sldNum" sz="quarter" idx="12"/>
          </p:nvPr>
        </p:nvSpPr>
        <p:spPr/>
        <p:txBody>
          <a:bodyPr/>
          <a:lstStyle/>
          <a:p>
            <a:fld id="{E4FB57AA-8B4F-4009-920A-135031F47872}" type="slidenum">
              <a:rPr lang="en-US" smtClean="0"/>
              <a:t>2</a:t>
            </a:fld>
            <a:endParaRPr lang="en-US"/>
          </a:p>
        </p:txBody>
      </p:sp>
    </p:spTree>
    <p:extLst>
      <p:ext uri="{BB962C8B-B14F-4D97-AF65-F5344CB8AC3E}">
        <p14:creationId xmlns:p14="http://schemas.microsoft.com/office/powerpoint/2010/main" val="356798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71DC7-B0C2-FAAC-C33D-723943532F3C}"/>
              </a:ext>
            </a:extLst>
          </p:cNvPr>
          <p:cNvSpPr>
            <a:spLocks noGrp="1"/>
          </p:cNvSpPr>
          <p:nvPr>
            <p:ph type="title"/>
          </p:nvPr>
        </p:nvSpPr>
        <p:spPr/>
        <p:txBody>
          <a:bodyPr/>
          <a:lstStyle/>
          <a:p>
            <a:r>
              <a:rPr lang="en-US" dirty="0">
                <a:latin typeface="Arial Black" panose="020B0A04020102020204" pitchFamily="34" charset="0"/>
              </a:rPr>
              <a:t>Drawbacks</a:t>
            </a:r>
          </a:p>
        </p:txBody>
      </p:sp>
      <p:sp>
        <p:nvSpPr>
          <p:cNvPr id="4" name="Content Placeholder 3">
            <a:extLst>
              <a:ext uri="{FF2B5EF4-FFF2-40B4-BE49-F238E27FC236}">
                <a16:creationId xmlns:a16="http://schemas.microsoft.com/office/drawing/2014/main" id="{765D4FD7-52F4-6514-AAED-3D54A1EEC3F8}"/>
              </a:ext>
            </a:extLst>
          </p:cNvPr>
          <p:cNvSpPr>
            <a:spLocks noGrp="1"/>
          </p:cNvSpPr>
          <p:nvPr>
            <p:ph idx="1"/>
          </p:nvPr>
        </p:nvSpPr>
        <p:spPr/>
        <p:txBody>
          <a:bodyPr/>
          <a:lstStyle/>
          <a:p>
            <a:pPr>
              <a:lnSpc>
                <a:spcPct val="100000"/>
              </a:lnSpc>
              <a:buFont typeface="Wingdings" panose="05000000000000000000" pitchFamily="2" charset="2"/>
              <a:buChar char="q"/>
            </a:pPr>
            <a:r>
              <a:rPr lang="en-US" dirty="0">
                <a:solidFill>
                  <a:srgbClr val="FFFF00"/>
                </a:solidFill>
              </a:rPr>
              <a:t> Limited capacity: </a:t>
            </a:r>
            <a:r>
              <a:rPr lang="en-US" dirty="0">
                <a:solidFill>
                  <a:schemeClr val="tx1"/>
                </a:solidFill>
              </a:rPr>
              <a:t>Arrays have a limited capacity. This means that they can only store a certain number of elements. If the queue is full, then new elements cannot be enqueued until some elements are dequeued.</a:t>
            </a:r>
          </a:p>
          <a:p>
            <a:pPr>
              <a:lnSpc>
                <a:spcPct val="100000"/>
              </a:lnSpc>
              <a:buFont typeface="Wingdings" panose="05000000000000000000" pitchFamily="2" charset="2"/>
              <a:buChar char="q"/>
            </a:pPr>
            <a:r>
              <a:rPr lang="en-US" dirty="0">
                <a:solidFill>
                  <a:srgbClr val="FFFF00"/>
                </a:solidFill>
              </a:rPr>
              <a:t> Requires resizing: </a:t>
            </a:r>
            <a:r>
              <a:rPr lang="en-US" dirty="0">
                <a:solidFill>
                  <a:schemeClr val="tx1"/>
                </a:solidFill>
              </a:rPr>
              <a:t>If the queue exceeds its capacity, the array must be resized. This can be a time-consuming operation, especially if the array is large.</a:t>
            </a:r>
          </a:p>
          <a:p>
            <a:pPr>
              <a:lnSpc>
                <a:spcPct val="100000"/>
              </a:lnSpc>
              <a:buFont typeface="Wingdings" panose="05000000000000000000" pitchFamily="2" charset="2"/>
              <a:buChar char="q"/>
            </a:pPr>
            <a:r>
              <a:rPr lang="en-US" dirty="0">
                <a:solidFill>
                  <a:srgbClr val="FFFF00"/>
                </a:solidFill>
              </a:rPr>
              <a:t> Not suitable for all applications: </a:t>
            </a:r>
            <a:r>
              <a:rPr lang="en-US" dirty="0">
                <a:solidFill>
                  <a:schemeClr val="tx1"/>
                </a:solidFill>
              </a:rPr>
              <a:t>Arrays are not suitable for all applications. For example, they cannot be used to store data that needs to be processed in a random order.</a:t>
            </a:r>
          </a:p>
        </p:txBody>
      </p:sp>
      <p:sp>
        <p:nvSpPr>
          <p:cNvPr id="2" name="Slide Number Placeholder 1">
            <a:extLst>
              <a:ext uri="{FF2B5EF4-FFF2-40B4-BE49-F238E27FC236}">
                <a16:creationId xmlns:a16="http://schemas.microsoft.com/office/drawing/2014/main" id="{2A7CE0DC-F34F-8348-8975-FD08388CD987}"/>
              </a:ext>
            </a:extLst>
          </p:cNvPr>
          <p:cNvSpPr>
            <a:spLocks noGrp="1"/>
          </p:cNvSpPr>
          <p:nvPr>
            <p:ph type="sldNum" sz="quarter" idx="12"/>
          </p:nvPr>
        </p:nvSpPr>
        <p:spPr/>
        <p:txBody>
          <a:bodyPr/>
          <a:lstStyle/>
          <a:p>
            <a:fld id="{E4FB57AA-8B4F-4009-920A-135031F47872}" type="slidenum">
              <a:rPr lang="en-US" smtClean="0"/>
              <a:t>3</a:t>
            </a:fld>
            <a:endParaRPr lang="en-US"/>
          </a:p>
        </p:txBody>
      </p:sp>
    </p:spTree>
    <p:extLst>
      <p:ext uri="{BB962C8B-B14F-4D97-AF65-F5344CB8AC3E}">
        <p14:creationId xmlns:p14="http://schemas.microsoft.com/office/powerpoint/2010/main" val="68790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2700F0-5DF4-BEB9-EBF8-1E0614E4FC7A}"/>
              </a:ext>
            </a:extLst>
          </p:cNvPr>
          <p:cNvSpPr/>
          <p:nvPr/>
        </p:nvSpPr>
        <p:spPr>
          <a:xfrm>
            <a:off x="2955689" y="2967335"/>
            <a:ext cx="628063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 For Watching</a:t>
            </a:r>
          </a:p>
        </p:txBody>
      </p:sp>
      <p:sp>
        <p:nvSpPr>
          <p:cNvPr id="2" name="Slide Number Placeholder 1">
            <a:extLst>
              <a:ext uri="{FF2B5EF4-FFF2-40B4-BE49-F238E27FC236}">
                <a16:creationId xmlns:a16="http://schemas.microsoft.com/office/drawing/2014/main" id="{60AAF72D-26E2-0AE5-C808-0E38233F3C99}"/>
              </a:ext>
            </a:extLst>
          </p:cNvPr>
          <p:cNvSpPr>
            <a:spLocks noGrp="1"/>
          </p:cNvSpPr>
          <p:nvPr>
            <p:ph type="sldNum" sz="quarter" idx="12"/>
          </p:nvPr>
        </p:nvSpPr>
        <p:spPr/>
        <p:txBody>
          <a:bodyPr/>
          <a:lstStyle/>
          <a:p>
            <a:fld id="{E4FB57AA-8B4F-4009-920A-135031F47872}" type="slidenum">
              <a:rPr lang="en-US" smtClean="0"/>
              <a:t>4</a:t>
            </a:fld>
            <a:endParaRPr lang="en-US"/>
          </a:p>
        </p:txBody>
      </p:sp>
    </p:spTree>
    <p:extLst>
      <p:ext uri="{BB962C8B-B14F-4D97-AF65-F5344CB8AC3E}">
        <p14:creationId xmlns:p14="http://schemas.microsoft.com/office/powerpoint/2010/main" val="5224914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198</TotalTime>
  <Words>252</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 Black</vt:lpstr>
      <vt:lpstr>Calibri</vt:lpstr>
      <vt:lpstr>Calibri Light</vt:lpstr>
      <vt:lpstr>Wingdings</vt:lpstr>
      <vt:lpstr>Retrospect</vt:lpstr>
      <vt:lpstr>PowerPoint Presentation</vt:lpstr>
      <vt:lpstr>Benefits</vt:lpstr>
      <vt:lpstr>Drawbacks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Hrishabkumar Jha</dc:creator>
  <cp:lastModifiedBy>Hrishabkumar Jha</cp:lastModifiedBy>
  <cp:revision>34</cp:revision>
  <dcterms:created xsi:type="dcterms:W3CDTF">2023-08-04T06:43:20Z</dcterms:created>
  <dcterms:modified xsi:type="dcterms:W3CDTF">2023-08-24T13:49:29Z</dcterms:modified>
</cp:coreProperties>
</file>