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5046680" y="1312271"/>
            <a:ext cx="2098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6D1B9-F601-1F42-245B-997F71D80AD3}"/>
              </a:ext>
            </a:extLst>
          </p:cNvPr>
          <p:cNvSpPr/>
          <p:nvPr/>
        </p:nvSpPr>
        <p:spPr>
          <a:xfrm>
            <a:off x="4212343" y="2299823"/>
            <a:ext cx="3767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Using Arrays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7082B4-E0C9-B2B1-E69A-89E5FD2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10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35</cp:revision>
  <dcterms:created xsi:type="dcterms:W3CDTF">2023-08-04T06:43:20Z</dcterms:created>
  <dcterms:modified xsi:type="dcterms:W3CDTF">2023-08-26T07:02:53Z</dcterms:modified>
</cp:coreProperties>
</file>