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5241605" y="1312271"/>
            <a:ext cx="1708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6D1B9-F601-1F42-245B-997F71D80AD3}"/>
              </a:ext>
            </a:extLst>
          </p:cNvPr>
          <p:cNvSpPr/>
          <p:nvPr/>
        </p:nvSpPr>
        <p:spPr>
          <a:xfrm>
            <a:off x="4212343" y="2299823"/>
            <a:ext cx="3767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Using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9AD0E5-F819-3CFB-F9A9-2CEF38DE5B23}"/>
              </a:ext>
            </a:extLst>
          </p:cNvPr>
          <p:cNvSpPr/>
          <p:nvPr/>
        </p:nvSpPr>
        <p:spPr>
          <a:xfrm>
            <a:off x="2563302" y="3287375"/>
            <a:ext cx="7065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7082B4-E0C9-B2B1-E69A-89E5FD2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9DDFE-7883-2CE3-B194-5B5E52C94144}"/>
              </a:ext>
            </a:extLst>
          </p:cNvPr>
          <p:cNvSpPr/>
          <p:nvPr/>
        </p:nvSpPr>
        <p:spPr>
          <a:xfrm>
            <a:off x="3875651" y="2967335"/>
            <a:ext cx="4440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Lets Do Coding</a:t>
            </a:r>
          </a:p>
        </p:txBody>
      </p:sp>
    </p:spTree>
    <p:extLst>
      <p:ext uri="{BB962C8B-B14F-4D97-AF65-F5344CB8AC3E}">
        <p14:creationId xmlns:p14="http://schemas.microsoft.com/office/powerpoint/2010/main" val="20449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16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33</cp:revision>
  <dcterms:created xsi:type="dcterms:W3CDTF">2023-08-04T06:43:20Z</dcterms:created>
  <dcterms:modified xsi:type="dcterms:W3CDTF">2023-08-24T07:06:22Z</dcterms:modified>
</cp:coreProperties>
</file>