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61" r:id="rId4"/>
    <p:sldId id="273" r:id="rId5"/>
    <p:sldId id="275" r:id="rId6"/>
    <p:sldId id="276" r:id="rId7"/>
    <p:sldId id="277" r:id="rId8"/>
    <p:sldId id="282" r:id="rId9"/>
    <p:sldId id="278" r:id="rId10"/>
    <p:sldId id="281" r:id="rId11"/>
    <p:sldId id="279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086" autoAdjust="0"/>
  </p:normalViewPr>
  <p:slideViewPr>
    <p:cSldViewPr snapToGrid="0">
      <p:cViewPr varScale="1">
        <p:scale>
          <a:sx n="46" d="100"/>
          <a:sy n="46" d="100"/>
        </p:scale>
        <p:origin x="11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0F3467-D49D-4968-A1B7-22D5AFBA4D2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9A3780-024B-4EB4-A80B-06288FE03016}">
      <dgm:prSet/>
      <dgm:spPr/>
      <dgm:t>
        <a:bodyPr/>
        <a:lstStyle/>
        <a:p>
          <a:r>
            <a:rPr lang="es-AR"/>
            <a:t>Solucionar un problema a través de la creación de un programa informático. </a:t>
          </a:r>
          <a:endParaRPr lang="en-US"/>
        </a:p>
      </dgm:t>
    </dgm:pt>
    <dgm:pt modelId="{D286EBCB-A158-41DF-9D63-5213CF1BF6AD}" type="parTrans" cxnId="{84E8C4C9-7E9E-4DB0-A200-05C1213DD751}">
      <dgm:prSet/>
      <dgm:spPr/>
      <dgm:t>
        <a:bodyPr/>
        <a:lstStyle/>
        <a:p>
          <a:endParaRPr lang="en-US"/>
        </a:p>
      </dgm:t>
    </dgm:pt>
    <dgm:pt modelId="{E0C785E4-0CE4-4553-81E3-3AA3AA037456}" type="sibTrans" cxnId="{84E8C4C9-7E9E-4DB0-A200-05C1213DD751}">
      <dgm:prSet/>
      <dgm:spPr/>
      <dgm:t>
        <a:bodyPr/>
        <a:lstStyle/>
        <a:p>
          <a:endParaRPr lang="en-US"/>
        </a:p>
      </dgm:t>
    </dgm:pt>
    <dgm:pt modelId="{E148C658-9C6B-47E5-BA3B-954F8273A2B7}">
      <dgm:prSet/>
      <dgm:spPr/>
      <dgm:t>
        <a:bodyPr/>
        <a:lstStyle/>
        <a:p>
          <a:r>
            <a:rPr lang="es-AR" dirty="0"/>
            <a:t>Los programas son conjuntos de algoritmos que realizarán una o varias tareas </a:t>
          </a:r>
          <a:r>
            <a:rPr lang="es-AR" u="sng" dirty="0"/>
            <a:t>en una computadora</a:t>
          </a:r>
          <a:r>
            <a:rPr lang="es-AR" dirty="0"/>
            <a:t>. </a:t>
          </a:r>
          <a:endParaRPr lang="en-US" dirty="0"/>
        </a:p>
      </dgm:t>
    </dgm:pt>
    <dgm:pt modelId="{7E22A0C4-CDE5-4BCD-B9E2-FA252138B7D5}" type="parTrans" cxnId="{2A71F345-84FE-4E65-B1E5-3B93ED53D977}">
      <dgm:prSet/>
      <dgm:spPr/>
      <dgm:t>
        <a:bodyPr/>
        <a:lstStyle/>
        <a:p>
          <a:endParaRPr lang="en-US"/>
        </a:p>
      </dgm:t>
    </dgm:pt>
    <dgm:pt modelId="{95156DBC-96FE-467C-9794-F2A25C205239}" type="sibTrans" cxnId="{2A71F345-84FE-4E65-B1E5-3B93ED53D977}">
      <dgm:prSet/>
      <dgm:spPr/>
      <dgm:t>
        <a:bodyPr/>
        <a:lstStyle/>
        <a:p>
          <a:endParaRPr lang="en-US"/>
        </a:p>
      </dgm:t>
    </dgm:pt>
    <dgm:pt modelId="{B24EA2BD-5ACC-4C7E-9EB9-6F294AE8B2A2}">
      <dgm:prSet/>
      <dgm:spPr/>
      <dgm:t>
        <a:bodyPr/>
        <a:lstStyle/>
        <a:p>
          <a:r>
            <a:rPr lang="es-AR"/>
            <a:t>Un algoritmo es una serie de pasos ordenados necesarios para realizar una tarea concreta.</a:t>
          </a:r>
          <a:endParaRPr lang="en-US"/>
        </a:p>
      </dgm:t>
    </dgm:pt>
    <dgm:pt modelId="{1CBF4C28-73D4-402E-B0CF-6B57CC78EFE0}" type="parTrans" cxnId="{13BADEEE-58F9-4923-84D1-43D921F664B7}">
      <dgm:prSet/>
      <dgm:spPr/>
      <dgm:t>
        <a:bodyPr/>
        <a:lstStyle/>
        <a:p>
          <a:endParaRPr lang="en-US"/>
        </a:p>
      </dgm:t>
    </dgm:pt>
    <dgm:pt modelId="{F4A40405-C204-472C-825F-23979DBE2A72}" type="sibTrans" cxnId="{13BADEEE-58F9-4923-84D1-43D921F664B7}">
      <dgm:prSet/>
      <dgm:spPr/>
      <dgm:t>
        <a:bodyPr/>
        <a:lstStyle/>
        <a:p>
          <a:endParaRPr lang="en-US"/>
        </a:p>
      </dgm:t>
    </dgm:pt>
    <dgm:pt modelId="{FCF0EFE7-5C3B-4657-B8A9-0CB41D902764}" type="pres">
      <dgm:prSet presAssocID="{150F3467-D49D-4968-A1B7-22D5AFBA4D20}" presName="linear" presStyleCnt="0">
        <dgm:presLayoutVars>
          <dgm:animLvl val="lvl"/>
          <dgm:resizeHandles val="exact"/>
        </dgm:presLayoutVars>
      </dgm:prSet>
      <dgm:spPr/>
    </dgm:pt>
    <dgm:pt modelId="{E179BF52-AD7A-48FC-BE44-184AAB84ADE9}" type="pres">
      <dgm:prSet presAssocID="{FD9A3780-024B-4EB4-A80B-06288FE030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7FEF82-379C-4D30-A01B-5B890609C512}" type="pres">
      <dgm:prSet presAssocID="{E0C785E4-0CE4-4553-81E3-3AA3AA037456}" presName="spacer" presStyleCnt="0"/>
      <dgm:spPr/>
    </dgm:pt>
    <dgm:pt modelId="{17E54607-8C39-4739-919F-1D8F16FA88B6}" type="pres">
      <dgm:prSet presAssocID="{E148C658-9C6B-47E5-BA3B-954F8273A2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BB782F-9238-416A-BF3F-48B36C023232}" type="pres">
      <dgm:prSet presAssocID="{95156DBC-96FE-467C-9794-F2A25C205239}" presName="spacer" presStyleCnt="0"/>
      <dgm:spPr/>
    </dgm:pt>
    <dgm:pt modelId="{9DCC2A96-69B7-461B-8974-C8FBE7454097}" type="pres">
      <dgm:prSet presAssocID="{B24EA2BD-5ACC-4C7E-9EB9-6F294AE8B2A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24F821A-1EB4-403F-A1D0-A9656CE6695A}" type="presOf" srcId="{B24EA2BD-5ACC-4C7E-9EB9-6F294AE8B2A2}" destId="{9DCC2A96-69B7-461B-8974-C8FBE7454097}" srcOrd="0" destOrd="0" presId="urn:microsoft.com/office/officeart/2005/8/layout/vList2"/>
    <dgm:cxn modelId="{2A71F345-84FE-4E65-B1E5-3B93ED53D977}" srcId="{150F3467-D49D-4968-A1B7-22D5AFBA4D20}" destId="{E148C658-9C6B-47E5-BA3B-954F8273A2B7}" srcOrd="1" destOrd="0" parTransId="{7E22A0C4-CDE5-4BCD-B9E2-FA252138B7D5}" sibTransId="{95156DBC-96FE-467C-9794-F2A25C205239}"/>
    <dgm:cxn modelId="{91404498-1063-45B0-9F5F-19F5754CDD75}" type="presOf" srcId="{E148C658-9C6B-47E5-BA3B-954F8273A2B7}" destId="{17E54607-8C39-4739-919F-1D8F16FA88B6}" srcOrd="0" destOrd="0" presId="urn:microsoft.com/office/officeart/2005/8/layout/vList2"/>
    <dgm:cxn modelId="{63FD949E-9C78-4B4F-9262-643EF56DC4AA}" type="presOf" srcId="{150F3467-D49D-4968-A1B7-22D5AFBA4D20}" destId="{FCF0EFE7-5C3B-4657-B8A9-0CB41D902764}" srcOrd="0" destOrd="0" presId="urn:microsoft.com/office/officeart/2005/8/layout/vList2"/>
    <dgm:cxn modelId="{70604EA8-2849-472B-A218-0CB53B007464}" type="presOf" srcId="{FD9A3780-024B-4EB4-A80B-06288FE03016}" destId="{E179BF52-AD7A-48FC-BE44-184AAB84ADE9}" srcOrd="0" destOrd="0" presId="urn:microsoft.com/office/officeart/2005/8/layout/vList2"/>
    <dgm:cxn modelId="{84E8C4C9-7E9E-4DB0-A200-05C1213DD751}" srcId="{150F3467-D49D-4968-A1B7-22D5AFBA4D20}" destId="{FD9A3780-024B-4EB4-A80B-06288FE03016}" srcOrd="0" destOrd="0" parTransId="{D286EBCB-A158-41DF-9D63-5213CF1BF6AD}" sibTransId="{E0C785E4-0CE4-4553-81E3-3AA3AA037456}"/>
    <dgm:cxn modelId="{13BADEEE-58F9-4923-84D1-43D921F664B7}" srcId="{150F3467-D49D-4968-A1B7-22D5AFBA4D20}" destId="{B24EA2BD-5ACC-4C7E-9EB9-6F294AE8B2A2}" srcOrd="2" destOrd="0" parTransId="{1CBF4C28-73D4-402E-B0CF-6B57CC78EFE0}" sibTransId="{F4A40405-C204-472C-825F-23979DBE2A72}"/>
    <dgm:cxn modelId="{1C0C2B1D-2AC9-4386-B1F8-18CCFCB501B1}" type="presParOf" srcId="{FCF0EFE7-5C3B-4657-B8A9-0CB41D902764}" destId="{E179BF52-AD7A-48FC-BE44-184AAB84ADE9}" srcOrd="0" destOrd="0" presId="urn:microsoft.com/office/officeart/2005/8/layout/vList2"/>
    <dgm:cxn modelId="{803CB150-5270-4A75-A836-5D636C7747B8}" type="presParOf" srcId="{FCF0EFE7-5C3B-4657-B8A9-0CB41D902764}" destId="{D17FEF82-379C-4D30-A01B-5B890609C512}" srcOrd="1" destOrd="0" presId="urn:microsoft.com/office/officeart/2005/8/layout/vList2"/>
    <dgm:cxn modelId="{1C2D93C8-EE71-4EF7-B9DC-0DE31CF073D5}" type="presParOf" srcId="{FCF0EFE7-5C3B-4657-B8A9-0CB41D902764}" destId="{17E54607-8C39-4739-919F-1D8F16FA88B6}" srcOrd="2" destOrd="0" presId="urn:microsoft.com/office/officeart/2005/8/layout/vList2"/>
    <dgm:cxn modelId="{D446FB6B-FDA4-445F-88BE-2D1CA0582631}" type="presParOf" srcId="{FCF0EFE7-5C3B-4657-B8A9-0CB41D902764}" destId="{0ABB782F-9238-416A-BF3F-48B36C023232}" srcOrd="3" destOrd="0" presId="urn:microsoft.com/office/officeart/2005/8/layout/vList2"/>
    <dgm:cxn modelId="{1D0CA416-BD46-41EF-A86E-EC077384662D}" type="presParOf" srcId="{FCF0EFE7-5C3B-4657-B8A9-0CB41D902764}" destId="{9DCC2A96-69B7-461B-8974-C8FBE74540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C083-1043-4C5D-B6DF-1EE3D08042B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30750E-5BBE-46F7-AAF0-808B9F252EC4}">
      <dgm:prSet/>
      <dgm:spPr/>
      <dgm:t>
        <a:bodyPr/>
        <a:lstStyle/>
        <a:p>
          <a:r>
            <a:rPr lang="es-MX" dirty="0"/>
            <a:t>Las computadoras entienden </a:t>
          </a:r>
          <a:r>
            <a:rPr lang="es-MX" i="1" dirty="0"/>
            <a:t>lenguaje máquina</a:t>
          </a:r>
          <a:r>
            <a:rPr lang="es-MX" dirty="0"/>
            <a:t>, es decir, números que el procesador sabe interpretar para saber qué operación realizar. </a:t>
          </a:r>
          <a:endParaRPr lang="en-US" dirty="0"/>
        </a:p>
      </dgm:t>
    </dgm:pt>
    <dgm:pt modelId="{8FD51360-401F-4BCA-B83E-A2F40207CA20}" type="parTrans" cxnId="{01627E16-17F9-4B0B-B3B4-C38D5B2314E9}">
      <dgm:prSet/>
      <dgm:spPr/>
      <dgm:t>
        <a:bodyPr/>
        <a:lstStyle/>
        <a:p>
          <a:endParaRPr lang="en-US"/>
        </a:p>
      </dgm:t>
    </dgm:pt>
    <dgm:pt modelId="{C7F34F76-4587-4158-87F6-1C3929E51AEF}" type="sibTrans" cxnId="{01627E16-17F9-4B0B-B3B4-C38D5B2314E9}">
      <dgm:prSet/>
      <dgm:spPr/>
      <dgm:t>
        <a:bodyPr/>
        <a:lstStyle/>
        <a:p>
          <a:endParaRPr lang="en-US"/>
        </a:p>
      </dgm:t>
    </dgm:pt>
    <dgm:pt modelId="{35111509-C7A4-444A-BE2D-29D9B738348F}">
      <dgm:prSet/>
      <dgm:spPr/>
      <dgm:t>
        <a:bodyPr/>
        <a:lstStyle/>
        <a:p>
          <a:r>
            <a:rPr lang="es-MX"/>
            <a:t>Los lenguajes de programación son un punto intermedio entre el lenguaje del procesador y nuestro lenguaje. </a:t>
          </a:r>
          <a:endParaRPr lang="en-US"/>
        </a:p>
      </dgm:t>
    </dgm:pt>
    <dgm:pt modelId="{19CE5BB6-8CD6-40A5-8C10-233D7FDD3668}" type="parTrans" cxnId="{753AD0DE-8AFF-475E-B8B7-4EEC83477152}">
      <dgm:prSet/>
      <dgm:spPr/>
      <dgm:t>
        <a:bodyPr/>
        <a:lstStyle/>
        <a:p>
          <a:endParaRPr lang="en-US"/>
        </a:p>
      </dgm:t>
    </dgm:pt>
    <dgm:pt modelId="{32DDB864-BF3A-4D43-B1E5-30D1BEF2E1C8}" type="sibTrans" cxnId="{753AD0DE-8AFF-475E-B8B7-4EEC83477152}">
      <dgm:prSet/>
      <dgm:spPr/>
      <dgm:t>
        <a:bodyPr/>
        <a:lstStyle/>
        <a:p>
          <a:endParaRPr lang="en-US"/>
        </a:p>
      </dgm:t>
    </dgm:pt>
    <dgm:pt modelId="{837EE575-1862-4EC3-B466-9477B382F6A6}">
      <dgm:prSet/>
      <dgm:spPr/>
      <dgm:t>
        <a:bodyPr/>
        <a:lstStyle/>
        <a:p>
          <a:r>
            <a:rPr lang="es-MX" dirty="0"/>
            <a:t>Existirá un </a:t>
          </a:r>
          <a:r>
            <a:rPr lang="es-MX" b="1" dirty="0"/>
            <a:t>compilador </a:t>
          </a:r>
          <a:r>
            <a:rPr lang="es-MX" dirty="0"/>
            <a:t>que </a:t>
          </a:r>
          <a:r>
            <a:rPr lang="es-MX" b="1" dirty="0"/>
            <a:t>traducirá </a:t>
          </a:r>
          <a:r>
            <a:rPr lang="es-MX" dirty="0"/>
            <a:t>el lenguaje de programación a lenguaje máquina. </a:t>
          </a:r>
          <a:endParaRPr lang="en-US" dirty="0"/>
        </a:p>
      </dgm:t>
    </dgm:pt>
    <dgm:pt modelId="{9E476C8F-CE45-4E67-8A69-23FCCE03D8ED}" type="parTrans" cxnId="{B1B0F766-3CCA-48D5-A72A-E994EE392538}">
      <dgm:prSet/>
      <dgm:spPr/>
      <dgm:t>
        <a:bodyPr/>
        <a:lstStyle/>
        <a:p>
          <a:endParaRPr lang="en-US"/>
        </a:p>
      </dgm:t>
    </dgm:pt>
    <dgm:pt modelId="{AD48DAED-DA7C-4F1D-B236-26974634B4F4}" type="sibTrans" cxnId="{B1B0F766-3CCA-48D5-A72A-E994EE392538}">
      <dgm:prSet/>
      <dgm:spPr/>
      <dgm:t>
        <a:bodyPr/>
        <a:lstStyle/>
        <a:p>
          <a:endParaRPr lang="en-US"/>
        </a:p>
      </dgm:t>
    </dgm:pt>
    <dgm:pt modelId="{2D133FC7-F562-4988-927B-9D58529D2273}">
      <dgm:prSet/>
      <dgm:spPr/>
      <dgm:t>
        <a:bodyPr/>
        <a:lstStyle/>
        <a:p>
          <a:r>
            <a:rPr lang="es-MX" b="1"/>
            <a:t>SINTAXIS:</a:t>
          </a:r>
          <a:r>
            <a:rPr lang="es-MX"/>
            <a:t> Como cualquier lenguaje </a:t>
          </a:r>
          <a:r>
            <a:rPr lang="es-MX" u="sng"/>
            <a:t>tiene reglas de cómo se debe escribir</a:t>
          </a:r>
          <a:r>
            <a:rPr lang="es-MX"/>
            <a:t> para que sea interpretada una determinada instrucción. </a:t>
          </a:r>
          <a:endParaRPr lang="en-US"/>
        </a:p>
      </dgm:t>
    </dgm:pt>
    <dgm:pt modelId="{97DCF313-14D7-499D-BB26-E9DA8D393B14}" type="parTrans" cxnId="{4A6CFC0C-4D86-413B-ABB0-E2DDAE149174}">
      <dgm:prSet/>
      <dgm:spPr/>
      <dgm:t>
        <a:bodyPr/>
        <a:lstStyle/>
        <a:p>
          <a:endParaRPr lang="en-US"/>
        </a:p>
      </dgm:t>
    </dgm:pt>
    <dgm:pt modelId="{D87EFCEE-6BC0-4FE8-9990-25196416A06C}" type="sibTrans" cxnId="{4A6CFC0C-4D86-413B-ABB0-E2DDAE149174}">
      <dgm:prSet/>
      <dgm:spPr/>
      <dgm:t>
        <a:bodyPr/>
        <a:lstStyle/>
        <a:p>
          <a:endParaRPr lang="en-US"/>
        </a:p>
      </dgm:t>
    </dgm:pt>
    <dgm:pt modelId="{E72B5E89-7FA9-49CC-B168-44BB58406AF0}" type="pres">
      <dgm:prSet presAssocID="{31F5C083-1043-4C5D-B6DF-1EE3D08042B8}" presName="vert0" presStyleCnt="0">
        <dgm:presLayoutVars>
          <dgm:dir/>
          <dgm:animOne val="branch"/>
          <dgm:animLvl val="lvl"/>
        </dgm:presLayoutVars>
      </dgm:prSet>
      <dgm:spPr/>
    </dgm:pt>
    <dgm:pt modelId="{EE109AF0-9753-4DF3-92F1-178CA08CB1AA}" type="pres">
      <dgm:prSet presAssocID="{1230750E-5BBE-46F7-AAF0-808B9F252EC4}" presName="thickLine" presStyleLbl="alignNode1" presStyleIdx="0" presStyleCnt="4"/>
      <dgm:spPr/>
    </dgm:pt>
    <dgm:pt modelId="{152CBA25-0A3E-4AE3-A9B8-912261F818F9}" type="pres">
      <dgm:prSet presAssocID="{1230750E-5BBE-46F7-AAF0-808B9F252EC4}" presName="horz1" presStyleCnt="0"/>
      <dgm:spPr/>
    </dgm:pt>
    <dgm:pt modelId="{02E5E3FB-E17A-4202-AD27-F36AF2FA72F5}" type="pres">
      <dgm:prSet presAssocID="{1230750E-5BBE-46F7-AAF0-808B9F252EC4}" presName="tx1" presStyleLbl="revTx" presStyleIdx="0" presStyleCnt="4"/>
      <dgm:spPr/>
    </dgm:pt>
    <dgm:pt modelId="{D0CDE709-D990-4A32-AAA0-4840F3A1D72E}" type="pres">
      <dgm:prSet presAssocID="{1230750E-5BBE-46F7-AAF0-808B9F252EC4}" presName="vert1" presStyleCnt="0"/>
      <dgm:spPr/>
    </dgm:pt>
    <dgm:pt modelId="{BF8A25F5-02E8-48A7-8400-C4A4FFDA4463}" type="pres">
      <dgm:prSet presAssocID="{35111509-C7A4-444A-BE2D-29D9B738348F}" presName="thickLine" presStyleLbl="alignNode1" presStyleIdx="1" presStyleCnt="4"/>
      <dgm:spPr/>
    </dgm:pt>
    <dgm:pt modelId="{99AF7087-2280-4DFC-BD60-5D26B1108E21}" type="pres">
      <dgm:prSet presAssocID="{35111509-C7A4-444A-BE2D-29D9B738348F}" presName="horz1" presStyleCnt="0"/>
      <dgm:spPr/>
    </dgm:pt>
    <dgm:pt modelId="{41A0DFD4-B61E-4D6F-AF74-A700863ECD61}" type="pres">
      <dgm:prSet presAssocID="{35111509-C7A4-444A-BE2D-29D9B738348F}" presName="tx1" presStyleLbl="revTx" presStyleIdx="1" presStyleCnt="4"/>
      <dgm:spPr/>
    </dgm:pt>
    <dgm:pt modelId="{57AAC265-D31B-41E9-863F-232D1BB47477}" type="pres">
      <dgm:prSet presAssocID="{35111509-C7A4-444A-BE2D-29D9B738348F}" presName="vert1" presStyleCnt="0"/>
      <dgm:spPr/>
    </dgm:pt>
    <dgm:pt modelId="{2AAA743C-C015-4666-9059-9B267E4CF792}" type="pres">
      <dgm:prSet presAssocID="{837EE575-1862-4EC3-B466-9477B382F6A6}" presName="thickLine" presStyleLbl="alignNode1" presStyleIdx="2" presStyleCnt="4"/>
      <dgm:spPr/>
    </dgm:pt>
    <dgm:pt modelId="{8B8803F9-3E6E-46BE-BEB4-0EFA6D02600B}" type="pres">
      <dgm:prSet presAssocID="{837EE575-1862-4EC3-B466-9477B382F6A6}" presName="horz1" presStyleCnt="0"/>
      <dgm:spPr/>
    </dgm:pt>
    <dgm:pt modelId="{55BAB592-3AEC-4398-A715-9C3C9D1322D7}" type="pres">
      <dgm:prSet presAssocID="{837EE575-1862-4EC3-B466-9477B382F6A6}" presName="tx1" presStyleLbl="revTx" presStyleIdx="2" presStyleCnt="4"/>
      <dgm:spPr/>
    </dgm:pt>
    <dgm:pt modelId="{F4A02CAA-3338-43FB-B3EE-A2292EDA5C30}" type="pres">
      <dgm:prSet presAssocID="{837EE575-1862-4EC3-B466-9477B382F6A6}" presName="vert1" presStyleCnt="0"/>
      <dgm:spPr/>
    </dgm:pt>
    <dgm:pt modelId="{76A99496-A030-4057-91C0-49277E267BAF}" type="pres">
      <dgm:prSet presAssocID="{2D133FC7-F562-4988-927B-9D58529D2273}" presName="thickLine" presStyleLbl="alignNode1" presStyleIdx="3" presStyleCnt="4"/>
      <dgm:spPr/>
    </dgm:pt>
    <dgm:pt modelId="{7FBEB313-3E80-46CF-A6D1-041A0903E369}" type="pres">
      <dgm:prSet presAssocID="{2D133FC7-F562-4988-927B-9D58529D2273}" presName="horz1" presStyleCnt="0"/>
      <dgm:spPr/>
    </dgm:pt>
    <dgm:pt modelId="{7F213C36-0EF3-4CA9-99CD-5AED66472909}" type="pres">
      <dgm:prSet presAssocID="{2D133FC7-F562-4988-927B-9D58529D2273}" presName="tx1" presStyleLbl="revTx" presStyleIdx="3" presStyleCnt="4"/>
      <dgm:spPr/>
    </dgm:pt>
    <dgm:pt modelId="{70BCAAED-0AB3-45F2-807A-FC3F66B6FF11}" type="pres">
      <dgm:prSet presAssocID="{2D133FC7-F562-4988-927B-9D58529D2273}" presName="vert1" presStyleCnt="0"/>
      <dgm:spPr/>
    </dgm:pt>
  </dgm:ptLst>
  <dgm:cxnLst>
    <dgm:cxn modelId="{4A6CFC0C-4D86-413B-ABB0-E2DDAE149174}" srcId="{31F5C083-1043-4C5D-B6DF-1EE3D08042B8}" destId="{2D133FC7-F562-4988-927B-9D58529D2273}" srcOrd="3" destOrd="0" parTransId="{97DCF313-14D7-499D-BB26-E9DA8D393B14}" sibTransId="{D87EFCEE-6BC0-4FE8-9990-25196416A06C}"/>
    <dgm:cxn modelId="{01627E16-17F9-4B0B-B3B4-C38D5B2314E9}" srcId="{31F5C083-1043-4C5D-B6DF-1EE3D08042B8}" destId="{1230750E-5BBE-46F7-AAF0-808B9F252EC4}" srcOrd="0" destOrd="0" parTransId="{8FD51360-401F-4BCA-B83E-A2F40207CA20}" sibTransId="{C7F34F76-4587-4158-87F6-1C3929E51AEF}"/>
    <dgm:cxn modelId="{E28D1A2A-DCF9-4C05-9BDF-8B82CF92472C}" type="presOf" srcId="{837EE575-1862-4EC3-B466-9477B382F6A6}" destId="{55BAB592-3AEC-4398-A715-9C3C9D1322D7}" srcOrd="0" destOrd="0" presId="urn:microsoft.com/office/officeart/2008/layout/LinedList"/>
    <dgm:cxn modelId="{B1B0F766-3CCA-48D5-A72A-E994EE392538}" srcId="{31F5C083-1043-4C5D-B6DF-1EE3D08042B8}" destId="{837EE575-1862-4EC3-B466-9477B382F6A6}" srcOrd="2" destOrd="0" parTransId="{9E476C8F-CE45-4E67-8A69-23FCCE03D8ED}" sibTransId="{AD48DAED-DA7C-4F1D-B236-26974634B4F4}"/>
    <dgm:cxn modelId="{ED1FA878-9536-4400-946D-B206FADD1281}" type="presOf" srcId="{1230750E-5BBE-46F7-AAF0-808B9F252EC4}" destId="{02E5E3FB-E17A-4202-AD27-F36AF2FA72F5}" srcOrd="0" destOrd="0" presId="urn:microsoft.com/office/officeart/2008/layout/LinedList"/>
    <dgm:cxn modelId="{BE3D15A8-070B-4C34-A920-C15E89783CE2}" type="presOf" srcId="{31F5C083-1043-4C5D-B6DF-1EE3D08042B8}" destId="{E72B5E89-7FA9-49CC-B168-44BB58406AF0}" srcOrd="0" destOrd="0" presId="urn:microsoft.com/office/officeart/2008/layout/LinedList"/>
    <dgm:cxn modelId="{BCC8EFD9-0BC7-4AB6-91D8-4196CE4E119D}" type="presOf" srcId="{2D133FC7-F562-4988-927B-9D58529D2273}" destId="{7F213C36-0EF3-4CA9-99CD-5AED66472909}" srcOrd="0" destOrd="0" presId="urn:microsoft.com/office/officeart/2008/layout/LinedList"/>
    <dgm:cxn modelId="{753AD0DE-8AFF-475E-B8B7-4EEC83477152}" srcId="{31F5C083-1043-4C5D-B6DF-1EE3D08042B8}" destId="{35111509-C7A4-444A-BE2D-29D9B738348F}" srcOrd="1" destOrd="0" parTransId="{19CE5BB6-8CD6-40A5-8C10-233D7FDD3668}" sibTransId="{32DDB864-BF3A-4D43-B1E5-30D1BEF2E1C8}"/>
    <dgm:cxn modelId="{4663EAE1-C32D-4DBE-A230-7AB303502224}" type="presOf" srcId="{35111509-C7A4-444A-BE2D-29D9B738348F}" destId="{41A0DFD4-B61E-4D6F-AF74-A700863ECD61}" srcOrd="0" destOrd="0" presId="urn:microsoft.com/office/officeart/2008/layout/LinedList"/>
    <dgm:cxn modelId="{FD5B96FA-1D5E-4420-9E8C-8E0B02F2F417}" type="presParOf" srcId="{E72B5E89-7FA9-49CC-B168-44BB58406AF0}" destId="{EE109AF0-9753-4DF3-92F1-178CA08CB1AA}" srcOrd="0" destOrd="0" presId="urn:microsoft.com/office/officeart/2008/layout/LinedList"/>
    <dgm:cxn modelId="{29FC6A0A-EDAC-4E49-90EA-B31ED4939C85}" type="presParOf" srcId="{E72B5E89-7FA9-49CC-B168-44BB58406AF0}" destId="{152CBA25-0A3E-4AE3-A9B8-912261F818F9}" srcOrd="1" destOrd="0" presId="urn:microsoft.com/office/officeart/2008/layout/LinedList"/>
    <dgm:cxn modelId="{D2C86500-EFAD-4272-98E9-C7929596EAE9}" type="presParOf" srcId="{152CBA25-0A3E-4AE3-A9B8-912261F818F9}" destId="{02E5E3FB-E17A-4202-AD27-F36AF2FA72F5}" srcOrd="0" destOrd="0" presId="urn:microsoft.com/office/officeart/2008/layout/LinedList"/>
    <dgm:cxn modelId="{011E6778-68BA-464C-8F25-B52DFA38259B}" type="presParOf" srcId="{152CBA25-0A3E-4AE3-A9B8-912261F818F9}" destId="{D0CDE709-D990-4A32-AAA0-4840F3A1D72E}" srcOrd="1" destOrd="0" presId="urn:microsoft.com/office/officeart/2008/layout/LinedList"/>
    <dgm:cxn modelId="{60111FD8-E327-43E0-840B-53078E1DAA97}" type="presParOf" srcId="{E72B5E89-7FA9-49CC-B168-44BB58406AF0}" destId="{BF8A25F5-02E8-48A7-8400-C4A4FFDA4463}" srcOrd="2" destOrd="0" presId="urn:microsoft.com/office/officeart/2008/layout/LinedList"/>
    <dgm:cxn modelId="{81F5B21F-ECAA-4119-9237-AB2B1B7C9642}" type="presParOf" srcId="{E72B5E89-7FA9-49CC-B168-44BB58406AF0}" destId="{99AF7087-2280-4DFC-BD60-5D26B1108E21}" srcOrd="3" destOrd="0" presId="urn:microsoft.com/office/officeart/2008/layout/LinedList"/>
    <dgm:cxn modelId="{CCE007D4-BE95-4053-9552-D96B30955757}" type="presParOf" srcId="{99AF7087-2280-4DFC-BD60-5D26B1108E21}" destId="{41A0DFD4-B61E-4D6F-AF74-A700863ECD61}" srcOrd="0" destOrd="0" presId="urn:microsoft.com/office/officeart/2008/layout/LinedList"/>
    <dgm:cxn modelId="{373C272A-82CB-4FA2-8196-F5C81C7B300E}" type="presParOf" srcId="{99AF7087-2280-4DFC-BD60-5D26B1108E21}" destId="{57AAC265-D31B-41E9-863F-232D1BB47477}" srcOrd="1" destOrd="0" presId="urn:microsoft.com/office/officeart/2008/layout/LinedList"/>
    <dgm:cxn modelId="{1216206B-1677-47DE-83B4-F4CAC00D1559}" type="presParOf" srcId="{E72B5E89-7FA9-49CC-B168-44BB58406AF0}" destId="{2AAA743C-C015-4666-9059-9B267E4CF792}" srcOrd="4" destOrd="0" presId="urn:microsoft.com/office/officeart/2008/layout/LinedList"/>
    <dgm:cxn modelId="{61AA9121-B6DF-4B4C-89F7-6BD559C644EE}" type="presParOf" srcId="{E72B5E89-7FA9-49CC-B168-44BB58406AF0}" destId="{8B8803F9-3E6E-46BE-BEB4-0EFA6D02600B}" srcOrd="5" destOrd="0" presId="urn:microsoft.com/office/officeart/2008/layout/LinedList"/>
    <dgm:cxn modelId="{E37BA23E-1FD2-4988-AF89-0D864523B8C0}" type="presParOf" srcId="{8B8803F9-3E6E-46BE-BEB4-0EFA6D02600B}" destId="{55BAB592-3AEC-4398-A715-9C3C9D1322D7}" srcOrd="0" destOrd="0" presId="urn:microsoft.com/office/officeart/2008/layout/LinedList"/>
    <dgm:cxn modelId="{7C35B4B2-D668-46D1-9EFB-1F79F7C9AF12}" type="presParOf" srcId="{8B8803F9-3E6E-46BE-BEB4-0EFA6D02600B}" destId="{F4A02CAA-3338-43FB-B3EE-A2292EDA5C30}" srcOrd="1" destOrd="0" presId="urn:microsoft.com/office/officeart/2008/layout/LinedList"/>
    <dgm:cxn modelId="{7DC2321D-C822-4965-9223-7F2ABDAD40D0}" type="presParOf" srcId="{E72B5E89-7FA9-49CC-B168-44BB58406AF0}" destId="{76A99496-A030-4057-91C0-49277E267BAF}" srcOrd="6" destOrd="0" presId="urn:microsoft.com/office/officeart/2008/layout/LinedList"/>
    <dgm:cxn modelId="{F1B67E56-3508-4CED-8B98-3EEA0EBE30B3}" type="presParOf" srcId="{E72B5E89-7FA9-49CC-B168-44BB58406AF0}" destId="{7FBEB313-3E80-46CF-A6D1-041A0903E369}" srcOrd="7" destOrd="0" presId="urn:microsoft.com/office/officeart/2008/layout/LinedList"/>
    <dgm:cxn modelId="{19FE2A61-0C2C-4FAE-8546-A572E2011B26}" type="presParOf" srcId="{7FBEB313-3E80-46CF-A6D1-041A0903E369}" destId="{7F213C36-0EF3-4CA9-99CD-5AED66472909}" srcOrd="0" destOrd="0" presId="urn:microsoft.com/office/officeart/2008/layout/LinedList"/>
    <dgm:cxn modelId="{6500C8D8-0ED6-4C08-AE1C-8B659AD56D9C}" type="presParOf" srcId="{7FBEB313-3E80-46CF-A6D1-041A0903E369}" destId="{70BCAAED-0AB3-45F2-807A-FC3F66B6F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7EE55-80F3-467F-A185-D039EBAABC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4E3F3E-C7F4-496A-A351-AB803291956E}">
      <dgm:prSet/>
      <dgm:spPr/>
      <dgm:t>
        <a:bodyPr/>
        <a:lstStyle/>
        <a:p>
          <a:r>
            <a:rPr lang="es-MX"/>
            <a:t>Los lenguajes de programación </a:t>
          </a:r>
          <a:r>
            <a:rPr lang="es-MX" b="1"/>
            <a:t>compilados</a:t>
          </a:r>
          <a:r>
            <a:rPr lang="es-MX"/>
            <a:t> son traducidos por un </a:t>
          </a:r>
          <a:r>
            <a:rPr lang="es-MX" b="1"/>
            <a:t>compilador</a:t>
          </a:r>
          <a:r>
            <a:rPr lang="es-MX"/>
            <a:t> a lenguaje máquina para poder ser ejecutados.</a:t>
          </a:r>
          <a:endParaRPr lang="en-US"/>
        </a:p>
      </dgm:t>
    </dgm:pt>
    <dgm:pt modelId="{9828F8A3-92A3-4351-8D5B-281CB96BA7C8}" type="parTrans" cxnId="{60CD35C2-DC9E-4133-8D52-7A405B82A200}">
      <dgm:prSet/>
      <dgm:spPr/>
      <dgm:t>
        <a:bodyPr/>
        <a:lstStyle/>
        <a:p>
          <a:endParaRPr lang="en-US"/>
        </a:p>
      </dgm:t>
    </dgm:pt>
    <dgm:pt modelId="{F21E188C-1211-45D9-957F-C1026E3F77AF}" type="sibTrans" cxnId="{60CD35C2-DC9E-4133-8D52-7A405B82A200}">
      <dgm:prSet/>
      <dgm:spPr/>
      <dgm:t>
        <a:bodyPr/>
        <a:lstStyle/>
        <a:p>
          <a:endParaRPr lang="en-US"/>
        </a:p>
      </dgm:t>
    </dgm:pt>
    <dgm:pt modelId="{577445E3-2F40-4F25-8FB9-E6F1642D0D86}">
      <dgm:prSet/>
      <dgm:spPr/>
      <dgm:t>
        <a:bodyPr/>
        <a:lstStyle/>
        <a:p>
          <a:r>
            <a:rPr lang="es-MX"/>
            <a:t>Los lenguajes de programación </a:t>
          </a:r>
          <a:r>
            <a:rPr lang="es-MX" b="1"/>
            <a:t>interpretados</a:t>
          </a:r>
          <a:r>
            <a:rPr lang="es-MX"/>
            <a:t> son leídos por un </a:t>
          </a:r>
          <a:r>
            <a:rPr lang="es-MX" b="1"/>
            <a:t>interprete</a:t>
          </a:r>
          <a:r>
            <a:rPr lang="es-MX"/>
            <a:t>, es decir, un segundo programa (el cual sí es compilado) que se encargará de ejecutarlo. </a:t>
          </a:r>
          <a:endParaRPr lang="en-US"/>
        </a:p>
      </dgm:t>
    </dgm:pt>
    <dgm:pt modelId="{B32EE943-45E3-4913-A644-EB4ABA29D252}" type="parTrans" cxnId="{959144D9-4D6D-45B0-BD7B-5200FDADA90A}">
      <dgm:prSet/>
      <dgm:spPr/>
      <dgm:t>
        <a:bodyPr/>
        <a:lstStyle/>
        <a:p>
          <a:endParaRPr lang="en-US"/>
        </a:p>
      </dgm:t>
    </dgm:pt>
    <dgm:pt modelId="{D4C18074-657E-42EA-9277-6B486D0CDFE9}" type="sibTrans" cxnId="{959144D9-4D6D-45B0-BD7B-5200FDADA90A}">
      <dgm:prSet/>
      <dgm:spPr/>
      <dgm:t>
        <a:bodyPr/>
        <a:lstStyle/>
        <a:p>
          <a:endParaRPr lang="en-US"/>
        </a:p>
      </dgm:t>
    </dgm:pt>
    <dgm:pt modelId="{C9C6842A-775E-414C-882B-9BA82C7CA3DF}">
      <dgm:prSet/>
      <dgm:spPr/>
      <dgm:t>
        <a:bodyPr/>
        <a:lstStyle/>
        <a:p>
          <a:r>
            <a:rPr lang="es-MX" i="1"/>
            <a:t>Javascript es interpretado, y el interprete es el navegador. </a:t>
          </a:r>
          <a:endParaRPr lang="en-US"/>
        </a:p>
      </dgm:t>
    </dgm:pt>
    <dgm:pt modelId="{C04506F8-0CBE-43F8-A667-941DE837E4C4}" type="parTrans" cxnId="{3CD396A5-FE29-4BF7-AECE-FAAFBE8D1205}">
      <dgm:prSet/>
      <dgm:spPr/>
      <dgm:t>
        <a:bodyPr/>
        <a:lstStyle/>
        <a:p>
          <a:endParaRPr lang="en-US"/>
        </a:p>
      </dgm:t>
    </dgm:pt>
    <dgm:pt modelId="{199C39C1-3103-4FF8-BBC1-732DC26AA29F}" type="sibTrans" cxnId="{3CD396A5-FE29-4BF7-AECE-FAAFBE8D1205}">
      <dgm:prSet/>
      <dgm:spPr/>
      <dgm:t>
        <a:bodyPr/>
        <a:lstStyle/>
        <a:p>
          <a:endParaRPr lang="en-US"/>
        </a:p>
      </dgm:t>
    </dgm:pt>
    <dgm:pt modelId="{FB0569B3-4420-4DE8-B166-FD81EBE7D599}" type="pres">
      <dgm:prSet presAssocID="{87E7EE55-80F3-467F-A185-D039EBAABCAB}" presName="linear" presStyleCnt="0">
        <dgm:presLayoutVars>
          <dgm:animLvl val="lvl"/>
          <dgm:resizeHandles val="exact"/>
        </dgm:presLayoutVars>
      </dgm:prSet>
      <dgm:spPr/>
    </dgm:pt>
    <dgm:pt modelId="{A1E2F121-CAF4-4F65-AFCF-6BFB45781EE4}" type="pres">
      <dgm:prSet presAssocID="{A04E3F3E-C7F4-496A-A351-AB80329195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AB0CA4-44DF-4EA8-A3A4-284C516F6972}" type="pres">
      <dgm:prSet presAssocID="{F21E188C-1211-45D9-957F-C1026E3F77AF}" presName="spacer" presStyleCnt="0"/>
      <dgm:spPr/>
    </dgm:pt>
    <dgm:pt modelId="{399A19C8-612D-4235-928A-A9750AF00ECC}" type="pres">
      <dgm:prSet presAssocID="{577445E3-2F40-4F25-8FB9-E6F1642D0D8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87133A-1D96-43C0-9327-D033B70C17F7}" type="pres">
      <dgm:prSet presAssocID="{577445E3-2F40-4F25-8FB9-E6F1642D0D8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231C311-F6E9-4D8D-B153-7CA9C5110A8A}" type="presOf" srcId="{C9C6842A-775E-414C-882B-9BA82C7CA3DF}" destId="{E987133A-1D96-43C0-9327-D033B70C17F7}" srcOrd="0" destOrd="0" presId="urn:microsoft.com/office/officeart/2005/8/layout/vList2"/>
    <dgm:cxn modelId="{7A6D992A-89A5-4065-969A-F265563E5CB2}" type="presOf" srcId="{577445E3-2F40-4F25-8FB9-E6F1642D0D86}" destId="{399A19C8-612D-4235-928A-A9750AF00ECC}" srcOrd="0" destOrd="0" presId="urn:microsoft.com/office/officeart/2005/8/layout/vList2"/>
    <dgm:cxn modelId="{3CD396A5-FE29-4BF7-AECE-FAAFBE8D1205}" srcId="{577445E3-2F40-4F25-8FB9-E6F1642D0D86}" destId="{C9C6842A-775E-414C-882B-9BA82C7CA3DF}" srcOrd="0" destOrd="0" parTransId="{C04506F8-0CBE-43F8-A667-941DE837E4C4}" sibTransId="{199C39C1-3103-4FF8-BBC1-732DC26AA29F}"/>
    <dgm:cxn modelId="{60CD35C2-DC9E-4133-8D52-7A405B82A200}" srcId="{87E7EE55-80F3-467F-A185-D039EBAABCAB}" destId="{A04E3F3E-C7F4-496A-A351-AB803291956E}" srcOrd="0" destOrd="0" parTransId="{9828F8A3-92A3-4351-8D5B-281CB96BA7C8}" sibTransId="{F21E188C-1211-45D9-957F-C1026E3F77AF}"/>
    <dgm:cxn modelId="{959144D9-4D6D-45B0-BD7B-5200FDADA90A}" srcId="{87E7EE55-80F3-467F-A185-D039EBAABCAB}" destId="{577445E3-2F40-4F25-8FB9-E6F1642D0D86}" srcOrd="1" destOrd="0" parTransId="{B32EE943-45E3-4913-A644-EB4ABA29D252}" sibTransId="{D4C18074-657E-42EA-9277-6B486D0CDFE9}"/>
    <dgm:cxn modelId="{943C78E8-2CB8-493E-85FA-F115D4246FAD}" type="presOf" srcId="{A04E3F3E-C7F4-496A-A351-AB803291956E}" destId="{A1E2F121-CAF4-4F65-AFCF-6BFB45781EE4}" srcOrd="0" destOrd="0" presId="urn:microsoft.com/office/officeart/2005/8/layout/vList2"/>
    <dgm:cxn modelId="{BFA1A3E8-5CE6-45E2-B5FA-922A9ADC62B1}" type="presOf" srcId="{87E7EE55-80F3-467F-A185-D039EBAABCAB}" destId="{FB0569B3-4420-4DE8-B166-FD81EBE7D599}" srcOrd="0" destOrd="0" presId="urn:microsoft.com/office/officeart/2005/8/layout/vList2"/>
    <dgm:cxn modelId="{7F783437-D579-4443-9F96-5F752BCE7CDD}" type="presParOf" srcId="{FB0569B3-4420-4DE8-B166-FD81EBE7D599}" destId="{A1E2F121-CAF4-4F65-AFCF-6BFB45781EE4}" srcOrd="0" destOrd="0" presId="urn:microsoft.com/office/officeart/2005/8/layout/vList2"/>
    <dgm:cxn modelId="{3C46DBED-D457-4D26-B0EC-295F56CC7FEC}" type="presParOf" srcId="{FB0569B3-4420-4DE8-B166-FD81EBE7D599}" destId="{45AB0CA4-44DF-4EA8-A3A4-284C516F6972}" srcOrd="1" destOrd="0" presId="urn:microsoft.com/office/officeart/2005/8/layout/vList2"/>
    <dgm:cxn modelId="{1E372416-0253-4804-9C71-905BDA2419DF}" type="presParOf" srcId="{FB0569B3-4420-4DE8-B166-FD81EBE7D599}" destId="{399A19C8-612D-4235-928A-A9750AF00ECC}" srcOrd="2" destOrd="0" presId="urn:microsoft.com/office/officeart/2005/8/layout/vList2"/>
    <dgm:cxn modelId="{33E4BA36-50F6-42F1-B8BD-3B76F3213372}" type="presParOf" srcId="{FB0569B3-4420-4DE8-B166-FD81EBE7D599}" destId="{E987133A-1D96-43C0-9327-D033B70C17F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F3E96-7B17-4769-8B9B-2B5D167AA40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8ED086-2DD7-4FE3-BEC9-5A49AED45DFF}">
      <dgm:prSet/>
      <dgm:spPr/>
      <dgm:t>
        <a:bodyPr/>
        <a:lstStyle/>
        <a:p>
          <a:r>
            <a:rPr lang="es-AR"/>
            <a:t>Puedo </a:t>
          </a:r>
          <a:r>
            <a:rPr lang="es-AR" b="1"/>
            <a:t>leer</a:t>
          </a:r>
          <a:r>
            <a:rPr lang="es-AR"/>
            <a:t> el valor almacenado o </a:t>
          </a:r>
          <a:r>
            <a:rPr lang="es-AR" b="1"/>
            <a:t>asignar</a:t>
          </a:r>
          <a:r>
            <a:rPr lang="es-AR"/>
            <a:t> un nuevo valor con el operador de asignación. </a:t>
          </a:r>
          <a:endParaRPr lang="en-US"/>
        </a:p>
      </dgm:t>
    </dgm:pt>
    <dgm:pt modelId="{308089A8-2990-4BE0-9F77-624FE864DE57}" type="parTrans" cxnId="{7845790D-5767-4C4A-9EBE-230190B23F7C}">
      <dgm:prSet/>
      <dgm:spPr/>
      <dgm:t>
        <a:bodyPr/>
        <a:lstStyle/>
        <a:p>
          <a:endParaRPr lang="en-US"/>
        </a:p>
      </dgm:t>
    </dgm:pt>
    <dgm:pt modelId="{1D403AB9-496C-496B-B87C-5CD7D0C8F509}" type="sibTrans" cxnId="{7845790D-5767-4C4A-9EBE-230190B23F7C}">
      <dgm:prSet/>
      <dgm:spPr/>
      <dgm:t>
        <a:bodyPr/>
        <a:lstStyle/>
        <a:p>
          <a:endParaRPr lang="en-US"/>
        </a:p>
      </dgm:t>
    </dgm:pt>
    <dgm:pt modelId="{054C88A0-1F63-4298-9F6F-0B739522E5D1}">
      <dgm:prSet/>
      <dgm:spPr/>
      <dgm:t>
        <a:bodyPr/>
        <a:lstStyle/>
        <a:p>
          <a:r>
            <a:rPr lang="es-AR" dirty="0"/>
            <a:t>Si la variable está a la </a:t>
          </a:r>
          <a:r>
            <a:rPr lang="es-AR" b="1" dirty="0"/>
            <a:t>derecha</a:t>
          </a:r>
          <a:r>
            <a:rPr lang="es-AR" dirty="0"/>
            <a:t> del igual, es </a:t>
          </a:r>
          <a:r>
            <a:rPr lang="es-AR" b="1" dirty="0"/>
            <a:t>leída</a:t>
          </a:r>
          <a:r>
            <a:rPr lang="es-AR" dirty="0"/>
            <a:t>. </a:t>
          </a:r>
          <a:endParaRPr lang="en-US" dirty="0"/>
        </a:p>
      </dgm:t>
    </dgm:pt>
    <dgm:pt modelId="{460570C4-114D-4030-A310-53E6BBB9C21E}" type="parTrans" cxnId="{8C26BE47-AC1E-4D3A-958C-60A533D00BC6}">
      <dgm:prSet/>
      <dgm:spPr/>
      <dgm:t>
        <a:bodyPr/>
        <a:lstStyle/>
        <a:p>
          <a:endParaRPr lang="en-US"/>
        </a:p>
      </dgm:t>
    </dgm:pt>
    <dgm:pt modelId="{A1D370DA-E32D-4AAC-9C68-0302453FE9AC}" type="sibTrans" cxnId="{8C26BE47-AC1E-4D3A-958C-60A533D00BC6}">
      <dgm:prSet/>
      <dgm:spPr/>
      <dgm:t>
        <a:bodyPr/>
        <a:lstStyle/>
        <a:p>
          <a:endParaRPr lang="en-US"/>
        </a:p>
      </dgm:t>
    </dgm:pt>
    <dgm:pt modelId="{F31C09BD-FF10-4DFB-96F8-A0A887ADC279}">
      <dgm:prSet/>
      <dgm:spPr/>
      <dgm:t>
        <a:bodyPr/>
        <a:lstStyle/>
        <a:p>
          <a:r>
            <a:rPr lang="es-AR" dirty="0"/>
            <a:t>Si la variable está a la </a:t>
          </a:r>
          <a:r>
            <a:rPr lang="es-AR" b="1" dirty="0"/>
            <a:t>izquierda</a:t>
          </a:r>
          <a:r>
            <a:rPr lang="es-AR" dirty="0"/>
            <a:t> del igual, se le </a:t>
          </a:r>
          <a:r>
            <a:rPr lang="es-AR" b="1" dirty="0"/>
            <a:t>asigna</a:t>
          </a:r>
          <a:r>
            <a:rPr lang="es-AR" dirty="0"/>
            <a:t> un valor. </a:t>
          </a:r>
          <a:endParaRPr lang="en-US" dirty="0"/>
        </a:p>
      </dgm:t>
    </dgm:pt>
    <dgm:pt modelId="{9F227C4C-7BCD-41E8-94DA-6D1236E5BD14}" type="parTrans" cxnId="{B69AD219-41B5-434D-AD75-1DCF6981DA05}">
      <dgm:prSet/>
      <dgm:spPr/>
      <dgm:t>
        <a:bodyPr/>
        <a:lstStyle/>
        <a:p>
          <a:endParaRPr lang="en-US"/>
        </a:p>
      </dgm:t>
    </dgm:pt>
    <dgm:pt modelId="{2A3C04C1-20F5-440F-B3EC-29670A7207C8}" type="sibTrans" cxnId="{B69AD219-41B5-434D-AD75-1DCF6981DA05}">
      <dgm:prSet/>
      <dgm:spPr/>
      <dgm:t>
        <a:bodyPr/>
        <a:lstStyle/>
        <a:p>
          <a:endParaRPr lang="en-US"/>
        </a:p>
      </dgm:t>
    </dgm:pt>
    <dgm:pt modelId="{7CE27683-1CB3-4E82-8023-38E518C171F5}" type="pres">
      <dgm:prSet presAssocID="{192F3E96-7B17-4769-8B9B-2B5D167AA404}" presName="linear" presStyleCnt="0">
        <dgm:presLayoutVars>
          <dgm:animLvl val="lvl"/>
          <dgm:resizeHandles val="exact"/>
        </dgm:presLayoutVars>
      </dgm:prSet>
      <dgm:spPr/>
    </dgm:pt>
    <dgm:pt modelId="{42E16A02-440A-4709-9096-508DC34EF81E}" type="pres">
      <dgm:prSet presAssocID="{D88ED086-2DD7-4FE3-BEC9-5A49AED45D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7F79DBD-2F4F-488B-AA76-E4ADE5FDDD54}" type="pres">
      <dgm:prSet presAssocID="{1D403AB9-496C-496B-B87C-5CD7D0C8F509}" presName="spacer" presStyleCnt="0"/>
      <dgm:spPr/>
    </dgm:pt>
    <dgm:pt modelId="{A849E3CC-7669-43BD-8146-ACCEB156B338}" type="pres">
      <dgm:prSet presAssocID="{054C88A0-1F63-4298-9F6F-0B739522E5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54074A-E005-45B1-9187-96D9E4EB088E}" type="pres">
      <dgm:prSet presAssocID="{A1D370DA-E32D-4AAC-9C68-0302453FE9AC}" presName="spacer" presStyleCnt="0"/>
      <dgm:spPr/>
    </dgm:pt>
    <dgm:pt modelId="{9F09C696-0DF6-4903-ADC8-957272FDAB75}" type="pres">
      <dgm:prSet presAssocID="{F31C09BD-FF10-4DFB-96F8-A0A887ADC27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45790D-5767-4C4A-9EBE-230190B23F7C}" srcId="{192F3E96-7B17-4769-8B9B-2B5D167AA404}" destId="{D88ED086-2DD7-4FE3-BEC9-5A49AED45DFF}" srcOrd="0" destOrd="0" parTransId="{308089A8-2990-4BE0-9F77-624FE864DE57}" sibTransId="{1D403AB9-496C-496B-B87C-5CD7D0C8F509}"/>
    <dgm:cxn modelId="{B69AD219-41B5-434D-AD75-1DCF6981DA05}" srcId="{192F3E96-7B17-4769-8B9B-2B5D167AA404}" destId="{F31C09BD-FF10-4DFB-96F8-A0A887ADC279}" srcOrd="2" destOrd="0" parTransId="{9F227C4C-7BCD-41E8-94DA-6D1236E5BD14}" sibTransId="{2A3C04C1-20F5-440F-B3EC-29670A7207C8}"/>
    <dgm:cxn modelId="{EECCDC19-5D3E-455F-BF9B-6FAE7CECF59C}" type="presOf" srcId="{054C88A0-1F63-4298-9F6F-0B739522E5D1}" destId="{A849E3CC-7669-43BD-8146-ACCEB156B338}" srcOrd="0" destOrd="0" presId="urn:microsoft.com/office/officeart/2005/8/layout/vList2"/>
    <dgm:cxn modelId="{8C26BE47-AC1E-4D3A-958C-60A533D00BC6}" srcId="{192F3E96-7B17-4769-8B9B-2B5D167AA404}" destId="{054C88A0-1F63-4298-9F6F-0B739522E5D1}" srcOrd="1" destOrd="0" parTransId="{460570C4-114D-4030-A310-53E6BBB9C21E}" sibTransId="{A1D370DA-E32D-4AAC-9C68-0302453FE9AC}"/>
    <dgm:cxn modelId="{2176A6A1-E728-40AD-B1AF-235A218FDE37}" type="presOf" srcId="{F31C09BD-FF10-4DFB-96F8-A0A887ADC279}" destId="{9F09C696-0DF6-4903-ADC8-957272FDAB75}" srcOrd="0" destOrd="0" presId="urn:microsoft.com/office/officeart/2005/8/layout/vList2"/>
    <dgm:cxn modelId="{AC26E2C0-FDD1-45A6-895C-04F6B053CBA7}" type="presOf" srcId="{192F3E96-7B17-4769-8B9B-2B5D167AA404}" destId="{7CE27683-1CB3-4E82-8023-38E518C171F5}" srcOrd="0" destOrd="0" presId="urn:microsoft.com/office/officeart/2005/8/layout/vList2"/>
    <dgm:cxn modelId="{D9C893C6-AB49-4AAC-8B1B-70A018A65C95}" type="presOf" srcId="{D88ED086-2DD7-4FE3-BEC9-5A49AED45DFF}" destId="{42E16A02-440A-4709-9096-508DC34EF81E}" srcOrd="0" destOrd="0" presId="urn:microsoft.com/office/officeart/2005/8/layout/vList2"/>
    <dgm:cxn modelId="{2584D53F-92F1-4619-A5A8-4CDDEAF00D48}" type="presParOf" srcId="{7CE27683-1CB3-4E82-8023-38E518C171F5}" destId="{42E16A02-440A-4709-9096-508DC34EF81E}" srcOrd="0" destOrd="0" presId="urn:microsoft.com/office/officeart/2005/8/layout/vList2"/>
    <dgm:cxn modelId="{A39C5BC0-FD4F-40CD-AADB-BBFD8A71DFF0}" type="presParOf" srcId="{7CE27683-1CB3-4E82-8023-38E518C171F5}" destId="{F7F79DBD-2F4F-488B-AA76-E4ADE5FDDD54}" srcOrd="1" destOrd="0" presId="urn:microsoft.com/office/officeart/2005/8/layout/vList2"/>
    <dgm:cxn modelId="{28768EDD-3EF8-4020-A0A1-F3BEEF854851}" type="presParOf" srcId="{7CE27683-1CB3-4E82-8023-38E518C171F5}" destId="{A849E3CC-7669-43BD-8146-ACCEB156B338}" srcOrd="2" destOrd="0" presId="urn:microsoft.com/office/officeart/2005/8/layout/vList2"/>
    <dgm:cxn modelId="{0541C784-4F2F-437F-8CDE-2951E828B590}" type="presParOf" srcId="{7CE27683-1CB3-4E82-8023-38E518C171F5}" destId="{4454074A-E005-45B1-9187-96D9E4EB088E}" srcOrd="3" destOrd="0" presId="urn:microsoft.com/office/officeart/2005/8/layout/vList2"/>
    <dgm:cxn modelId="{3AA866BE-8BBA-4E62-A1BA-C2C8D9DCD005}" type="presParOf" srcId="{7CE27683-1CB3-4E82-8023-38E518C171F5}" destId="{9F09C696-0DF6-4903-ADC8-957272FDAB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9BF52-AD7A-48FC-BE44-184AAB84ADE9}">
      <dsp:nvSpPr>
        <dsp:cNvPr id="0" name=""/>
        <dsp:cNvSpPr/>
      </dsp:nvSpPr>
      <dsp:spPr>
        <a:xfrm>
          <a:off x="0" y="11487"/>
          <a:ext cx="4885203" cy="19023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/>
            <a:t>Solucionar un problema a través de la creación de un programa informático. </a:t>
          </a:r>
          <a:endParaRPr lang="en-US" sz="2700" kern="1200"/>
        </a:p>
      </dsp:txBody>
      <dsp:txXfrm>
        <a:off x="92863" y="104350"/>
        <a:ext cx="4699477" cy="1716584"/>
      </dsp:txXfrm>
    </dsp:sp>
    <dsp:sp modelId="{17E54607-8C39-4739-919F-1D8F16FA88B6}">
      <dsp:nvSpPr>
        <dsp:cNvPr id="0" name=""/>
        <dsp:cNvSpPr/>
      </dsp:nvSpPr>
      <dsp:spPr>
        <a:xfrm>
          <a:off x="0" y="1991557"/>
          <a:ext cx="4885203" cy="190231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Los programas son conjuntos de algoritmos que realizarán una o varias tareas </a:t>
          </a:r>
          <a:r>
            <a:rPr lang="es-AR" sz="2700" u="sng" kern="1200" dirty="0"/>
            <a:t>en una computadora</a:t>
          </a:r>
          <a:r>
            <a:rPr lang="es-AR" sz="2700" kern="1200" dirty="0"/>
            <a:t>. </a:t>
          </a:r>
          <a:endParaRPr lang="en-US" sz="2700" kern="1200" dirty="0"/>
        </a:p>
      </dsp:txBody>
      <dsp:txXfrm>
        <a:off x="92863" y="2084420"/>
        <a:ext cx="4699477" cy="1716584"/>
      </dsp:txXfrm>
    </dsp:sp>
    <dsp:sp modelId="{9DCC2A96-69B7-461B-8974-C8FBE7454097}">
      <dsp:nvSpPr>
        <dsp:cNvPr id="0" name=""/>
        <dsp:cNvSpPr/>
      </dsp:nvSpPr>
      <dsp:spPr>
        <a:xfrm>
          <a:off x="0" y="3971628"/>
          <a:ext cx="4885203" cy="190231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/>
            <a:t>Un algoritmo es una serie de pasos ordenados necesarios para realizar una tarea concreta.</a:t>
          </a:r>
          <a:endParaRPr lang="en-US" sz="2700" kern="1200"/>
        </a:p>
      </dsp:txBody>
      <dsp:txXfrm>
        <a:off x="92863" y="4064491"/>
        <a:ext cx="4699477" cy="171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09AF0-9753-4DF3-92F1-178CA08CB1AA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5E3FB-E17A-4202-AD27-F36AF2FA72F5}">
      <dsp:nvSpPr>
        <dsp:cNvPr id="0" name=""/>
        <dsp:cNvSpPr/>
      </dsp:nvSpPr>
      <dsp:spPr>
        <a:xfrm>
          <a:off x="0" y="0"/>
          <a:ext cx="78867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Las computadoras entienden </a:t>
          </a:r>
          <a:r>
            <a:rPr lang="es-MX" sz="2100" i="1" kern="1200" dirty="0"/>
            <a:t>lenguaje máquina</a:t>
          </a:r>
          <a:r>
            <a:rPr lang="es-MX" sz="2100" kern="1200" dirty="0"/>
            <a:t>, es decir, números que el procesador sabe interpretar para saber qué operación realizar. </a:t>
          </a:r>
          <a:endParaRPr lang="en-US" sz="2100" kern="1200" dirty="0"/>
        </a:p>
      </dsp:txBody>
      <dsp:txXfrm>
        <a:off x="0" y="0"/>
        <a:ext cx="7886700" cy="1020243"/>
      </dsp:txXfrm>
    </dsp:sp>
    <dsp:sp modelId="{BF8A25F5-02E8-48A7-8400-C4A4FFDA4463}">
      <dsp:nvSpPr>
        <dsp:cNvPr id="0" name=""/>
        <dsp:cNvSpPr/>
      </dsp:nvSpPr>
      <dsp:spPr>
        <a:xfrm>
          <a:off x="0" y="1020243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0DFD4-B61E-4D6F-AF74-A700863ECD61}">
      <dsp:nvSpPr>
        <dsp:cNvPr id="0" name=""/>
        <dsp:cNvSpPr/>
      </dsp:nvSpPr>
      <dsp:spPr>
        <a:xfrm>
          <a:off x="0" y="1020243"/>
          <a:ext cx="78867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Los lenguajes de programación son un punto intermedio entre el lenguaje del procesador y nuestro lenguaje. </a:t>
          </a:r>
          <a:endParaRPr lang="en-US" sz="2100" kern="1200"/>
        </a:p>
      </dsp:txBody>
      <dsp:txXfrm>
        <a:off x="0" y="1020243"/>
        <a:ext cx="7886700" cy="1020243"/>
      </dsp:txXfrm>
    </dsp:sp>
    <dsp:sp modelId="{2AAA743C-C015-4666-9059-9B267E4CF792}">
      <dsp:nvSpPr>
        <dsp:cNvPr id="0" name=""/>
        <dsp:cNvSpPr/>
      </dsp:nvSpPr>
      <dsp:spPr>
        <a:xfrm>
          <a:off x="0" y="2040487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AB592-3AEC-4398-A715-9C3C9D1322D7}">
      <dsp:nvSpPr>
        <dsp:cNvPr id="0" name=""/>
        <dsp:cNvSpPr/>
      </dsp:nvSpPr>
      <dsp:spPr>
        <a:xfrm>
          <a:off x="0" y="2040487"/>
          <a:ext cx="78867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Existirá un </a:t>
          </a:r>
          <a:r>
            <a:rPr lang="es-MX" sz="2100" b="1" kern="1200" dirty="0"/>
            <a:t>compilador </a:t>
          </a:r>
          <a:r>
            <a:rPr lang="es-MX" sz="2100" kern="1200" dirty="0"/>
            <a:t>que </a:t>
          </a:r>
          <a:r>
            <a:rPr lang="es-MX" sz="2100" b="1" kern="1200" dirty="0"/>
            <a:t>traducirá </a:t>
          </a:r>
          <a:r>
            <a:rPr lang="es-MX" sz="2100" kern="1200" dirty="0"/>
            <a:t>el lenguaje de programación a lenguaje máquina. </a:t>
          </a:r>
          <a:endParaRPr lang="en-US" sz="2100" kern="1200" dirty="0"/>
        </a:p>
      </dsp:txBody>
      <dsp:txXfrm>
        <a:off x="0" y="2040487"/>
        <a:ext cx="7886700" cy="1020243"/>
      </dsp:txXfrm>
    </dsp:sp>
    <dsp:sp modelId="{76A99496-A030-4057-91C0-49277E267BAF}">
      <dsp:nvSpPr>
        <dsp:cNvPr id="0" name=""/>
        <dsp:cNvSpPr/>
      </dsp:nvSpPr>
      <dsp:spPr>
        <a:xfrm>
          <a:off x="0" y="3060730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13C36-0EF3-4CA9-99CD-5AED66472909}">
      <dsp:nvSpPr>
        <dsp:cNvPr id="0" name=""/>
        <dsp:cNvSpPr/>
      </dsp:nvSpPr>
      <dsp:spPr>
        <a:xfrm>
          <a:off x="0" y="3060730"/>
          <a:ext cx="7886700" cy="1020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/>
            <a:t>SINTAXIS:</a:t>
          </a:r>
          <a:r>
            <a:rPr lang="es-MX" sz="2100" kern="1200"/>
            <a:t> Como cualquier lenguaje </a:t>
          </a:r>
          <a:r>
            <a:rPr lang="es-MX" sz="2100" u="sng" kern="1200"/>
            <a:t>tiene reglas de cómo se debe escribir</a:t>
          </a:r>
          <a:r>
            <a:rPr lang="es-MX" sz="2100" kern="1200"/>
            <a:t> para que sea interpretada una determinada instrucción. </a:t>
          </a:r>
          <a:endParaRPr lang="en-US" sz="2100" kern="1200"/>
        </a:p>
      </dsp:txBody>
      <dsp:txXfrm>
        <a:off x="0" y="3060730"/>
        <a:ext cx="7886700" cy="1020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2F121-CAF4-4F65-AFCF-6BFB45781EE4}">
      <dsp:nvSpPr>
        <dsp:cNvPr id="0" name=""/>
        <dsp:cNvSpPr/>
      </dsp:nvSpPr>
      <dsp:spPr>
        <a:xfrm>
          <a:off x="0" y="415189"/>
          <a:ext cx="4885203" cy="21745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Los lenguajes de programación </a:t>
          </a:r>
          <a:r>
            <a:rPr lang="es-MX" sz="2500" b="1" kern="1200"/>
            <a:t>compilados</a:t>
          </a:r>
          <a:r>
            <a:rPr lang="es-MX" sz="2500" kern="1200"/>
            <a:t> son traducidos por un </a:t>
          </a:r>
          <a:r>
            <a:rPr lang="es-MX" sz="2500" b="1" kern="1200"/>
            <a:t>compilador</a:t>
          </a:r>
          <a:r>
            <a:rPr lang="es-MX" sz="2500" kern="1200"/>
            <a:t> a lenguaje máquina para poder ser ejecutados.</a:t>
          </a:r>
          <a:endParaRPr lang="en-US" sz="2500" kern="1200"/>
        </a:p>
      </dsp:txBody>
      <dsp:txXfrm>
        <a:off x="106153" y="521342"/>
        <a:ext cx="4672897" cy="1962248"/>
      </dsp:txXfrm>
    </dsp:sp>
    <dsp:sp modelId="{399A19C8-612D-4235-928A-A9750AF00ECC}">
      <dsp:nvSpPr>
        <dsp:cNvPr id="0" name=""/>
        <dsp:cNvSpPr/>
      </dsp:nvSpPr>
      <dsp:spPr>
        <a:xfrm>
          <a:off x="0" y="2661744"/>
          <a:ext cx="4885203" cy="21745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Los lenguajes de programación </a:t>
          </a:r>
          <a:r>
            <a:rPr lang="es-MX" sz="2500" b="1" kern="1200"/>
            <a:t>interpretados</a:t>
          </a:r>
          <a:r>
            <a:rPr lang="es-MX" sz="2500" kern="1200"/>
            <a:t> son leídos por un </a:t>
          </a:r>
          <a:r>
            <a:rPr lang="es-MX" sz="2500" b="1" kern="1200"/>
            <a:t>interprete</a:t>
          </a:r>
          <a:r>
            <a:rPr lang="es-MX" sz="2500" kern="1200"/>
            <a:t>, es decir, un segundo programa (el cual sí es compilado) que se encargará de ejecutarlo. </a:t>
          </a:r>
          <a:endParaRPr lang="en-US" sz="2500" kern="1200"/>
        </a:p>
      </dsp:txBody>
      <dsp:txXfrm>
        <a:off x="106153" y="2767897"/>
        <a:ext cx="4672897" cy="1962248"/>
      </dsp:txXfrm>
    </dsp:sp>
    <dsp:sp modelId="{E987133A-1D96-43C0-9327-D033B70C17F7}">
      <dsp:nvSpPr>
        <dsp:cNvPr id="0" name=""/>
        <dsp:cNvSpPr/>
      </dsp:nvSpPr>
      <dsp:spPr>
        <a:xfrm>
          <a:off x="0" y="4836298"/>
          <a:ext cx="4885203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000" i="1" kern="1200"/>
            <a:t>Javascript es interpretado, y el interprete es el navegador. </a:t>
          </a:r>
          <a:endParaRPr lang="en-US" sz="2000" kern="1200"/>
        </a:p>
      </dsp:txBody>
      <dsp:txXfrm>
        <a:off x="0" y="4836298"/>
        <a:ext cx="4885203" cy="633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16A02-440A-4709-9096-508DC34EF81E}">
      <dsp:nvSpPr>
        <dsp:cNvPr id="0" name=""/>
        <dsp:cNvSpPr/>
      </dsp:nvSpPr>
      <dsp:spPr>
        <a:xfrm>
          <a:off x="0" y="637857"/>
          <a:ext cx="4885203" cy="1484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/>
            <a:t>Puedo </a:t>
          </a:r>
          <a:r>
            <a:rPr lang="es-AR" sz="2700" b="1" kern="1200"/>
            <a:t>leer</a:t>
          </a:r>
          <a:r>
            <a:rPr lang="es-AR" sz="2700" kern="1200"/>
            <a:t> el valor almacenado o </a:t>
          </a:r>
          <a:r>
            <a:rPr lang="es-AR" sz="2700" b="1" kern="1200"/>
            <a:t>asignar</a:t>
          </a:r>
          <a:r>
            <a:rPr lang="es-AR" sz="2700" kern="1200"/>
            <a:t> un nuevo valor con el operador de asignación. </a:t>
          </a:r>
          <a:endParaRPr lang="en-US" sz="2700" kern="1200"/>
        </a:p>
      </dsp:txBody>
      <dsp:txXfrm>
        <a:off x="72479" y="710336"/>
        <a:ext cx="4740245" cy="1339772"/>
      </dsp:txXfrm>
    </dsp:sp>
    <dsp:sp modelId="{A849E3CC-7669-43BD-8146-ACCEB156B338}">
      <dsp:nvSpPr>
        <dsp:cNvPr id="0" name=""/>
        <dsp:cNvSpPr/>
      </dsp:nvSpPr>
      <dsp:spPr>
        <a:xfrm>
          <a:off x="0" y="2200348"/>
          <a:ext cx="4885203" cy="14847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Si la variable está a la </a:t>
          </a:r>
          <a:r>
            <a:rPr lang="es-AR" sz="2700" b="1" kern="1200" dirty="0"/>
            <a:t>derecha</a:t>
          </a:r>
          <a:r>
            <a:rPr lang="es-AR" sz="2700" kern="1200" dirty="0"/>
            <a:t> del igual, es </a:t>
          </a:r>
          <a:r>
            <a:rPr lang="es-AR" sz="2700" b="1" kern="1200" dirty="0"/>
            <a:t>leída</a:t>
          </a:r>
          <a:r>
            <a:rPr lang="es-AR" sz="2700" kern="1200" dirty="0"/>
            <a:t>. </a:t>
          </a:r>
          <a:endParaRPr lang="en-US" sz="2700" kern="1200" dirty="0"/>
        </a:p>
      </dsp:txBody>
      <dsp:txXfrm>
        <a:off x="72479" y="2272827"/>
        <a:ext cx="4740245" cy="1339772"/>
      </dsp:txXfrm>
    </dsp:sp>
    <dsp:sp modelId="{9F09C696-0DF6-4903-ADC8-957272FDAB75}">
      <dsp:nvSpPr>
        <dsp:cNvPr id="0" name=""/>
        <dsp:cNvSpPr/>
      </dsp:nvSpPr>
      <dsp:spPr>
        <a:xfrm>
          <a:off x="0" y="3762838"/>
          <a:ext cx="4885203" cy="14847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Si la variable está a la </a:t>
          </a:r>
          <a:r>
            <a:rPr lang="es-AR" sz="2700" b="1" kern="1200" dirty="0"/>
            <a:t>izquierda</a:t>
          </a:r>
          <a:r>
            <a:rPr lang="es-AR" sz="2700" kern="1200" dirty="0"/>
            <a:t> del igual, se le </a:t>
          </a:r>
          <a:r>
            <a:rPr lang="es-AR" sz="2700" b="1" kern="1200" dirty="0"/>
            <a:t>asigna</a:t>
          </a:r>
          <a:r>
            <a:rPr lang="es-AR" sz="2700" kern="1200" dirty="0"/>
            <a:t> un valor. </a:t>
          </a:r>
          <a:endParaRPr lang="en-US" sz="2700" kern="1200" dirty="0"/>
        </a:p>
      </dsp:txBody>
      <dsp:txXfrm>
        <a:off x="72479" y="3835317"/>
        <a:ext cx="4740245" cy="133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D34-3EBE-4374-90CA-139868EA508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7374E-252F-4755-9DA6-AC022EA6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¿Qué 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Programar: Resolver / Solucionar un problema a través de la creación de un programa informático.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Programa: Es un conjunto de algoritmos que realizarán una o varias tareas en una computadora.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Algoritmo: Serie de pasos ordenados (secuenciales) necesarios para realizar una tarea concreta.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7374E-252F-4755-9DA6-AC022EA61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Como dice, las tareas las realizará una computadora. </a:t>
            </a:r>
          </a:p>
          <a:p>
            <a:endParaRPr lang="es-AR" dirty="0"/>
          </a:p>
          <a:p>
            <a:r>
              <a:rPr lang="es-AR" sz="2000" b="1" dirty="0"/>
              <a:t>¿Qué es una computadora?</a:t>
            </a:r>
          </a:p>
          <a:p>
            <a:endParaRPr lang="es-AR" sz="2000" b="1" dirty="0"/>
          </a:p>
          <a:p>
            <a:r>
              <a:rPr lang="es-AR" sz="2000" b="1" dirty="0"/>
              <a:t>MEMORIA PROCESADOR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memoria almacenará datos, mientras que el procesador será el encargado de realizar los cálculos o las tareas relacionadas a esos datos.</a:t>
            </a:r>
            <a:br>
              <a:rPr lang="es-AR" dirty="0"/>
            </a:br>
            <a:br>
              <a:rPr lang="es-AR" dirty="0"/>
            </a:br>
            <a:r>
              <a:rPr lang="es-AR" b="1" dirty="0"/>
              <a:t>!!</a:t>
            </a:r>
            <a:r>
              <a:rPr lang="es-AR" dirty="0"/>
              <a:t>Podemos decir entonces que al procesador van a ingresar datos, los va a procesar y va a devolver una salida o resultado.</a:t>
            </a:r>
          </a:p>
          <a:p>
            <a:endParaRPr lang="es-AR" dirty="0"/>
          </a:p>
          <a:p>
            <a:r>
              <a:rPr lang="es-AR" b="1" dirty="0"/>
              <a:t>¿Qué lenguaje entienden las computadoras? ¿Entienden JAVASCRIPT?</a:t>
            </a:r>
            <a:endParaRPr lang="en-U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3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6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4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6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7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4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19D2-F4AB-4FB9-87E9-E1FCC9E3224F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B303-0F1E-4EFA-82B3-B5041784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uriciocerizz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veloper.mozilla.org/es/docs/Web/JavaScript/Guide/" TargetMode="External"/><Relationship Id="rId4" Type="http://schemas.openxmlformats.org/officeDocument/2006/relationships/hyperlink" Target="http://www.w3schools.com/j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s-MX" sz="5600"/>
              <a:t>Introducción a la programación</a:t>
            </a:r>
            <a:endParaRPr lang="en-US" sz="5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Clase 1 – Entrada y Salida de Datos.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BAEF-5D0C-4905-954E-0877B101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Operadores Aritméticos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0888-C332-4BB4-9BDA-D8655449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Sirven para operar con </a:t>
            </a:r>
            <a:r>
              <a:rPr lang="es-AR" b="1" dirty="0"/>
              <a:t>valores numéricos</a:t>
            </a:r>
            <a:r>
              <a:rPr lang="es-AR" dirty="0"/>
              <a:t>.</a:t>
            </a:r>
          </a:p>
          <a:p>
            <a:pPr marL="0" indent="0" algn="ctr">
              <a:buNone/>
            </a:pPr>
            <a:r>
              <a:rPr lang="es-AR" b="1" dirty="0" err="1">
                <a:solidFill>
                  <a:srgbClr val="0070C0"/>
                </a:solidFill>
              </a:rPr>
              <a:t>var</a:t>
            </a:r>
            <a:r>
              <a:rPr lang="es-AR" b="1" dirty="0"/>
              <a:t> </a:t>
            </a:r>
            <a:r>
              <a:rPr lang="es-AR" b="1" dirty="0" err="1"/>
              <a:t>numUno</a:t>
            </a:r>
            <a:r>
              <a:rPr lang="es-AR" b="1" dirty="0"/>
              <a:t> = </a:t>
            </a:r>
            <a:r>
              <a:rPr lang="es-AR" b="1" dirty="0">
                <a:solidFill>
                  <a:srgbClr val="00B050"/>
                </a:solidFill>
              </a:rPr>
              <a:t>5</a:t>
            </a:r>
            <a:r>
              <a:rPr lang="es-AR" b="1" dirty="0"/>
              <a:t>;</a:t>
            </a:r>
          </a:p>
          <a:p>
            <a:pPr marL="0" indent="0" algn="ctr">
              <a:buNone/>
            </a:pPr>
            <a:r>
              <a:rPr lang="es-AR" b="1" dirty="0" err="1">
                <a:solidFill>
                  <a:srgbClr val="0070C0"/>
                </a:solidFill>
              </a:rPr>
              <a:t>var</a:t>
            </a:r>
            <a:r>
              <a:rPr lang="es-AR" b="1" dirty="0"/>
              <a:t> </a:t>
            </a:r>
            <a:r>
              <a:rPr lang="es-AR" b="1" dirty="0" err="1"/>
              <a:t>numDos</a:t>
            </a:r>
            <a:r>
              <a:rPr lang="es-AR" b="1" dirty="0"/>
              <a:t> = </a:t>
            </a:r>
            <a:r>
              <a:rPr lang="es-AR" b="1" dirty="0">
                <a:solidFill>
                  <a:srgbClr val="00B050"/>
                </a:solidFill>
              </a:rPr>
              <a:t>2</a:t>
            </a:r>
            <a:r>
              <a:rPr lang="es-AR" b="1" dirty="0"/>
              <a:t>;</a:t>
            </a:r>
          </a:p>
          <a:p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50E9439-5CE2-4ACE-B123-BBA10E6FC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370884"/>
              </p:ext>
            </p:extLst>
          </p:nvPr>
        </p:nvGraphicFramePr>
        <p:xfrm>
          <a:off x="628650" y="3632662"/>
          <a:ext cx="7886700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2466109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477241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Suma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numUno</a:t>
                      </a:r>
                      <a:r>
                        <a:rPr lang="es-MX" dirty="0"/>
                        <a:t> +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numUno</a:t>
                      </a:r>
                      <a:r>
                        <a:rPr lang="es-MX" dirty="0"/>
                        <a:t> –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Multiplicación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numUno</a:t>
                      </a:r>
                      <a:r>
                        <a:rPr lang="es-MX" dirty="0"/>
                        <a:t> *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/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División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numUno</a:t>
                      </a:r>
                      <a:r>
                        <a:rPr lang="es-MX" dirty="0"/>
                        <a:t> /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2,5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%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u="none" dirty="0"/>
                        <a:t>Módulo o Resto</a:t>
                      </a:r>
                      <a:endParaRPr lang="en-US" u="none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numUno</a:t>
                      </a:r>
                      <a:r>
                        <a:rPr lang="es-MX" dirty="0"/>
                        <a:t> % </a:t>
                      </a:r>
                      <a:r>
                        <a:rPr lang="es-MX" dirty="0" err="1"/>
                        <a:t>numDos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4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3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B9F9-9464-4434-8070-375CB39C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C231-14F4-4A10-B1A1-4F75C150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s-A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9A37-DBDF-4837-B933-027AFFE2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2EF1-B666-4291-9DE6-ED982DA2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8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s-MX" sz="3700">
                <a:solidFill>
                  <a:schemeClr val="accent1"/>
                </a:solidFill>
              </a:rPr>
              <a:t>Presentación</a:t>
            </a: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Profesor:</a:t>
            </a:r>
            <a:r>
              <a:rPr lang="es-MX" sz="1900" dirty="0"/>
              <a:t> Mauricio Cerizza – </a:t>
            </a:r>
            <a:r>
              <a:rPr lang="es-MX" sz="1900" dirty="0">
                <a:hlinkClick r:id="rId3"/>
              </a:rPr>
              <a:t>mauriciocerizza@gmail.com</a:t>
            </a:r>
            <a:endParaRPr lang="es-MX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Material de estudio</a:t>
            </a:r>
            <a:r>
              <a:rPr lang="es-MX" sz="1900" dirty="0"/>
              <a:t>: github.com/</a:t>
            </a:r>
            <a:r>
              <a:rPr lang="es-MX" sz="1900" dirty="0" err="1"/>
              <a:t>mauricioCerizza</a:t>
            </a:r>
            <a:r>
              <a:rPr lang="es-MX" sz="1900" dirty="0"/>
              <a:t>/</a:t>
            </a:r>
            <a:r>
              <a:rPr lang="es-MX" sz="1900" dirty="0" err="1"/>
              <a:t>Curso_Ingreso</a:t>
            </a:r>
            <a:endParaRPr lang="es-MX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Páginas útiles: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1900" dirty="0"/>
              <a:t>W3School: </a:t>
            </a:r>
            <a:r>
              <a:rPr lang="es-MX" sz="1900" dirty="0">
                <a:hlinkClick r:id="rId4"/>
              </a:rPr>
              <a:t>www.w3schools.com/js/</a:t>
            </a:r>
            <a:endParaRPr lang="es-MX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1900" dirty="0"/>
              <a:t>MDN Web </a:t>
            </a:r>
            <a:r>
              <a:rPr lang="es-MX" sz="1900" dirty="0" err="1"/>
              <a:t>Docs</a:t>
            </a:r>
            <a:r>
              <a:rPr lang="es-MX" sz="1900" dirty="0"/>
              <a:t>: </a:t>
            </a:r>
            <a:r>
              <a:rPr lang="es-MX" sz="1900" dirty="0">
                <a:hlinkClick r:id="rId5"/>
              </a:rPr>
              <a:t>www.developer.mozilla.org/es/docs/Web/JavaScript/Guide/</a:t>
            </a:r>
            <a:endParaRPr lang="es-MX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1900" dirty="0"/>
              <a:t>Nos comunicamos por </a:t>
            </a:r>
            <a:r>
              <a:rPr lang="es-MX" sz="1900" b="1" dirty="0"/>
              <a:t>SLACK: </a:t>
            </a:r>
            <a:br>
              <a:rPr lang="es-MX" sz="1900" b="1" dirty="0"/>
            </a:br>
            <a:r>
              <a:rPr lang="es-MX" sz="1900" b="1" i="1" dirty="0"/>
              <a:t>curso-ingreso.slack.com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Clases de repaso: </a:t>
            </a:r>
            <a:r>
              <a:rPr lang="es-MX" sz="1900" dirty="0"/>
              <a:t>Sábados (Ver cartelera)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Fecha Parcial: </a:t>
            </a:r>
            <a:r>
              <a:rPr lang="es-MX" sz="1900" dirty="0"/>
              <a:t>09/08 18:30hs.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1900" b="1" dirty="0"/>
              <a:t>Fecha Recuperatorio: </a:t>
            </a:r>
            <a:r>
              <a:rPr lang="es-MX" sz="1900" dirty="0"/>
              <a:t>14/08 18:30hs.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3066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Programar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3B4E430-2ED4-4D7D-BAD7-43B47DB28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88190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27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E19F9-1EBC-45A2-BB77-14349B25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" y="1171272"/>
            <a:ext cx="9015291" cy="24341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0150" y="4269282"/>
            <a:ext cx="67437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500" kern="1200">
                <a:solidFill>
                  <a:srgbClr val="404040"/>
                </a:solidFill>
                <a:latin typeface="+mj-lt"/>
                <a:ea typeface="+mj-ea"/>
                <a:cs typeface="+mj-cs"/>
              </a:rPr>
              <a:t>Computadora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9722" y="5726131"/>
            <a:ext cx="7323095" cy="76964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 un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dispositivo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permite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ejecutar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cálculos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 gran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velocidad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94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s-MX" sz="4100"/>
              <a:t>Lenguaje de Programación</a:t>
            </a:r>
            <a:endParaRPr lang="en-US" sz="41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70FA69D-46C6-4142-A8E5-A3E0C90B9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680532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846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MX" sz="3400">
                <a:solidFill>
                  <a:srgbClr val="FFFFFF"/>
                </a:solidFill>
              </a:rPr>
              <a:t>Lenguajes Compilados vs Interpretados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7FF059-9970-4D20-AC0A-265B877FD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636887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307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B6740-4722-4464-938D-0F578634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s-AR">
                <a:solidFill>
                  <a:schemeClr val="accent1"/>
                </a:solidFill>
              </a:rPr>
              <a:t>Variables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E7BF-3D64-4301-AD13-29BE9296B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dirty="0"/>
              <a:t>Las utilizaremos para almacenar valores en la memoria de la computadora.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Declaro la variable con la palabra reservada “</a:t>
            </a:r>
            <a:r>
              <a:rPr lang="es-AR" dirty="0" err="1"/>
              <a:t>var</a:t>
            </a:r>
            <a:r>
              <a:rPr lang="es-AR" dirty="0"/>
              <a:t>” y un identificador o nombre.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/>
              <a:t>Le asigno un valor.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3600" b="1" dirty="0" err="1">
                <a:solidFill>
                  <a:srgbClr val="0070C0"/>
                </a:solidFill>
              </a:rPr>
              <a:t>var</a:t>
            </a:r>
            <a:r>
              <a:rPr lang="es-AR" sz="3600" b="1" dirty="0"/>
              <a:t> </a:t>
            </a:r>
            <a:r>
              <a:rPr lang="es-AR" sz="3600" b="1" dirty="0" err="1"/>
              <a:t>nombreVariable</a:t>
            </a:r>
            <a:r>
              <a:rPr lang="es-AR" sz="3600" b="1" dirty="0"/>
              <a:t>;</a:t>
            </a:r>
          </a:p>
          <a:p>
            <a:pPr marL="0" indent="0">
              <a:buNone/>
            </a:pPr>
            <a:r>
              <a:rPr lang="es-AR" sz="3600" b="1" dirty="0" err="1"/>
              <a:t>nombreVariable</a:t>
            </a:r>
            <a:r>
              <a:rPr lang="es-AR" sz="3600" b="1" dirty="0"/>
              <a:t> = </a:t>
            </a:r>
            <a:r>
              <a:rPr lang="es-AR" sz="3600" b="1" dirty="0">
                <a:solidFill>
                  <a:srgbClr val="00B050"/>
                </a:solidFill>
              </a:rPr>
              <a:t>valor</a:t>
            </a:r>
            <a:r>
              <a:rPr lang="es-AR" sz="3600" b="1" dirty="0"/>
              <a:t>;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206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F86C-4955-4094-A5B6-4C05357E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Nombrando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ACBA-D76F-4D22-992C-DB2ED2DF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err="1"/>
              <a:t>Javascript</a:t>
            </a:r>
            <a:r>
              <a:rPr lang="es-AR" dirty="0"/>
              <a:t> es </a:t>
            </a:r>
            <a:r>
              <a:rPr lang="es-AR" b="1" dirty="0"/>
              <a:t>case </a:t>
            </a:r>
            <a:r>
              <a:rPr lang="es-AR" b="1" dirty="0" err="1"/>
              <a:t>sensitive</a:t>
            </a:r>
            <a:r>
              <a:rPr lang="es-AR" b="1" dirty="0"/>
              <a:t>, </a:t>
            </a:r>
            <a:r>
              <a:rPr lang="es-AR" u="sng" dirty="0"/>
              <a:t>distingue mayúsculas de minúsculas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No el lo mismo </a:t>
            </a:r>
            <a:r>
              <a:rPr lang="es-AR" b="1" i="1" dirty="0"/>
              <a:t>numero</a:t>
            </a:r>
            <a:r>
              <a:rPr lang="es-AR" dirty="0"/>
              <a:t> que </a:t>
            </a:r>
            <a:r>
              <a:rPr lang="es-AR" b="1" i="1" dirty="0"/>
              <a:t>Numero</a:t>
            </a:r>
            <a:r>
              <a:rPr lang="es-AR" dirty="0"/>
              <a:t>.</a:t>
            </a:r>
          </a:p>
          <a:p>
            <a:r>
              <a:rPr lang="es-AR" dirty="0"/>
              <a:t>Todos los nombres o identificadores </a:t>
            </a:r>
            <a:r>
              <a:rPr lang="es-AR" u="sng" dirty="0"/>
              <a:t>deben ser descriptivos</a:t>
            </a:r>
            <a:r>
              <a:rPr lang="es-AR" dirty="0"/>
              <a:t> del valor que guardan o de lo que hacen. </a:t>
            </a:r>
          </a:p>
          <a:p>
            <a:r>
              <a:rPr lang="es-AR" dirty="0"/>
              <a:t>Utilizar estilo de escritura </a:t>
            </a:r>
            <a:r>
              <a:rPr lang="es-AR" dirty="0" err="1"/>
              <a:t>lowerCamelCase</a:t>
            </a:r>
            <a:r>
              <a:rPr lang="es-AR" dirty="0"/>
              <a:t>.</a:t>
            </a:r>
          </a:p>
          <a:p>
            <a:pPr lvl="1"/>
            <a:r>
              <a:rPr lang="es-AR" b="1" dirty="0" err="1"/>
              <a:t>lowerCamelCase</a:t>
            </a:r>
            <a:r>
              <a:rPr lang="es-AR" b="1" dirty="0"/>
              <a:t>: </a:t>
            </a:r>
            <a:r>
              <a:rPr lang="es-AR" dirty="0"/>
              <a:t>primera letra en minúscula.</a:t>
            </a:r>
          </a:p>
          <a:p>
            <a:pPr lvl="1"/>
            <a:r>
              <a:rPr lang="es-AR" b="1" dirty="0" err="1"/>
              <a:t>UpperCamelCase</a:t>
            </a:r>
            <a:r>
              <a:rPr lang="es-AR" b="1" dirty="0"/>
              <a:t>: </a:t>
            </a:r>
            <a:r>
              <a:rPr lang="es-AR" dirty="0"/>
              <a:t>primera letra en mayúscula. </a:t>
            </a:r>
          </a:p>
          <a:p>
            <a:pPr lvl="1"/>
            <a:r>
              <a:rPr lang="es-AR" dirty="0"/>
              <a:t>Cuando tenemos nombres compuestos la primera letra de la palabra que se agrega va en mayúscula.</a:t>
            </a:r>
          </a:p>
          <a:p>
            <a:r>
              <a:rPr lang="es-AR" dirty="0"/>
              <a:t>No se pueden poner espacios. Solo letras, números o </a:t>
            </a:r>
            <a:r>
              <a:rPr lang="es-AR" dirty="0" err="1"/>
              <a:t>guión</a:t>
            </a:r>
            <a:r>
              <a:rPr lang="es-AR" dirty="0"/>
              <a:t> bajo. </a:t>
            </a:r>
          </a:p>
          <a:p>
            <a:pPr lvl="1"/>
            <a:endParaRPr lang="es-A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0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11DF3-754B-4EF0-BCED-EA81EA4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Operador de asignación (=)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B816393-53A2-4021-B5A8-BA5C73191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8990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03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610</Words>
  <Application>Microsoft Office PowerPoint</Application>
  <PresentationFormat>On-screen Show (4:3)</PresentationFormat>
  <Paragraphs>96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Introducción a la programación</vt:lpstr>
      <vt:lpstr>Presentación</vt:lpstr>
      <vt:lpstr>Programar</vt:lpstr>
      <vt:lpstr>Computadora</vt:lpstr>
      <vt:lpstr>Lenguaje de Programación</vt:lpstr>
      <vt:lpstr>Lenguajes Compilados vs Interpretados</vt:lpstr>
      <vt:lpstr>Variables</vt:lpstr>
      <vt:lpstr>Nombrando variables</vt:lpstr>
      <vt:lpstr>Operador de asignación (=)</vt:lpstr>
      <vt:lpstr>Operadores Aritméticos</vt:lpstr>
      <vt:lpstr>Ejercicio</vt:lpstr>
      <vt:lpstr>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Cerizza, Mauricio Ariel</cp:lastModifiedBy>
  <cp:revision>5</cp:revision>
  <dcterms:created xsi:type="dcterms:W3CDTF">2019-07-03T18:46:09Z</dcterms:created>
  <dcterms:modified xsi:type="dcterms:W3CDTF">2019-07-03T19:19:45Z</dcterms:modified>
</cp:coreProperties>
</file>