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58" r:id="rId6"/>
    <p:sldId id="262" r:id="rId7"/>
    <p:sldId id="269" r:id="rId8"/>
    <p:sldId id="264" r:id="rId9"/>
    <p:sldId id="263" r:id="rId10"/>
    <p:sldId id="259" r:id="rId11"/>
    <p:sldId id="256" r:id="rId12"/>
    <p:sldId id="270" r:id="rId13"/>
    <p:sldId id="267" r:id="rId14"/>
    <p:sldId id="261" r:id="rId15"/>
    <p:sldId id="266" r:id="rId16"/>
    <p:sldId id="25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79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785-AAD1-49BF-AFD4-A5A031924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AE9D55-2E38-4593-8148-584CFD58F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87809-0EE9-486C-9E44-E6339306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EABD2-686F-4715-B11F-B49E7171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23577-B22D-45B2-9BC9-45E58A90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7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0C9F4-97F3-4750-BD95-35BC9195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7D540-01C8-4AD5-BF27-E39FAC846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FD2D7-8C9F-4907-BB44-7957A9CB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2B620-60B4-4D8A-AEB2-61EF67DE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2251-9095-4FC5-865B-5614E16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0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C511EF-74B5-47B7-87A5-39FE0332E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B38844-5F8A-4AA1-853A-468691EC3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A4BD8-B348-424A-86DA-66D9AFC6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15605-F478-42F9-8906-EFA39ABF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59904-A4A8-4360-9F72-3C7BFBE2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9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F17ED-3336-4164-A53F-982805D7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9AE13-A09F-476F-A409-F88A3A87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43960-C1B1-4852-8F59-C8CA49AF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1AE6A-B181-457E-B84D-739D6F4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99F6A-0158-4D22-B34C-AD1256A0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A1F4B-A4CF-4159-B92A-461150E0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81418-C935-45C7-866B-44182E83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056E8-EC8E-4169-AA91-5003CA4C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7D541-870C-4F8F-9427-031A2900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AB4A0-CF8E-4212-BFB2-326A476F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8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2893-52A4-4717-A4C3-910ACB79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87E21-BDC2-4D04-B885-D3CAC848C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CCA364-A074-4C4A-A561-53BF94709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DC51F-87CF-4879-98D7-845EACEA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9E5C9-DA71-40B9-8C76-0BA9C4D0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5C8E5-F8F6-4701-BC2B-09210A51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3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758B5-B0F0-4F33-AAAC-1344F5F1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58732-0F0D-4DE9-9B54-3D59261B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7FC92-8261-41E1-8055-AEAE71FA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1F43F-7FF1-4A0B-BBF8-501926746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7ABDE-A6A8-45FB-8918-EC1AC4512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A30630-13BA-4134-B5F7-57F09909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1895EB-20A2-46A5-B948-7BD1B163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C5134-85BA-4DD4-A5A3-23228A97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A3B75-B189-4573-AF39-69E3D65D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3B93F3-727A-42FB-8CDA-86DDCAF1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B8EE2-5650-4806-8360-330E9A46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ED2B0-9A70-409C-BD7B-4FBC161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7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C55299-517C-4BDF-8D70-933D0B04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374E5A-9A41-4CD8-9DEF-4FA1656A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DEF8D-A373-459C-8E6D-5DC3AFAA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2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87E7A-4922-4B53-A86B-8F1C2A41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05A95-06D2-4091-A77D-9A13F397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B74052-806B-462E-8FC2-960A9710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C501D-9EEE-4D09-AE5A-8B2C9DF9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FC2A6-66A7-4DE7-A70E-F73BA379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D49A6-E311-47DF-9D9B-1F1223AB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77755-C908-4CAE-B946-3D560629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5523AB-40F0-47F7-8315-7DFEDE904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EA04C-F281-4846-A04C-5E1B04B49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6939C-20C9-4FFB-8F92-C60CE77B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5BD45-D364-43E4-A4DB-18E183A3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0F02F-0190-43AA-991D-86C69515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34427D-892A-4428-A3D7-E9C119B1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32A0D-14E3-499C-BDCF-87A305F22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9166F-5B8B-4099-985E-029419745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ECB4C-3A76-4023-B499-9ABAD74F729E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7F0D2-FE96-4643-AC8D-9BA78ED18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7337D-EE17-4B2E-AC47-5D08F2E28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ABED-AAA5-4239-B2E4-A9878A736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6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120D4-23B0-467E-BCB5-D616AF9CB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ko-KR" b="1" dirty="0"/>
              <a:t>프로그램과제</a:t>
            </a:r>
            <a:r>
              <a:rPr lang="en-US" altLang="ko-KR" b="1" dirty="0"/>
              <a:t> 1: </a:t>
            </a:r>
            <a:r>
              <a:rPr lang="ko-KR" altLang="ko-KR" b="1" dirty="0"/>
              <a:t>멀티미디어 콘텐츠 관리 시스템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1651C9-3E35-4CE3-AC39-F84515DB7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2017103734 </a:t>
            </a:r>
            <a:r>
              <a:rPr lang="ko-KR" altLang="ko-KR" b="1" dirty="0"/>
              <a:t>소프트웨어융합 원종서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70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02996ED-3FBE-4302-B4D7-A5BE93F55A08}"/>
              </a:ext>
            </a:extLst>
          </p:cNvPr>
          <p:cNvSpPr/>
          <p:nvPr/>
        </p:nvSpPr>
        <p:spPr>
          <a:xfrm>
            <a:off x="6329360" y="752476"/>
            <a:ext cx="5700077" cy="5353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A904D54-F18C-4D9B-9B55-91F464ED3D33}"/>
              </a:ext>
            </a:extLst>
          </p:cNvPr>
          <p:cNvGrpSpPr/>
          <p:nvPr/>
        </p:nvGrpSpPr>
        <p:grpSpPr>
          <a:xfrm>
            <a:off x="495300" y="1275751"/>
            <a:ext cx="4972050" cy="4173147"/>
            <a:chOff x="634827" y="770328"/>
            <a:chExt cx="5142798" cy="417314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2CE955-643A-4F1B-B24E-E14C4BD1DAFE}"/>
                </a:ext>
              </a:extLst>
            </p:cNvPr>
            <p:cNvSpPr/>
            <p:nvPr/>
          </p:nvSpPr>
          <p:spPr>
            <a:xfrm>
              <a:off x="1135852" y="2590800"/>
              <a:ext cx="1947864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m_List.Add</a:t>
              </a:r>
              <a:r>
                <a:rPr lang="en-US" altLang="ko-KR" sz="1200" dirty="0"/>
                <a:t>(item)</a:t>
              </a:r>
              <a:endParaRPr lang="ko-KR" altLang="en-US" sz="1200" dirty="0"/>
            </a:p>
          </p:txBody>
        </p:sp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B2383403-89E2-46DC-899D-36483D3A451F}"/>
                </a:ext>
              </a:extLst>
            </p:cNvPr>
            <p:cNvSpPr/>
            <p:nvPr/>
          </p:nvSpPr>
          <p:spPr>
            <a:xfrm>
              <a:off x="1014411" y="3590925"/>
              <a:ext cx="2190750" cy="4953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Added?</a:t>
              </a:r>
              <a:endParaRPr lang="ko-KR" altLang="en-US" sz="12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6CD6850-E276-4905-92B3-79847093150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109784" y="3086100"/>
              <a:ext cx="2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A746EF4-23E4-4EFD-A395-5A4675684313}"/>
                </a:ext>
              </a:extLst>
            </p:cNvPr>
            <p:cNvCxnSpPr>
              <a:cxnSpLocks/>
              <a:stCxn id="6" idx="3"/>
              <a:endCxn id="45" idx="1"/>
            </p:cNvCxnSpPr>
            <p:nvPr/>
          </p:nvCxnSpPr>
          <p:spPr>
            <a:xfrm>
              <a:off x="3205161" y="3838575"/>
              <a:ext cx="5334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A7312D-522F-4ECF-BD1C-91F45E3C3072}"/>
                </a:ext>
              </a:extLst>
            </p:cNvPr>
            <p:cNvSpPr/>
            <p:nvPr/>
          </p:nvSpPr>
          <p:spPr>
            <a:xfrm>
              <a:off x="3014667" y="779854"/>
              <a:ext cx="1738339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AddContent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FCAC82A-6E9A-4474-A47E-6600BBBF1BD6}"/>
                </a:ext>
              </a:extLst>
            </p:cNvPr>
            <p:cNvSpPr/>
            <p:nvPr/>
          </p:nvSpPr>
          <p:spPr>
            <a:xfrm>
              <a:off x="1135852" y="1770453"/>
              <a:ext cx="1947863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Add(item)</a:t>
              </a:r>
              <a:endParaRPr lang="ko-KR" altLang="en-US" sz="12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7B27D4A-A8B6-4F75-ACDD-063C07B7A4A7}"/>
                </a:ext>
              </a:extLst>
            </p:cNvPr>
            <p:cNvCxnSpPr>
              <a:cxnSpLocks/>
              <a:stCxn id="37" idx="2"/>
              <a:endCxn id="5" idx="0"/>
            </p:cNvCxnSpPr>
            <p:nvPr/>
          </p:nvCxnSpPr>
          <p:spPr>
            <a:xfrm>
              <a:off x="2109784" y="2265753"/>
              <a:ext cx="0" cy="3250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D89804-9F5E-414E-B0A2-8CDF63C58AE6}"/>
                </a:ext>
              </a:extLst>
            </p:cNvPr>
            <p:cNvSpPr/>
            <p:nvPr/>
          </p:nvSpPr>
          <p:spPr>
            <a:xfrm>
              <a:off x="3738569" y="3590925"/>
              <a:ext cx="2039056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GApp.AddContent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5120E421-A09D-40A4-AC8E-3D1F0DF7B43B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 rot="5400000">
              <a:off x="2749161" y="635776"/>
              <a:ext cx="495299" cy="177405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020A903-5072-411B-A586-60CC741E99A2}"/>
                </a:ext>
              </a:extLst>
            </p:cNvPr>
            <p:cNvSpPr/>
            <p:nvPr/>
          </p:nvSpPr>
          <p:spPr>
            <a:xfrm>
              <a:off x="1385884" y="4543425"/>
              <a:ext cx="1447800" cy="40005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return 0</a:t>
              </a:r>
              <a:endParaRPr lang="ko-KR" altLang="en-US" sz="120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E5028589-03B5-447F-A566-B2B40C3C4805}"/>
                </a:ext>
              </a:extLst>
            </p:cNvPr>
            <p:cNvSpPr/>
            <p:nvPr/>
          </p:nvSpPr>
          <p:spPr>
            <a:xfrm>
              <a:off x="4029106" y="4524375"/>
              <a:ext cx="1447800" cy="40005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return 1</a:t>
              </a:r>
              <a:endParaRPr lang="ko-KR" altLang="en-US" sz="12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542F376-EE71-41D6-834F-A7250B51B6EB}"/>
                </a:ext>
              </a:extLst>
            </p:cNvPr>
            <p:cNvCxnSpPr>
              <a:stCxn id="6" idx="2"/>
              <a:endCxn id="52" idx="0"/>
            </p:cNvCxnSpPr>
            <p:nvPr/>
          </p:nvCxnSpPr>
          <p:spPr>
            <a:xfrm flipH="1">
              <a:off x="2109784" y="4086225"/>
              <a:ext cx="2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6E5AA53-9EA9-49E5-936C-CF50AAA1427F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 flipH="1">
              <a:off x="4753006" y="4086225"/>
              <a:ext cx="5091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04D5C2-80D5-40F5-911C-6D757C0EF23B}"/>
                </a:ext>
              </a:extLst>
            </p:cNvPr>
            <p:cNvSpPr/>
            <p:nvPr/>
          </p:nvSpPr>
          <p:spPr>
            <a:xfrm>
              <a:off x="634827" y="770328"/>
              <a:ext cx="1837093" cy="495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ReadDataFromFile</a:t>
              </a:r>
              <a:r>
                <a:rPr lang="en-US" altLang="ko-KR" sz="1200" dirty="0"/>
                <a:t>()</a:t>
              </a:r>
              <a:endParaRPr lang="ko-KR" altLang="en-US" sz="12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7702A63D-CC35-47F9-92ED-100B6676CB35}"/>
                </a:ext>
              </a:extLst>
            </p:cNvPr>
            <p:cNvCxnSpPr>
              <a:cxnSpLocks/>
              <a:stCxn id="61" idx="2"/>
              <a:endCxn id="37" idx="0"/>
            </p:cNvCxnSpPr>
            <p:nvPr/>
          </p:nvCxnSpPr>
          <p:spPr>
            <a:xfrm rot="16200000" flipH="1">
              <a:off x="1579167" y="1239835"/>
              <a:ext cx="504825" cy="5564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D1D4A5B-B102-426C-9491-BEEB082BBA8F}"/>
              </a:ext>
            </a:extLst>
          </p:cNvPr>
          <p:cNvGrpSpPr/>
          <p:nvPr/>
        </p:nvGrpSpPr>
        <p:grpSpPr>
          <a:xfrm>
            <a:off x="6448107" y="1814091"/>
            <a:ext cx="5397561" cy="3507177"/>
            <a:chOff x="6181646" y="879683"/>
            <a:chExt cx="5397561" cy="3507177"/>
          </a:xfrm>
        </p:grpSpPr>
        <p:sp>
          <p:nvSpPr>
            <p:cNvPr id="85" name="다이아몬드 84">
              <a:extLst>
                <a:ext uri="{FF2B5EF4-FFF2-40B4-BE49-F238E27FC236}">
                  <a16:creationId xmlns:a16="http://schemas.microsoft.com/office/drawing/2014/main" id="{BE18C90A-B20B-437B-9EC7-BB24A22CA030}"/>
                </a:ext>
              </a:extLst>
            </p:cNvPr>
            <p:cNvSpPr/>
            <p:nvPr/>
          </p:nvSpPr>
          <p:spPr>
            <a:xfrm>
              <a:off x="6181646" y="2054724"/>
              <a:ext cx="2661857" cy="56316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/>
                <a:t>list.Get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Gp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696E6A0-FF1E-47D8-BDD7-CDADC2DF18A8}"/>
                </a:ext>
              </a:extLst>
            </p:cNvPr>
            <p:cNvGrpSpPr/>
            <p:nvPr/>
          </p:nvGrpSpPr>
          <p:grpSpPr>
            <a:xfrm>
              <a:off x="6469582" y="879683"/>
              <a:ext cx="5109625" cy="3507177"/>
              <a:chOff x="6469582" y="879683"/>
              <a:chExt cx="5109625" cy="350717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21A50460-C77A-4992-A754-3ACE055A7E4C}"/>
                  </a:ext>
                </a:extLst>
              </p:cNvPr>
              <p:cNvSpPr/>
              <p:nvPr/>
            </p:nvSpPr>
            <p:spPr>
              <a:xfrm>
                <a:off x="6469585" y="2945462"/>
                <a:ext cx="2085975" cy="495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Group.AddMC</a:t>
                </a:r>
                <a:r>
                  <a:rPr lang="en-US" altLang="ko-KR" sz="1400" dirty="0"/>
                  <a:t>(item)</a:t>
                </a:r>
                <a:endParaRPr lang="ko-KR" altLang="en-US" sz="1400" dirty="0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D00669C-078F-480A-BCDF-8106BD2AE565}"/>
                  </a:ext>
                </a:extLst>
              </p:cNvPr>
              <p:cNvSpPr/>
              <p:nvPr/>
            </p:nvSpPr>
            <p:spPr>
              <a:xfrm>
                <a:off x="6469584" y="3891560"/>
                <a:ext cx="2085975" cy="495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list.Replace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Gp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C125CE7-5B37-4D5B-9199-46F7AB586DE8}"/>
                  </a:ext>
                </a:extLst>
              </p:cNvPr>
              <p:cNvSpPr/>
              <p:nvPr/>
            </p:nvSpPr>
            <p:spPr>
              <a:xfrm>
                <a:off x="6469582" y="1231853"/>
                <a:ext cx="2085975" cy="495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Gp</a:t>
                </a:r>
                <a:r>
                  <a:rPr lang="en-US" altLang="ko-KR" sz="1400" dirty="0"/>
                  <a:t> = </a:t>
                </a:r>
                <a:r>
                  <a:rPr lang="en-US" altLang="ko-KR" sz="1400" dirty="0" err="1"/>
                  <a:t>item.GetGroup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10CDC26-BB35-46B5-AC66-FA1759B3D0ED}"/>
                  </a:ext>
                </a:extLst>
              </p:cNvPr>
              <p:cNvSpPr/>
              <p:nvPr/>
            </p:nvSpPr>
            <p:spPr>
              <a:xfrm>
                <a:off x="9493232" y="2933699"/>
                <a:ext cx="2085975" cy="495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Group.AddMC</a:t>
                </a:r>
                <a:r>
                  <a:rPr lang="en-US" altLang="ko-KR" sz="1400" dirty="0"/>
                  <a:t>(item)</a:t>
                </a:r>
                <a:endParaRPr lang="ko-KR" altLang="en-US" sz="1400" dirty="0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EA84BB42-FDBE-4E83-8E5C-137599C49E1E}"/>
                  </a:ext>
                </a:extLst>
              </p:cNvPr>
              <p:cNvSpPr/>
              <p:nvPr/>
            </p:nvSpPr>
            <p:spPr>
              <a:xfrm>
                <a:off x="9493232" y="3877869"/>
                <a:ext cx="2085975" cy="495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list.Add</a:t>
                </a:r>
                <a:r>
                  <a:rPr lang="en-US" altLang="ko-KR" sz="1400" dirty="0"/>
                  <a:t>(item)</a:t>
                </a:r>
                <a:endParaRPr lang="ko-KR" altLang="en-US" sz="1400" dirty="0"/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35B5105F-431A-4BAC-8510-C27EC3CFCADC}"/>
                  </a:ext>
                </a:extLst>
              </p:cNvPr>
              <p:cNvCxnSpPr>
                <a:cxnSpLocks/>
                <a:stCxn id="112" idx="2"/>
                <a:endCxn id="93" idx="0"/>
              </p:cNvCxnSpPr>
              <p:nvPr/>
            </p:nvCxnSpPr>
            <p:spPr>
              <a:xfrm>
                <a:off x="7512570" y="879683"/>
                <a:ext cx="0" cy="3521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8CF4F96F-452D-4048-9AB3-6D13091147FA}"/>
                  </a:ext>
                </a:extLst>
              </p:cNvPr>
              <p:cNvCxnSpPr>
                <a:stCxn id="93" idx="2"/>
                <a:endCxn id="85" idx="0"/>
              </p:cNvCxnSpPr>
              <p:nvPr/>
            </p:nvCxnSpPr>
            <p:spPr>
              <a:xfrm>
                <a:off x="7512570" y="1727153"/>
                <a:ext cx="5" cy="3275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92F698C3-D6F7-4083-B146-8312E9EFB6D1}"/>
                  </a:ext>
                </a:extLst>
              </p:cNvPr>
              <p:cNvCxnSpPr>
                <a:stCxn id="85" idx="2"/>
                <a:endCxn id="88" idx="0"/>
              </p:cNvCxnSpPr>
              <p:nvPr/>
            </p:nvCxnSpPr>
            <p:spPr>
              <a:xfrm flipH="1">
                <a:off x="7512573" y="2617891"/>
                <a:ext cx="2" cy="3275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연결선: 꺾임 102">
                <a:extLst>
                  <a:ext uri="{FF2B5EF4-FFF2-40B4-BE49-F238E27FC236}">
                    <a16:creationId xmlns:a16="http://schemas.microsoft.com/office/drawing/2014/main" id="{77AE4942-9699-4F70-974F-45231E8D98D3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 rot="5400000">
                <a:off x="7287174" y="3666161"/>
                <a:ext cx="450798" cy="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연결선: 꺾임 104">
                <a:extLst>
                  <a:ext uri="{FF2B5EF4-FFF2-40B4-BE49-F238E27FC236}">
                    <a16:creationId xmlns:a16="http://schemas.microsoft.com/office/drawing/2014/main" id="{7C2A34DC-8A16-4DC5-9E00-D8C4B4CCDB46}"/>
                  </a:ext>
                </a:extLst>
              </p:cNvPr>
              <p:cNvCxnSpPr>
                <a:stCxn id="85" idx="3"/>
                <a:endCxn id="94" idx="0"/>
              </p:cNvCxnSpPr>
              <p:nvPr/>
            </p:nvCxnSpPr>
            <p:spPr>
              <a:xfrm>
                <a:off x="8843503" y="2336308"/>
                <a:ext cx="1692717" cy="59739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8CDB1D90-68DB-4682-8BA8-6B063DAC750D}"/>
                  </a:ext>
                </a:extLst>
              </p:cNvPr>
              <p:cNvCxnSpPr>
                <a:stCxn id="94" idx="2"/>
              </p:cNvCxnSpPr>
              <p:nvPr/>
            </p:nvCxnSpPr>
            <p:spPr>
              <a:xfrm flipH="1">
                <a:off x="10536219" y="3428999"/>
                <a:ext cx="1" cy="6000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414AEDF-2512-4031-8D3C-1E3021B3BF8D}"/>
              </a:ext>
            </a:extLst>
          </p:cNvPr>
          <p:cNvSpPr/>
          <p:nvPr/>
        </p:nvSpPr>
        <p:spPr>
          <a:xfrm>
            <a:off x="6329359" y="491494"/>
            <a:ext cx="5700077" cy="28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GroupApplication</a:t>
            </a:r>
            <a:endParaRPr lang="ko-KR" altLang="en-US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AA9FC8F-F8D8-4B55-B379-6C1C768ED768}"/>
              </a:ext>
            </a:extLst>
          </p:cNvPr>
          <p:cNvSpPr/>
          <p:nvPr/>
        </p:nvSpPr>
        <p:spPr>
          <a:xfrm>
            <a:off x="6697012" y="1392097"/>
            <a:ext cx="2164037" cy="42199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AddContent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E931CE3F-863C-4C81-B582-F23A87C440CE}"/>
              </a:ext>
            </a:extLst>
          </p:cNvPr>
          <p:cNvCxnSpPr>
            <a:cxnSpLocks/>
            <a:stCxn id="45" idx="0"/>
          </p:cNvCxnSpPr>
          <p:nvPr/>
        </p:nvCxnSpPr>
        <p:spPr>
          <a:xfrm rot="5400000" flipH="1" flipV="1">
            <a:off x="4443959" y="1851805"/>
            <a:ext cx="2282257" cy="220683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57EB2CD-CFAD-45BC-9145-A72272BF8D86}"/>
              </a:ext>
            </a:extLst>
          </p:cNvPr>
          <p:cNvSpPr/>
          <p:nvPr/>
        </p:nvSpPr>
        <p:spPr>
          <a:xfrm>
            <a:off x="0" y="0"/>
            <a:ext cx="2772229" cy="442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" name="설명선: 선 1">
            <a:extLst>
              <a:ext uri="{FF2B5EF4-FFF2-40B4-BE49-F238E27FC236}">
                <a16:creationId xmlns:a16="http://schemas.microsoft.com/office/drawing/2014/main" id="{F9C1CFB6-4025-40CE-9818-3C96FE9A97B6}"/>
              </a:ext>
            </a:extLst>
          </p:cNvPr>
          <p:cNvSpPr/>
          <p:nvPr/>
        </p:nvSpPr>
        <p:spPr>
          <a:xfrm>
            <a:off x="4190936" y="2005552"/>
            <a:ext cx="1971357" cy="756100"/>
          </a:xfrm>
          <a:prstGeom prst="borderCallout1">
            <a:avLst>
              <a:gd name="adj1" fmla="val 18750"/>
              <a:gd name="adj2" fmla="val -8333"/>
              <a:gd name="adj3" fmla="val -35925"/>
              <a:gd name="adj4" fmla="val -222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item::</a:t>
            </a:r>
          </a:p>
          <a:p>
            <a:r>
              <a:rPr lang="en-US" altLang="ko-KR" sz="1000" dirty="0" err="1"/>
              <a:t>m_Date</a:t>
            </a:r>
            <a:r>
              <a:rPr lang="en-US" altLang="ko-KR" sz="1000" dirty="0"/>
              <a:t> = current time</a:t>
            </a:r>
          </a:p>
          <a:p>
            <a:r>
              <a:rPr lang="en-US" altLang="ko-KR" sz="1000" dirty="0"/>
              <a:t>else: input</a:t>
            </a:r>
          </a:p>
          <a:p>
            <a:r>
              <a:rPr lang="en-US" altLang="ko-KR" sz="1000" dirty="0" err="1"/>
              <a:t>m_keywords.Add</a:t>
            </a:r>
            <a:r>
              <a:rPr lang="en-US" altLang="ko-KR" sz="1000" dirty="0"/>
              <a:t>(Event….)</a:t>
            </a:r>
          </a:p>
        </p:txBody>
      </p:sp>
    </p:spTree>
    <p:extLst>
      <p:ext uri="{BB962C8B-B14F-4D97-AF65-F5344CB8AC3E}">
        <p14:creationId xmlns:p14="http://schemas.microsoft.com/office/powerpoint/2010/main" val="416887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A7606F28-AF2F-4FB7-B703-964B4AD58A8C}"/>
              </a:ext>
            </a:extLst>
          </p:cNvPr>
          <p:cNvSpPr/>
          <p:nvPr/>
        </p:nvSpPr>
        <p:spPr>
          <a:xfrm>
            <a:off x="8254471" y="3912769"/>
            <a:ext cx="2213810" cy="6577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B481D337-2EF6-4CBC-AEA1-516A98FED592}"/>
              </a:ext>
            </a:extLst>
          </p:cNvPr>
          <p:cNvSpPr/>
          <p:nvPr/>
        </p:nvSpPr>
        <p:spPr>
          <a:xfrm>
            <a:off x="5614738" y="2284496"/>
            <a:ext cx="5221684" cy="1406288"/>
          </a:xfrm>
          <a:prstGeom prst="wedgeRectCallout">
            <a:avLst>
              <a:gd name="adj1" fmla="val 22332"/>
              <a:gd name="adj2" fmla="val 893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72D42D-0659-4858-8299-E7B1D1A144E3}"/>
              </a:ext>
            </a:extLst>
          </p:cNvPr>
          <p:cNvSpPr/>
          <p:nvPr/>
        </p:nvSpPr>
        <p:spPr>
          <a:xfrm>
            <a:off x="3048005" y="2485023"/>
            <a:ext cx="2462463" cy="441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SortedList</a:t>
            </a:r>
            <a:r>
              <a:rPr lang="en-US" altLang="ko-KR" sz="1100" dirty="0"/>
              <a:t>&lt;string&gt; keys</a:t>
            </a:r>
            <a:endParaRPr lang="ko-KR" altLang="en-US" sz="11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3FF0354-4043-4F58-906F-7E0826CED3D8}"/>
              </a:ext>
            </a:extLst>
          </p:cNvPr>
          <p:cNvSpPr/>
          <p:nvPr/>
        </p:nvSpPr>
        <p:spPr>
          <a:xfrm>
            <a:off x="3048007" y="367465"/>
            <a:ext cx="2462463" cy="4411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SearchByKeyWords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10AAF411-5D42-43A2-A03C-CD0D29C10B6F}"/>
              </a:ext>
            </a:extLst>
          </p:cNvPr>
          <p:cNvSpPr/>
          <p:nvPr/>
        </p:nvSpPr>
        <p:spPr>
          <a:xfrm>
            <a:off x="3048004" y="1354054"/>
            <a:ext cx="2462463" cy="44115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input</a:t>
            </a:r>
            <a:endParaRPr lang="ko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F9F304D-4BDA-4D2E-BB74-1AF29B221457}"/>
              </a:ext>
            </a:extLst>
          </p:cNvPr>
          <p:cNvCxnSpPr>
            <a:stCxn id="3" idx="2"/>
            <a:endCxn id="4" idx="1"/>
          </p:cNvCxnSpPr>
          <p:nvPr/>
        </p:nvCxnSpPr>
        <p:spPr>
          <a:xfrm flipH="1">
            <a:off x="4279236" y="808623"/>
            <a:ext cx="3" cy="54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2ABE73-C506-4D2F-A797-BA13D5803FA1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>
            <a:off x="4279236" y="1795212"/>
            <a:ext cx="1" cy="6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EF6C41-4F25-405A-BF16-367BBF172159}"/>
              </a:ext>
            </a:extLst>
          </p:cNvPr>
          <p:cNvSpPr/>
          <p:nvPr/>
        </p:nvSpPr>
        <p:spPr>
          <a:xfrm>
            <a:off x="6096003" y="1321969"/>
            <a:ext cx="3007885" cy="54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“</a:t>
            </a:r>
            <a:r>
              <a:rPr lang="en-US" altLang="ko-KR" sz="1400" dirty="0" err="1"/>
              <a:t>person,location,event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3A0E91AE-A67A-4C59-918E-D3541E3D4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75200"/>
              </p:ext>
            </p:extLst>
          </p:nvPr>
        </p:nvGraphicFramePr>
        <p:xfrm>
          <a:off x="6096000" y="2380750"/>
          <a:ext cx="4398750" cy="54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613">
                  <a:extLst>
                    <a:ext uri="{9D8B030D-6E8A-4147-A177-3AD203B41FA5}">
                      <a16:colId xmlns:a16="http://schemas.microsoft.com/office/drawing/2014/main" val="3311252559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1909873241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329246536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1286184798"/>
                    </a:ext>
                  </a:extLst>
                </a:gridCol>
              </a:tblGrid>
              <a:tr h="545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/>
                        <a:t>SortedList</a:t>
                      </a:r>
                      <a:r>
                        <a:rPr lang="en-US" altLang="ko-KR" sz="1050" b="0" dirty="0"/>
                        <a:t>&lt;string&gt; keys</a:t>
                      </a:r>
                      <a:endParaRPr lang="ko-KR" altLang="en-US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person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location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event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46727"/>
                  </a:ext>
                </a:extLst>
              </a:tr>
            </a:tbl>
          </a:graphicData>
        </a:graphic>
      </p:graphicFrame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2817E74-AB96-4161-A5BF-D2AF23307BC0}"/>
              </a:ext>
            </a:extLst>
          </p:cNvPr>
          <p:cNvSpPr/>
          <p:nvPr/>
        </p:nvSpPr>
        <p:spPr>
          <a:xfrm>
            <a:off x="7267076" y="2009073"/>
            <a:ext cx="665738" cy="3208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768D5603-267F-4021-AA31-6F7D279D66FB}"/>
              </a:ext>
            </a:extLst>
          </p:cNvPr>
          <p:cNvSpPr/>
          <p:nvPr/>
        </p:nvSpPr>
        <p:spPr>
          <a:xfrm>
            <a:off x="3172330" y="3912769"/>
            <a:ext cx="2213810" cy="65772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m_List</a:t>
            </a:r>
            <a:r>
              <a:rPr lang="en-US" altLang="ko-KR" sz="900" dirty="0"/>
              <a:t>.</a:t>
            </a:r>
          </a:p>
          <a:p>
            <a:pPr algn="ctr"/>
            <a:r>
              <a:rPr lang="en-US" altLang="ko-KR" sz="900" dirty="0" err="1"/>
              <a:t>GetNextItem</a:t>
            </a:r>
            <a:r>
              <a:rPr lang="en-US" altLang="ko-KR" sz="900" dirty="0"/>
              <a:t>(item)</a:t>
            </a:r>
          </a:p>
          <a:p>
            <a:pPr algn="ctr"/>
            <a:r>
              <a:rPr lang="en-US" altLang="ko-KR" sz="900" dirty="0"/>
              <a:t>not -1</a:t>
            </a:r>
            <a:endParaRPr lang="ko-KR" altLang="en-US" sz="9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14C562-CB56-473E-AC0B-5C309F4FB418}"/>
              </a:ext>
            </a:extLst>
          </p:cNvPr>
          <p:cNvSpPr/>
          <p:nvPr/>
        </p:nvSpPr>
        <p:spPr>
          <a:xfrm>
            <a:off x="8117350" y="3108256"/>
            <a:ext cx="385011" cy="38501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087AE85-83AD-45BA-AC9F-1A4E7129AEDF}"/>
              </a:ext>
            </a:extLst>
          </p:cNvPr>
          <p:cNvSpPr/>
          <p:nvPr/>
        </p:nvSpPr>
        <p:spPr>
          <a:xfrm>
            <a:off x="8976365" y="3110663"/>
            <a:ext cx="385011" cy="38501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EB612EF-EED6-4C09-A65B-D4AC44F9557C}"/>
              </a:ext>
            </a:extLst>
          </p:cNvPr>
          <p:cNvSpPr/>
          <p:nvPr/>
        </p:nvSpPr>
        <p:spPr>
          <a:xfrm>
            <a:off x="9902174" y="3108256"/>
            <a:ext cx="385011" cy="385011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94E5E4-A39A-4624-B45E-CE004B47A230}"/>
              </a:ext>
            </a:extLst>
          </p:cNvPr>
          <p:cNvSpPr/>
          <p:nvPr/>
        </p:nvSpPr>
        <p:spPr>
          <a:xfrm>
            <a:off x="5941198" y="3966207"/>
            <a:ext cx="1901790" cy="545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item.KeyWordSearch</a:t>
            </a:r>
            <a:r>
              <a:rPr lang="en-US" altLang="ko-KR" sz="1100" dirty="0"/>
              <a:t>(keys)</a:t>
            </a:r>
            <a:endParaRPr lang="ko-KR" altLang="en-US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191FCB-8554-40F6-8A32-B101760379C5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5386140" y="4238923"/>
            <a:ext cx="555058" cy="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DF81096-FF25-4BAA-A64B-56F7D23B74C7}"/>
              </a:ext>
            </a:extLst>
          </p:cNvPr>
          <p:cNvCxnSpPr>
            <a:stCxn id="2" idx="2"/>
            <a:endCxn id="18" idx="0"/>
          </p:cNvCxnSpPr>
          <p:nvPr/>
        </p:nvCxnSpPr>
        <p:spPr>
          <a:xfrm flipH="1">
            <a:off x="4279235" y="2926181"/>
            <a:ext cx="2" cy="98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3867FD-1C75-4265-8E9B-ED6915055B31}"/>
              </a:ext>
            </a:extLst>
          </p:cNvPr>
          <p:cNvSpPr/>
          <p:nvPr/>
        </p:nvSpPr>
        <p:spPr>
          <a:xfrm>
            <a:off x="8035497" y="5235027"/>
            <a:ext cx="2651757" cy="545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item. </a:t>
            </a:r>
            <a:r>
              <a:rPr lang="en-US" altLang="ko-KR" sz="1100" dirty="0" err="1"/>
              <a:t>DisplayRecordOnScreen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BFD36AE-B9DC-4F1B-A72F-7FE2B5B4F5CC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4279235" y="3411645"/>
            <a:ext cx="3756262" cy="2096099"/>
          </a:xfrm>
          <a:prstGeom prst="bentConnector3">
            <a:avLst>
              <a:gd name="adj1" fmla="val 1503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EF4AB76-241F-4865-995E-A33F6C77BA0D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4279235" y="4570495"/>
            <a:ext cx="1" cy="134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8EF1EAD-BCDF-4C8E-B863-551A55235CE8}"/>
              </a:ext>
            </a:extLst>
          </p:cNvPr>
          <p:cNvSpPr/>
          <p:nvPr/>
        </p:nvSpPr>
        <p:spPr>
          <a:xfrm>
            <a:off x="3048004" y="5920234"/>
            <a:ext cx="2462463" cy="4411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return</a:t>
            </a:r>
            <a:endParaRPr lang="ko-KR" altLang="en-US" sz="11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E6BDF3-DC2C-451B-AE8B-6A0AE07B362F}"/>
              </a:ext>
            </a:extLst>
          </p:cNvPr>
          <p:cNvSpPr/>
          <p:nvPr/>
        </p:nvSpPr>
        <p:spPr>
          <a:xfrm>
            <a:off x="0" y="0"/>
            <a:ext cx="2772229" cy="442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SearchByKeyWords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68ED88-E652-417D-9008-995A05CA086E}"/>
              </a:ext>
            </a:extLst>
          </p:cNvPr>
          <p:cNvSpPr/>
          <p:nvPr/>
        </p:nvSpPr>
        <p:spPr>
          <a:xfrm>
            <a:off x="5679050" y="3108256"/>
            <a:ext cx="2163937" cy="448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Content:</a:t>
            </a:r>
          </a:p>
          <a:p>
            <a:pPr algn="ctr"/>
            <a:r>
              <a:rPr lang="en-US" altLang="ko-KR" sz="1000" dirty="0" err="1"/>
              <a:t>SortedList</a:t>
            </a:r>
            <a:r>
              <a:rPr lang="en-US" altLang="ko-KR" sz="1000" dirty="0"/>
              <a:t>&lt;string&gt; </a:t>
            </a:r>
            <a:r>
              <a:rPr lang="en-US" altLang="ko-KR" sz="1000" dirty="0" err="1"/>
              <a:t>m_keywords</a:t>
            </a:r>
            <a:endParaRPr lang="ko-KR" altLang="en-US" sz="10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2DC1884-81F3-4E69-9D1E-F81B6138AF72}"/>
              </a:ext>
            </a:extLst>
          </p:cNvPr>
          <p:cNvCxnSpPr>
            <a:stCxn id="2" idx="3"/>
            <a:endCxn id="15" idx="1"/>
          </p:cNvCxnSpPr>
          <p:nvPr/>
        </p:nvCxnSpPr>
        <p:spPr>
          <a:xfrm flipV="1">
            <a:off x="5510468" y="2653465"/>
            <a:ext cx="585532" cy="521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7CA370-C9BE-42BF-ADF9-8E2E4BE479CE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7842988" y="4238923"/>
            <a:ext cx="411483" cy="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B90B3D1-7D13-4496-A6F8-FC1A74F0423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9361376" y="4570495"/>
            <a:ext cx="0" cy="66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906ED3F-D6F5-4D0E-AF7E-A83CE30499EC}"/>
              </a:ext>
            </a:extLst>
          </p:cNvPr>
          <p:cNvCxnSpPr>
            <a:stCxn id="32" idx="3"/>
          </p:cNvCxnSpPr>
          <p:nvPr/>
        </p:nvCxnSpPr>
        <p:spPr>
          <a:xfrm flipH="1" flipV="1">
            <a:off x="4245532" y="3738500"/>
            <a:ext cx="6222749" cy="503132"/>
          </a:xfrm>
          <a:prstGeom prst="bentConnector3">
            <a:avLst>
              <a:gd name="adj1" fmla="val -3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1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20CFD42-0E21-4EF5-9C51-77076F763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230"/>
              </p:ext>
            </p:extLst>
          </p:nvPr>
        </p:nvGraphicFramePr>
        <p:xfrm>
          <a:off x="356940" y="3296969"/>
          <a:ext cx="11478119" cy="152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791">
                  <a:extLst>
                    <a:ext uri="{9D8B030D-6E8A-4147-A177-3AD203B41FA5}">
                      <a16:colId xmlns:a16="http://schemas.microsoft.com/office/drawing/2014/main" val="254001845"/>
                    </a:ext>
                  </a:extLst>
                </a:gridCol>
                <a:gridCol w="896981">
                  <a:extLst>
                    <a:ext uri="{9D8B030D-6E8A-4147-A177-3AD203B41FA5}">
                      <a16:colId xmlns:a16="http://schemas.microsoft.com/office/drawing/2014/main" val="3385669856"/>
                    </a:ext>
                  </a:extLst>
                </a:gridCol>
                <a:gridCol w="738157">
                  <a:extLst>
                    <a:ext uri="{9D8B030D-6E8A-4147-A177-3AD203B41FA5}">
                      <a16:colId xmlns:a16="http://schemas.microsoft.com/office/drawing/2014/main" val="3374804310"/>
                    </a:ext>
                  </a:extLst>
                </a:gridCol>
                <a:gridCol w="814519">
                  <a:extLst>
                    <a:ext uri="{9D8B030D-6E8A-4147-A177-3AD203B41FA5}">
                      <a16:colId xmlns:a16="http://schemas.microsoft.com/office/drawing/2014/main" val="1469056948"/>
                    </a:ext>
                  </a:extLst>
                </a:gridCol>
                <a:gridCol w="814519">
                  <a:extLst>
                    <a:ext uri="{9D8B030D-6E8A-4147-A177-3AD203B41FA5}">
                      <a16:colId xmlns:a16="http://schemas.microsoft.com/office/drawing/2014/main" val="3433425689"/>
                    </a:ext>
                  </a:extLst>
                </a:gridCol>
                <a:gridCol w="814519">
                  <a:extLst>
                    <a:ext uri="{9D8B030D-6E8A-4147-A177-3AD203B41FA5}">
                      <a16:colId xmlns:a16="http://schemas.microsoft.com/office/drawing/2014/main" val="3088531030"/>
                    </a:ext>
                  </a:extLst>
                </a:gridCol>
                <a:gridCol w="814519">
                  <a:extLst>
                    <a:ext uri="{9D8B030D-6E8A-4147-A177-3AD203B41FA5}">
                      <a16:colId xmlns:a16="http://schemas.microsoft.com/office/drawing/2014/main" val="1849519838"/>
                    </a:ext>
                  </a:extLst>
                </a:gridCol>
                <a:gridCol w="814519">
                  <a:extLst>
                    <a:ext uri="{9D8B030D-6E8A-4147-A177-3AD203B41FA5}">
                      <a16:colId xmlns:a16="http://schemas.microsoft.com/office/drawing/2014/main" val="2486570922"/>
                    </a:ext>
                  </a:extLst>
                </a:gridCol>
                <a:gridCol w="814519">
                  <a:extLst>
                    <a:ext uri="{9D8B030D-6E8A-4147-A177-3AD203B41FA5}">
                      <a16:colId xmlns:a16="http://schemas.microsoft.com/office/drawing/2014/main" val="1477723656"/>
                    </a:ext>
                  </a:extLst>
                </a:gridCol>
                <a:gridCol w="814519">
                  <a:extLst>
                    <a:ext uri="{9D8B030D-6E8A-4147-A177-3AD203B41FA5}">
                      <a16:colId xmlns:a16="http://schemas.microsoft.com/office/drawing/2014/main" val="524790808"/>
                    </a:ext>
                  </a:extLst>
                </a:gridCol>
                <a:gridCol w="814519">
                  <a:extLst>
                    <a:ext uri="{9D8B030D-6E8A-4147-A177-3AD203B41FA5}">
                      <a16:colId xmlns:a16="http://schemas.microsoft.com/office/drawing/2014/main" val="3928790334"/>
                    </a:ext>
                  </a:extLst>
                </a:gridCol>
                <a:gridCol w="814519">
                  <a:extLst>
                    <a:ext uri="{9D8B030D-6E8A-4147-A177-3AD203B41FA5}">
                      <a16:colId xmlns:a16="http://schemas.microsoft.com/office/drawing/2014/main" val="3171884395"/>
                    </a:ext>
                  </a:extLst>
                </a:gridCol>
                <a:gridCol w="814519">
                  <a:extLst>
                    <a:ext uri="{9D8B030D-6E8A-4147-A177-3AD203B41FA5}">
                      <a16:colId xmlns:a16="http://schemas.microsoft.com/office/drawing/2014/main" val="4270185114"/>
                    </a:ext>
                  </a:extLst>
                </a:gridCol>
              </a:tblGrid>
              <a:tr h="3629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List&lt;Content&gt;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23192"/>
                  </a:ext>
                </a:extLst>
              </a:tr>
              <a:tr h="23165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AAA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CCC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EEE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YYY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ABC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2849"/>
                  </a:ext>
                </a:extLst>
              </a:tr>
              <a:tr h="231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2017</a:t>
                      </a:r>
                      <a:r>
                        <a:rPr lang="ko-KR" altLang="en-US" sz="900" dirty="0"/>
                        <a:t>년</a:t>
                      </a:r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2018</a:t>
                      </a:r>
                      <a:r>
                        <a:rPr lang="ko-KR" altLang="en-US" sz="900" dirty="0"/>
                        <a:t>년</a:t>
                      </a:r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2020</a:t>
                      </a:r>
                      <a:r>
                        <a:rPr lang="ko-KR" altLang="en-US" sz="900" dirty="0"/>
                        <a:t>년</a:t>
                      </a:r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2017</a:t>
                      </a:r>
                      <a:r>
                        <a:rPr lang="ko-KR" altLang="en-US" sz="900" dirty="0"/>
                        <a:t>년</a:t>
                      </a:r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2017</a:t>
                      </a:r>
                      <a:r>
                        <a:rPr lang="ko-KR" altLang="en-US" sz="900" dirty="0"/>
                        <a:t>년</a:t>
                      </a:r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61755"/>
                  </a:ext>
                </a:extLst>
              </a:tr>
              <a:tr h="231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45681"/>
                  </a:ext>
                </a:extLst>
              </a:tr>
              <a:tr h="231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m_View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m_View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m_View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m_View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m_View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m_View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73993"/>
                  </a:ext>
                </a:extLst>
              </a:tr>
              <a:tr h="231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04960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D746776F-9D83-4181-9F4D-ECB59A54B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46339"/>
              </p:ext>
            </p:extLst>
          </p:nvPr>
        </p:nvGraphicFramePr>
        <p:xfrm>
          <a:off x="2025314" y="5311887"/>
          <a:ext cx="928035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4001845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3385669856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1469056948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3088531030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2486570922"/>
                    </a:ext>
                  </a:extLst>
                </a:gridCol>
              </a:tblGrid>
              <a:tr h="3629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SortedList</a:t>
                      </a:r>
                      <a:r>
                        <a:rPr lang="en-US" altLang="ko-KR" dirty="0"/>
                        <a:t>&lt;string&gt;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m_FVList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023192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5E6598C-169C-477B-B5DB-A1DD8058E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02303"/>
              </p:ext>
            </p:extLst>
          </p:nvPr>
        </p:nvGraphicFramePr>
        <p:xfrm>
          <a:off x="2025314" y="6291147"/>
          <a:ext cx="928035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54001845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3385669856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1469056948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3088531030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2486570922"/>
                    </a:ext>
                  </a:extLst>
                </a:gridCol>
              </a:tblGrid>
              <a:tr h="3409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SortedList</a:t>
                      </a:r>
                      <a:r>
                        <a:rPr lang="en-US" altLang="ko-KR" dirty="0"/>
                        <a:t>&lt;string&gt;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m_FPList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023192"/>
                  </a:ext>
                </a:extLst>
              </a:tr>
            </a:tbl>
          </a:graphicData>
        </a:graphic>
      </p:graphicFrame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C1D56DB3-CA68-4A8F-BA36-88784F0B0CA5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>
            <a:off x="679598" y="5115608"/>
            <a:ext cx="2704135" cy="12702"/>
          </a:xfrm>
          <a:prstGeom prst="curvedConnector4">
            <a:avLst>
              <a:gd name="adj1" fmla="val 35940"/>
              <a:gd name="adj2" fmla="val 123822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D6FAEF5-9ED9-4DFF-AC55-128EC448417E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>
            <a:off x="1169229" y="4625979"/>
            <a:ext cx="1724874" cy="12703"/>
          </a:xfrm>
          <a:prstGeom prst="curvedConnector4">
            <a:avLst>
              <a:gd name="adj1" fmla="val 44699"/>
              <a:gd name="adj2" fmla="val 129495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94EC10-867F-4232-8972-3B4879CF8448}"/>
              </a:ext>
            </a:extLst>
          </p:cNvPr>
          <p:cNvSpPr/>
          <p:nvPr/>
        </p:nvSpPr>
        <p:spPr>
          <a:xfrm>
            <a:off x="356940" y="858178"/>
            <a:ext cx="2584083" cy="2403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m_List.Sort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SortByView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CB8D08-7B8D-4EC2-BBF7-BBA20EBB0F1B}"/>
              </a:ext>
            </a:extLst>
          </p:cNvPr>
          <p:cNvSpPr/>
          <p:nvPr/>
        </p:nvSpPr>
        <p:spPr>
          <a:xfrm>
            <a:off x="640826" y="188944"/>
            <a:ext cx="2016312" cy="29592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FavortieMenu()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21EBFF1-B53B-42CC-89E6-9310EE66773F}"/>
              </a:ext>
            </a:extLst>
          </p:cNvPr>
          <p:cNvCxnSpPr>
            <a:stCxn id="31" idx="2"/>
            <a:endCxn id="29" idx="0"/>
          </p:cNvCxnSpPr>
          <p:nvPr/>
        </p:nvCxnSpPr>
        <p:spPr>
          <a:xfrm>
            <a:off x="1648982" y="484866"/>
            <a:ext cx="0" cy="37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0E945516-C7E5-4CE6-9309-70FBBB2D3625}"/>
              </a:ext>
            </a:extLst>
          </p:cNvPr>
          <p:cNvSpPr/>
          <p:nvPr/>
        </p:nvSpPr>
        <p:spPr>
          <a:xfrm>
            <a:off x="356940" y="1393760"/>
            <a:ext cx="2584083" cy="8974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i</a:t>
            </a:r>
            <a:r>
              <a:rPr lang="en-US" altLang="ko-KR" sz="1400" dirty="0"/>
              <a:t>=0</a:t>
            </a:r>
          </a:p>
          <a:p>
            <a:pPr algn="ctr"/>
            <a:r>
              <a:rPr lang="en-US" altLang="ko-KR" sz="1400" dirty="0"/>
              <a:t>I &lt; FC </a:t>
            </a:r>
            <a:r>
              <a:rPr lang="ko-KR" altLang="en-US" sz="1400" dirty="0"/>
              <a:t>조건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i</a:t>
            </a:r>
            <a:r>
              <a:rPr lang="en-US" altLang="ko-KR" sz="1400" dirty="0"/>
              <a:t>++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849B1F2-6816-4A0B-8705-6623709912A2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>
            <a:off x="1648982" y="1098521"/>
            <a:ext cx="0" cy="29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A8B7400-9602-4BC1-909B-C4A0FC9B6F74}"/>
              </a:ext>
            </a:extLst>
          </p:cNvPr>
          <p:cNvCxnSpPr>
            <a:cxnSpLocks/>
            <a:stCxn id="37" idx="3"/>
            <a:endCxn id="68" idx="1"/>
          </p:cNvCxnSpPr>
          <p:nvPr/>
        </p:nvCxnSpPr>
        <p:spPr>
          <a:xfrm>
            <a:off x="2941023" y="1842477"/>
            <a:ext cx="516984" cy="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2AF73D-2CD5-4AC8-ABD7-C7ED98724D95}"/>
              </a:ext>
            </a:extLst>
          </p:cNvPr>
          <p:cNvSpPr/>
          <p:nvPr/>
        </p:nvSpPr>
        <p:spPr>
          <a:xfrm>
            <a:off x="3831657" y="839217"/>
            <a:ext cx="1836783" cy="2403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m_FVList.Add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1AE84B-2C08-4032-9C54-9F0E4B7AEC71}"/>
              </a:ext>
            </a:extLst>
          </p:cNvPr>
          <p:cNvSpPr/>
          <p:nvPr/>
        </p:nvSpPr>
        <p:spPr>
          <a:xfrm>
            <a:off x="6559072" y="995284"/>
            <a:ext cx="1836783" cy="2403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m_FVList.Add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ABA62B6-7675-460A-B571-DE08C842819A}"/>
              </a:ext>
            </a:extLst>
          </p:cNvPr>
          <p:cNvCxnSpPr>
            <a:cxnSpLocks/>
            <a:stCxn id="68" idx="0"/>
            <a:endCxn id="48" idx="2"/>
          </p:cNvCxnSpPr>
          <p:nvPr/>
        </p:nvCxnSpPr>
        <p:spPr>
          <a:xfrm flipH="1" flipV="1">
            <a:off x="4750048" y="1079559"/>
            <a:ext cx="1" cy="31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56CF75B-CBBC-411E-AF9E-482EB11DA69A}"/>
              </a:ext>
            </a:extLst>
          </p:cNvPr>
          <p:cNvCxnSpPr>
            <a:cxnSpLocks/>
            <a:stCxn id="68" idx="3"/>
            <a:endCxn id="51" idx="2"/>
          </p:cNvCxnSpPr>
          <p:nvPr/>
        </p:nvCxnSpPr>
        <p:spPr>
          <a:xfrm flipV="1">
            <a:off x="6042091" y="1235627"/>
            <a:ext cx="1435374" cy="609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5C4268EE-D8D1-473A-A83C-1C98B49B7AE3}"/>
              </a:ext>
            </a:extLst>
          </p:cNvPr>
          <p:cNvSpPr/>
          <p:nvPr/>
        </p:nvSpPr>
        <p:spPr>
          <a:xfrm>
            <a:off x="3458007" y="1396880"/>
            <a:ext cx="2584083" cy="8974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Video/</a:t>
            </a:r>
          </a:p>
          <a:p>
            <a:pPr algn="ctr"/>
            <a:r>
              <a:rPr lang="en-US" altLang="ko-KR" sz="1400" dirty="0"/>
              <a:t>Photo</a:t>
            </a:r>
            <a:endParaRPr lang="ko-KR" altLang="en-US" sz="1400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CF97699-6BA9-463F-80A6-A236416D586F}"/>
              </a:ext>
            </a:extLst>
          </p:cNvPr>
          <p:cNvCxnSpPr>
            <a:stCxn id="48" idx="0"/>
          </p:cNvCxnSpPr>
          <p:nvPr/>
        </p:nvCxnSpPr>
        <p:spPr>
          <a:xfrm rot="16200000" flipV="1">
            <a:off x="3105648" y="-805184"/>
            <a:ext cx="187734" cy="3101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F05B3F8-226F-4799-A465-1BA369F30055}"/>
              </a:ext>
            </a:extLst>
          </p:cNvPr>
          <p:cNvCxnSpPr>
            <a:stCxn id="51" idx="0"/>
          </p:cNvCxnSpPr>
          <p:nvPr/>
        </p:nvCxnSpPr>
        <p:spPr>
          <a:xfrm rot="16200000" flipV="1">
            <a:off x="4384280" y="-2097900"/>
            <a:ext cx="357886" cy="5828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28C956-326E-4DDF-96ED-A69CD289D996}"/>
              </a:ext>
            </a:extLst>
          </p:cNvPr>
          <p:cNvSpPr/>
          <p:nvPr/>
        </p:nvSpPr>
        <p:spPr>
          <a:xfrm>
            <a:off x="730589" y="2643401"/>
            <a:ext cx="1836783" cy="2403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SortMList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75C71C4-C3BE-4A1E-8DC1-55DD06CE5C0D}"/>
              </a:ext>
            </a:extLst>
          </p:cNvPr>
          <p:cNvCxnSpPr>
            <a:stCxn id="37" idx="2"/>
            <a:endCxn id="81" idx="0"/>
          </p:cNvCxnSpPr>
          <p:nvPr/>
        </p:nvCxnSpPr>
        <p:spPr>
          <a:xfrm flipH="1">
            <a:off x="1648981" y="2291193"/>
            <a:ext cx="1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7AB3891-A8A7-457B-A144-0F8AFB2CDFF8}"/>
              </a:ext>
            </a:extLst>
          </p:cNvPr>
          <p:cNvCxnSpPr>
            <a:cxnSpLocks/>
            <a:stCxn id="81" idx="3"/>
            <a:endCxn id="95" idx="1"/>
          </p:cNvCxnSpPr>
          <p:nvPr/>
        </p:nvCxnSpPr>
        <p:spPr>
          <a:xfrm flipV="1">
            <a:off x="2567372" y="2761811"/>
            <a:ext cx="3740114" cy="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D94647B-7207-422E-95B9-DD390430D34A}"/>
              </a:ext>
            </a:extLst>
          </p:cNvPr>
          <p:cNvSpPr/>
          <p:nvPr/>
        </p:nvSpPr>
        <p:spPr>
          <a:xfrm>
            <a:off x="9468888" y="2143224"/>
            <a:ext cx="1836783" cy="2403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FViewedVideo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hlinkClick r:id="rId2" action="ppaction://hlinksldjump"/>
            <a:extLst>
              <a:ext uri="{FF2B5EF4-FFF2-40B4-BE49-F238E27FC236}">
                <a16:creationId xmlns:a16="http://schemas.microsoft.com/office/drawing/2014/main" id="{F4737E57-DD4E-46FE-B2E5-7FA55D3FEA9B}"/>
              </a:ext>
            </a:extLst>
          </p:cNvPr>
          <p:cNvSpPr/>
          <p:nvPr/>
        </p:nvSpPr>
        <p:spPr>
          <a:xfrm>
            <a:off x="9468887" y="1603695"/>
            <a:ext cx="1836783" cy="2403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FViewedPhoto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6BD6A94-F680-4933-A76A-0B8D04EAD4AD}"/>
              </a:ext>
            </a:extLst>
          </p:cNvPr>
          <p:cNvSpPr/>
          <p:nvPr/>
        </p:nvSpPr>
        <p:spPr>
          <a:xfrm>
            <a:off x="9468889" y="2636553"/>
            <a:ext cx="1836783" cy="2403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FViewSearch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29D54A4C-4B76-49A6-A5EA-8B46CF4754CE}"/>
              </a:ext>
            </a:extLst>
          </p:cNvPr>
          <p:cNvSpPr/>
          <p:nvPr/>
        </p:nvSpPr>
        <p:spPr>
          <a:xfrm>
            <a:off x="6307486" y="2433265"/>
            <a:ext cx="1562784" cy="6570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965136F-930A-4107-B46F-24D3687D931C}"/>
              </a:ext>
            </a:extLst>
          </p:cNvPr>
          <p:cNvCxnSpPr>
            <a:stCxn id="95" idx="3"/>
            <a:endCxn id="90" idx="1"/>
          </p:cNvCxnSpPr>
          <p:nvPr/>
        </p:nvCxnSpPr>
        <p:spPr>
          <a:xfrm flipV="1">
            <a:off x="7870270" y="2756724"/>
            <a:ext cx="1598619" cy="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937AABE-E94A-46C5-B1DB-7E42842FD463}"/>
              </a:ext>
            </a:extLst>
          </p:cNvPr>
          <p:cNvCxnSpPr>
            <a:cxnSpLocks/>
            <a:stCxn id="95" idx="3"/>
            <a:endCxn id="88" idx="1"/>
          </p:cNvCxnSpPr>
          <p:nvPr/>
        </p:nvCxnSpPr>
        <p:spPr>
          <a:xfrm flipV="1">
            <a:off x="7870270" y="2263395"/>
            <a:ext cx="1598618" cy="498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1433D08E-2C20-4083-B1F0-F25A47855EE3}"/>
              </a:ext>
            </a:extLst>
          </p:cNvPr>
          <p:cNvCxnSpPr>
            <a:stCxn id="95" idx="3"/>
            <a:endCxn id="89" idx="1"/>
          </p:cNvCxnSpPr>
          <p:nvPr/>
        </p:nvCxnSpPr>
        <p:spPr>
          <a:xfrm flipV="1">
            <a:off x="7870270" y="1723866"/>
            <a:ext cx="1598617" cy="1037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2570C546-592A-4848-AF54-49318D5F5ADE}"/>
              </a:ext>
            </a:extLst>
          </p:cNvPr>
          <p:cNvCxnSpPr>
            <a:stCxn id="89" idx="3"/>
            <a:endCxn id="90" idx="3"/>
          </p:cNvCxnSpPr>
          <p:nvPr/>
        </p:nvCxnSpPr>
        <p:spPr>
          <a:xfrm>
            <a:off x="11305670" y="1723866"/>
            <a:ext cx="2" cy="1032858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FF64F45-E2E5-4802-A0D7-A0E700549BB6}"/>
              </a:ext>
            </a:extLst>
          </p:cNvPr>
          <p:cNvGrpSpPr/>
          <p:nvPr/>
        </p:nvGrpSpPr>
        <p:grpSpPr>
          <a:xfrm>
            <a:off x="5815430" y="2263395"/>
            <a:ext cx="5490241" cy="906356"/>
            <a:chOff x="5815430" y="2263395"/>
            <a:chExt cx="5490241" cy="906356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D5CC255B-5811-4DDF-9F20-E3D212A0F9D5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H="1">
              <a:off x="5815430" y="2263395"/>
              <a:ext cx="5490241" cy="906356"/>
            </a:xfrm>
            <a:prstGeom prst="bentConnector3">
              <a:avLst>
                <a:gd name="adj1" fmla="val -815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BC7E7561-7CA7-418D-91F5-F0288B561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5430" y="2763573"/>
              <a:ext cx="0" cy="40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16E38EB-1B1E-4336-8851-79F866FE24AA}"/>
              </a:ext>
            </a:extLst>
          </p:cNvPr>
          <p:cNvSpPr/>
          <p:nvPr/>
        </p:nvSpPr>
        <p:spPr>
          <a:xfrm>
            <a:off x="9468887" y="1166417"/>
            <a:ext cx="1836783" cy="2502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return</a:t>
            </a:r>
            <a:endParaRPr lang="ko-KR" altLang="en-US" sz="1400" dirty="0"/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44253DCB-71AD-4EB2-9743-8CA14683520E}"/>
              </a:ext>
            </a:extLst>
          </p:cNvPr>
          <p:cNvCxnSpPr>
            <a:stCxn id="95" idx="3"/>
            <a:endCxn id="124" idx="1"/>
          </p:cNvCxnSpPr>
          <p:nvPr/>
        </p:nvCxnSpPr>
        <p:spPr>
          <a:xfrm flipV="1">
            <a:off x="7870270" y="1291560"/>
            <a:ext cx="1598617" cy="1470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2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E7CDFD1-BDB7-47AD-815C-D8EAA0262C90}"/>
              </a:ext>
            </a:extLst>
          </p:cNvPr>
          <p:cNvSpPr/>
          <p:nvPr/>
        </p:nvSpPr>
        <p:spPr>
          <a:xfrm>
            <a:off x="0" y="0"/>
            <a:ext cx="2772229" cy="442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Event, Person, Location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3A9FBC-D784-4B8D-8E54-7671FD6761D5}"/>
              </a:ext>
            </a:extLst>
          </p:cNvPr>
          <p:cNvGrpSpPr/>
          <p:nvPr/>
        </p:nvGrpSpPr>
        <p:grpSpPr>
          <a:xfrm>
            <a:off x="195287" y="3361450"/>
            <a:ext cx="4715537" cy="3216555"/>
            <a:chOff x="161263" y="938979"/>
            <a:chExt cx="4715537" cy="321655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527F7E5-5632-47D2-871D-D4BF9437F850}"/>
                </a:ext>
              </a:extLst>
            </p:cNvPr>
            <p:cNvGrpSpPr/>
            <p:nvPr/>
          </p:nvGrpSpPr>
          <p:grpSpPr>
            <a:xfrm>
              <a:off x="161263" y="938979"/>
              <a:ext cx="4715537" cy="3216555"/>
              <a:chOff x="5888098" y="2726132"/>
              <a:chExt cx="4715537" cy="321655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1553955-8763-43FE-BBDA-B5F649350FA0}"/>
                  </a:ext>
                </a:extLst>
              </p:cNvPr>
              <p:cNvSpPr/>
              <p:nvPr/>
            </p:nvSpPr>
            <p:spPr>
              <a:xfrm>
                <a:off x="8430919" y="3756370"/>
                <a:ext cx="1939035" cy="499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ModifyDescription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9B07012-105A-4AAF-994F-65050D655B3B}"/>
                  </a:ext>
                </a:extLst>
              </p:cNvPr>
              <p:cNvSpPr/>
              <p:nvPr/>
            </p:nvSpPr>
            <p:spPr>
              <a:xfrm>
                <a:off x="8417786" y="4595752"/>
                <a:ext cx="1939035" cy="499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FindNDisplay</a:t>
                </a:r>
                <a:r>
                  <a:rPr lang="en-US" altLang="ko-KR" sz="1400" dirty="0"/>
                  <a:t> ()</a:t>
                </a:r>
                <a:endParaRPr lang="ko-KR" altLang="en-US" sz="14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ED33FA7-2653-45C0-A971-2001A7DEEA50}"/>
                  </a:ext>
                </a:extLst>
              </p:cNvPr>
              <p:cNvSpPr/>
              <p:nvPr/>
            </p:nvSpPr>
            <p:spPr>
              <a:xfrm>
                <a:off x="8430917" y="5431407"/>
                <a:ext cx="1939035" cy="477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DisplayAll</a:t>
                </a:r>
                <a:r>
                  <a:rPr lang="en-US" altLang="ko-KR" sz="1400" dirty="0"/>
                  <a:t> ()</a:t>
                </a:r>
                <a:endParaRPr lang="ko-KR" altLang="en-US" sz="1400" dirty="0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6A1C6C0B-2F16-48A2-A886-6935595D0CC8}"/>
                  </a:ext>
                </a:extLst>
              </p:cNvPr>
              <p:cNvSpPr/>
              <p:nvPr/>
            </p:nvSpPr>
            <p:spPr>
              <a:xfrm>
                <a:off x="5921828" y="2726132"/>
                <a:ext cx="1804119" cy="4993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EventMenu</a:t>
                </a:r>
                <a:endParaRPr lang="ko-KR" altLang="en-US" sz="1400" dirty="0"/>
              </a:p>
            </p:txBody>
          </p:sp>
          <p:sp>
            <p:nvSpPr>
              <p:cNvPr id="13" name="순서도: 판단 12">
                <a:extLst>
                  <a:ext uri="{FF2B5EF4-FFF2-40B4-BE49-F238E27FC236}">
                    <a16:creationId xmlns:a16="http://schemas.microsoft.com/office/drawing/2014/main" id="{B3038931-6AFC-4C01-974A-622EC2C70515}"/>
                  </a:ext>
                </a:extLst>
              </p:cNvPr>
              <p:cNvSpPr/>
              <p:nvPr/>
            </p:nvSpPr>
            <p:spPr>
              <a:xfrm>
                <a:off x="6089690" y="4382998"/>
                <a:ext cx="1468394" cy="691931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input</a:t>
                </a: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3E84BD90-FCB8-4EA6-AF66-B35EA6A11A2B}"/>
                  </a:ext>
                </a:extLst>
              </p:cNvPr>
              <p:cNvCxnSpPr>
                <a:cxnSpLocks/>
                <a:stCxn id="7" idx="2"/>
                <a:endCxn id="133" idx="0"/>
              </p:cNvCxnSpPr>
              <p:nvPr/>
            </p:nvCxnSpPr>
            <p:spPr>
              <a:xfrm flipH="1">
                <a:off x="6823887" y="3225499"/>
                <a:ext cx="1" cy="496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8EBBF9A0-BCAA-4FFF-AD36-6DA8FAE3979E}"/>
                  </a:ext>
                </a:extLst>
              </p:cNvPr>
              <p:cNvCxnSpPr>
                <a:cxnSpLocks/>
                <a:stCxn id="13" idx="3"/>
                <a:endCxn id="6" idx="1"/>
              </p:cNvCxnSpPr>
              <p:nvPr/>
            </p:nvCxnSpPr>
            <p:spPr>
              <a:xfrm>
                <a:off x="7558084" y="4728964"/>
                <a:ext cx="872833" cy="94142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E9E4DAFE-7B2A-43AB-9171-F93BE298E55C}"/>
                  </a:ext>
                </a:extLst>
              </p:cNvPr>
              <p:cNvCxnSpPr>
                <a:cxnSpLocks/>
                <a:stCxn id="13" idx="3"/>
                <a:endCxn id="5" idx="1"/>
              </p:cNvCxnSpPr>
              <p:nvPr/>
            </p:nvCxnSpPr>
            <p:spPr>
              <a:xfrm>
                <a:off x="7558084" y="4728964"/>
                <a:ext cx="859702" cy="11647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3D5CBB9A-67FF-4C0C-95EB-A4AD21FC4D7E}"/>
                  </a:ext>
                </a:extLst>
              </p:cNvPr>
              <p:cNvCxnSpPr>
                <a:cxnSpLocks/>
                <a:stCxn id="13" idx="3"/>
                <a:endCxn id="4" idx="1"/>
              </p:cNvCxnSpPr>
              <p:nvPr/>
            </p:nvCxnSpPr>
            <p:spPr>
              <a:xfrm flipV="1">
                <a:off x="7558084" y="4006054"/>
                <a:ext cx="872835" cy="7229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FB74509-ABF9-4468-A0C7-B6B0A9D5C92E}"/>
                  </a:ext>
                </a:extLst>
              </p:cNvPr>
              <p:cNvSpPr/>
              <p:nvPr/>
            </p:nvSpPr>
            <p:spPr>
              <a:xfrm>
                <a:off x="5964187" y="5443320"/>
                <a:ext cx="1719403" cy="4993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return;</a:t>
                </a:r>
                <a:endParaRPr lang="ko-KR" altLang="en-US" sz="1400" dirty="0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910F4D92-05F5-4D79-89BA-76A2EE1FB618}"/>
                  </a:ext>
                </a:extLst>
              </p:cNvPr>
              <p:cNvCxnSpPr>
                <a:cxnSpLocks/>
                <a:stCxn id="13" idx="2"/>
                <a:endCxn id="27" idx="0"/>
              </p:cNvCxnSpPr>
              <p:nvPr/>
            </p:nvCxnSpPr>
            <p:spPr>
              <a:xfrm>
                <a:off x="6823887" y="5074929"/>
                <a:ext cx="2" cy="368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연결선: 꺾임 50">
                <a:extLst>
                  <a:ext uri="{FF2B5EF4-FFF2-40B4-BE49-F238E27FC236}">
                    <a16:creationId xmlns:a16="http://schemas.microsoft.com/office/drawing/2014/main" id="{ED043951-DB29-4983-B235-61EC80B351F2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 flipV="1">
                <a:off x="6837022" y="3425453"/>
                <a:ext cx="3532930" cy="2244937"/>
              </a:xfrm>
              <a:prstGeom prst="bentConnector3">
                <a:avLst>
                  <a:gd name="adj1" fmla="val -6471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33F0F7BE-E2C0-4695-88C2-5044128C1F60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10369954" y="4006054"/>
                <a:ext cx="23368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F517244D-14E2-48A6-B6EC-F15092937BBD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10356821" y="4845436"/>
                <a:ext cx="233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5BB691C7-A1C6-42AE-8D89-2B7CACE77188}"/>
                  </a:ext>
                </a:extLst>
              </p:cNvPr>
              <p:cNvSpPr/>
              <p:nvPr/>
            </p:nvSpPr>
            <p:spPr>
              <a:xfrm>
                <a:off x="5888098" y="3721942"/>
                <a:ext cx="1871578" cy="348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DisplayAll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</p:grp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CD32911C-1BEA-4EDA-9C20-37DA7D5FC5E5}"/>
                </a:ext>
              </a:extLst>
            </p:cNvPr>
            <p:cNvCxnSpPr>
              <a:cxnSpLocks/>
              <a:stCxn id="133" idx="2"/>
              <a:endCxn id="13" idx="0"/>
            </p:cNvCxnSpPr>
            <p:nvPr/>
          </p:nvCxnSpPr>
          <p:spPr>
            <a:xfrm>
              <a:off x="1097052" y="2283679"/>
              <a:ext cx="0" cy="31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8FA9545-7773-429C-90C5-885721F3EEA8}"/>
              </a:ext>
            </a:extLst>
          </p:cNvPr>
          <p:cNvGrpSpPr/>
          <p:nvPr/>
        </p:nvGrpSpPr>
        <p:grpSpPr>
          <a:xfrm>
            <a:off x="5623600" y="144895"/>
            <a:ext cx="4715537" cy="3216555"/>
            <a:chOff x="161263" y="938979"/>
            <a:chExt cx="4715537" cy="321655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6209BF4-7FAB-49C5-A227-BDFE7AB5F90F}"/>
                </a:ext>
              </a:extLst>
            </p:cNvPr>
            <p:cNvGrpSpPr/>
            <p:nvPr/>
          </p:nvGrpSpPr>
          <p:grpSpPr>
            <a:xfrm>
              <a:off x="161263" y="938979"/>
              <a:ext cx="4715537" cy="3216555"/>
              <a:chOff x="5888098" y="2726132"/>
              <a:chExt cx="4715537" cy="321655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6F4138D-0497-42DE-87FD-42A0FE808222}"/>
                  </a:ext>
                </a:extLst>
              </p:cNvPr>
              <p:cNvSpPr/>
              <p:nvPr/>
            </p:nvSpPr>
            <p:spPr>
              <a:xfrm>
                <a:off x="8430919" y="3756370"/>
                <a:ext cx="1939035" cy="499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ModifyDescription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CB8FAF9-A08E-4908-B1E6-74E3784908C5}"/>
                  </a:ext>
                </a:extLst>
              </p:cNvPr>
              <p:cNvSpPr/>
              <p:nvPr/>
            </p:nvSpPr>
            <p:spPr>
              <a:xfrm>
                <a:off x="8417786" y="4595752"/>
                <a:ext cx="1939035" cy="499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FindNDisplay</a:t>
                </a:r>
                <a:r>
                  <a:rPr lang="en-US" altLang="ko-KR" sz="1400" dirty="0"/>
                  <a:t> ()</a:t>
                </a:r>
                <a:endParaRPr lang="ko-KR" altLang="en-US" sz="1400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9CAFBB4-A364-43BD-9765-87C0D787656B}"/>
                  </a:ext>
                </a:extLst>
              </p:cNvPr>
              <p:cNvSpPr/>
              <p:nvPr/>
            </p:nvSpPr>
            <p:spPr>
              <a:xfrm>
                <a:off x="8430917" y="5431407"/>
                <a:ext cx="1939035" cy="477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DisplayAll</a:t>
                </a:r>
                <a:r>
                  <a:rPr lang="en-US" altLang="ko-KR" sz="1400" dirty="0"/>
                  <a:t> ()</a:t>
                </a:r>
                <a:endParaRPr lang="ko-KR" altLang="en-US" sz="1400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F7B541D-95BB-49F9-8717-901DFE59AEAB}"/>
                  </a:ext>
                </a:extLst>
              </p:cNvPr>
              <p:cNvSpPr/>
              <p:nvPr/>
            </p:nvSpPr>
            <p:spPr>
              <a:xfrm>
                <a:off x="5921828" y="2726132"/>
                <a:ext cx="1804119" cy="4993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PersonMenu</a:t>
                </a:r>
                <a:endParaRPr lang="ko-KR" altLang="en-US" sz="1400" dirty="0"/>
              </a:p>
            </p:txBody>
          </p:sp>
          <p:sp>
            <p:nvSpPr>
              <p:cNvPr id="32" name="순서도: 판단 31">
                <a:extLst>
                  <a:ext uri="{FF2B5EF4-FFF2-40B4-BE49-F238E27FC236}">
                    <a16:creationId xmlns:a16="http://schemas.microsoft.com/office/drawing/2014/main" id="{99F6125D-38FC-465E-BBD9-35E9B29552E6}"/>
                  </a:ext>
                </a:extLst>
              </p:cNvPr>
              <p:cNvSpPr/>
              <p:nvPr/>
            </p:nvSpPr>
            <p:spPr>
              <a:xfrm>
                <a:off x="6089690" y="4382998"/>
                <a:ext cx="1468394" cy="691931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input</a:t>
                </a:r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0202C3CF-7147-420B-B46A-40FBCA9CA89E}"/>
                  </a:ext>
                </a:extLst>
              </p:cNvPr>
              <p:cNvCxnSpPr>
                <a:cxnSpLocks/>
                <a:stCxn id="31" idx="2"/>
                <a:endCxn id="42" idx="0"/>
              </p:cNvCxnSpPr>
              <p:nvPr/>
            </p:nvCxnSpPr>
            <p:spPr>
              <a:xfrm flipH="1">
                <a:off x="6823887" y="3225499"/>
                <a:ext cx="1" cy="496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4" name="연결선: 꺾임 33">
                <a:extLst>
                  <a:ext uri="{FF2B5EF4-FFF2-40B4-BE49-F238E27FC236}">
                    <a16:creationId xmlns:a16="http://schemas.microsoft.com/office/drawing/2014/main" id="{8DE98390-A1D6-4343-9B55-894F156FD715}"/>
                  </a:ext>
                </a:extLst>
              </p:cNvPr>
              <p:cNvCxnSpPr>
                <a:cxnSpLocks/>
                <a:stCxn id="32" idx="3"/>
                <a:endCxn id="30" idx="1"/>
              </p:cNvCxnSpPr>
              <p:nvPr/>
            </p:nvCxnSpPr>
            <p:spPr>
              <a:xfrm>
                <a:off x="7558084" y="4728964"/>
                <a:ext cx="872833" cy="94142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5" name="연결선: 꺾임 34">
                <a:extLst>
                  <a:ext uri="{FF2B5EF4-FFF2-40B4-BE49-F238E27FC236}">
                    <a16:creationId xmlns:a16="http://schemas.microsoft.com/office/drawing/2014/main" id="{9010D23E-26D2-449D-A9C1-1EEC19724A21}"/>
                  </a:ext>
                </a:extLst>
              </p:cNvPr>
              <p:cNvCxnSpPr>
                <a:cxnSpLocks/>
                <a:stCxn id="32" idx="3"/>
                <a:endCxn id="29" idx="1"/>
              </p:cNvCxnSpPr>
              <p:nvPr/>
            </p:nvCxnSpPr>
            <p:spPr>
              <a:xfrm>
                <a:off x="7558084" y="4728964"/>
                <a:ext cx="859702" cy="11647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연결선: 꺾임 35">
                <a:extLst>
                  <a:ext uri="{FF2B5EF4-FFF2-40B4-BE49-F238E27FC236}">
                    <a16:creationId xmlns:a16="http://schemas.microsoft.com/office/drawing/2014/main" id="{9CD3A2D0-8ED2-4F86-8705-12DE9A092987}"/>
                  </a:ext>
                </a:extLst>
              </p:cNvPr>
              <p:cNvCxnSpPr>
                <a:cxnSpLocks/>
                <a:stCxn id="32" idx="3"/>
                <a:endCxn id="26" idx="1"/>
              </p:cNvCxnSpPr>
              <p:nvPr/>
            </p:nvCxnSpPr>
            <p:spPr>
              <a:xfrm flipV="1">
                <a:off x="7558084" y="4006054"/>
                <a:ext cx="872835" cy="7229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6C8215F8-C87D-4F36-9A19-0DA547B0A707}"/>
                  </a:ext>
                </a:extLst>
              </p:cNvPr>
              <p:cNvSpPr/>
              <p:nvPr/>
            </p:nvSpPr>
            <p:spPr>
              <a:xfrm>
                <a:off x="5964187" y="5443320"/>
                <a:ext cx="1719403" cy="4993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return;</a:t>
                </a:r>
                <a:endParaRPr lang="ko-KR" altLang="en-US" sz="1400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FAA43027-7EC6-4B32-9A73-8C8DCB25CDFC}"/>
                  </a:ext>
                </a:extLst>
              </p:cNvPr>
              <p:cNvCxnSpPr>
                <a:cxnSpLocks/>
                <a:stCxn id="32" idx="2"/>
                <a:endCxn id="37" idx="0"/>
              </p:cNvCxnSpPr>
              <p:nvPr/>
            </p:nvCxnSpPr>
            <p:spPr>
              <a:xfrm>
                <a:off x="6823887" y="5074929"/>
                <a:ext cx="2" cy="368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연결선: 꺾임 38">
                <a:extLst>
                  <a:ext uri="{FF2B5EF4-FFF2-40B4-BE49-F238E27FC236}">
                    <a16:creationId xmlns:a16="http://schemas.microsoft.com/office/drawing/2014/main" id="{5F95A19E-FDE8-4A4C-AF9A-1F055B93FE93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 flipV="1">
                <a:off x="6837022" y="3425453"/>
                <a:ext cx="3532930" cy="2244937"/>
              </a:xfrm>
              <a:prstGeom prst="bentConnector3">
                <a:avLst>
                  <a:gd name="adj1" fmla="val -6471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43C297A-C803-4C84-B637-A678DDBC9020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10369954" y="4006054"/>
                <a:ext cx="23368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3B7DC08-7D2A-4FE2-AAA0-2A1165F4A475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>
                <a:off x="10356821" y="4845436"/>
                <a:ext cx="233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EF5FE15-3B8A-465D-A327-26D897D127D4}"/>
                  </a:ext>
                </a:extLst>
              </p:cNvPr>
              <p:cNvSpPr/>
              <p:nvPr/>
            </p:nvSpPr>
            <p:spPr>
              <a:xfrm>
                <a:off x="5888098" y="3721942"/>
                <a:ext cx="1871578" cy="348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DisplayAll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1F29F7C-6AEE-460E-BA33-02D8024E400B}"/>
                </a:ext>
              </a:extLst>
            </p:cNvPr>
            <p:cNvCxnSpPr>
              <a:cxnSpLocks/>
              <a:stCxn id="42" idx="2"/>
              <a:endCxn id="32" idx="0"/>
            </p:cNvCxnSpPr>
            <p:nvPr/>
          </p:nvCxnSpPr>
          <p:spPr>
            <a:xfrm>
              <a:off x="1097052" y="2283679"/>
              <a:ext cx="0" cy="31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B270211-9CBC-407C-8777-D7A6B1D3BB84}"/>
              </a:ext>
            </a:extLst>
          </p:cNvPr>
          <p:cNvGrpSpPr/>
          <p:nvPr/>
        </p:nvGrpSpPr>
        <p:grpSpPr>
          <a:xfrm>
            <a:off x="5592041" y="3537800"/>
            <a:ext cx="4715537" cy="3216555"/>
            <a:chOff x="161263" y="938979"/>
            <a:chExt cx="4715537" cy="321655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A428537-2329-4D8E-8703-F23C82C8E134}"/>
                </a:ext>
              </a:extLst>
            </p:cNvPr>
            <p:cNvGrpSpPr/>
            <p:nvPr/>
          </p:nvGrpSpPr>
          <p:grpSpPr>
            <a:xfrm>
              <a:off x="161263" y="938979"/>
              <a:ext cx="4715537" cy="3216555"/>
              <a:chOff x="5888098" y="2726132"/>
              <a:chExt cx="4715537" cy="3216555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E8BB8E8-056B-410C-BE81-27EDE3982540}"/>
                  </a:ext>
                </a:extLst>
              </p:cNvPr>
              <p:cNvSpPr/>
              <p:nvPr/>
            </p:nvSpPr>
            <p:spPr>
              <a:xfrm>
                <a:off x="8430919" y="3756370"/>
                <a:ext cx="1939035" cy="499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ModifyDescription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6A22E4B-5C97-415A-9627-27AB41AE3633}"/>
                  </a:ext>
                </a:extLst>
              </p:cNvPr>
              <p:cNvSpPr/>
              <p:nvPr/>
            </p:nvSpPr>
            <p:spPr>
              <a:xfrm>
                <a:off x="8417786" y="4595752"/>
                <a:ext cx="1939035" cy="4993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FindNDisplay</a:t>
                </a:r>
                <a:r>
                  <a:rPr lang="en-US" altLang="ko-KR" sz="1400" dirty="0"/>
                  <a:t> ()</a:t>
                </a:r>
                <a:endParaRPr lang="ko-KR" altLang="en-US" sz="14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016EEA9-8616-4704-81BB-F44EF72F1AC2}"/>
                  </a:ext>
                </a:extLst>
              </p:cNvPr>
              <p:cNvSpPr/>
              <p:nvPr/>
            </p:nvSpPr>
            <p:spPr>
              <a:xfrm>
                <a:off x="8430917" y="5431407"/>
                <a:ext cx="1939035" cy="477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DisplayAll</a:t>
                </a:r>
                <a:r>
                  <a:rPr lang="en-US" altLang="ko-KR" sz="1400" dirty="0"/>
                  <a:t> ()</a:t>
                </a:r>
                <a:endParaRPr lang="ko-KR" altLang="en-US" sz="1400" dirty="0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8C5E933D-B031-4B89-90AA-69CF3960AB6D}"/>
                  </a:ext>
                </a:extLst>
              </p:cNvPr>
              <p:cNvSpPr/>
              <p:nvPr/>
            </p:nvSpPr>
            <p:spPr>
              <a:xfrm>
                <a:off x="5921828" y="2726132"/>
                <a:ext cx="1804119" cy="4993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LocationMenu</a:t>
                </a:r>
                <a:endParaRPr lang="ko-KR" altLang="en-US" sz="1400" dirty="0"/>
              </a:p>
            </p:txBody>
          </p:sp>
          <p:sp>
            <p:nvSpPr>
              <p:cNvPr id="50" name="순서도: 판단 49">
                <a:extLst>
                  <a:ext uri="{FF2B5EF4-FFF2-40B4-BE49-F238E27FC236}">
                    <a16:creationId xmlns:a16="http://schemas.microsoft.com/office/drawing/2014/main" id="{21032610-4457-4923-AE62-288BEDBAFEC0}"/>
                  </a:ext>
                </a:extLst>
              </p:cNvPr>
              <p:cNvSpPr/>
              <p:nvPr/>
            </p:nvSpPr>
            <p:spPr>
              <a:xfrm>
                <a:off x="6089690" y="4382998"/>
                <a:ext cx="1468394" cy="691931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input</a:t>
                </a:r>
              </a:p>
            </p:txBody>
          </p: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3E414677-ACBE-43B4-B650-1BAD00C4704B}"/>
                  </a:ext>
                </a:extLst>
              </p:cNvPr>
              <p:cNvCxnSpPr>
                <a:cxnSpLocks/>
                <a:stCxn id="49" idx="2"/>
                <a:endCxn id="63" idx="0"/>
              </p:cNvCxnSpPr>
              <p:nvPr/>
            </p:nvCxnSpPr>
            <p:spPr>
              <a:xfrm flipH="1">
                <a:off x="6823887" y="3225499"/>
                <a:ext cx="1" cy="496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3" name="연결선: 꺾임 52">
                <a:extLst>
                  <a:ext uri="{FF2B5EF4-FFF2-40B4-BE49-F238E27FC236}">
                    <a16:creationId xmlns:a16="http://schemas.microsoft.com/office/drawing/2014/main" id="{A3602232-27E5-48D8-BF5F-F2EBD145D19B}"/>
                  </a:ext>
                </a:extLst>
              </p:cNvPr>
              <p:cNvCxnSpPr>
                <a:cxnSpLocks/>
                <a:stCxn id="50" idx="3"/>
                <a:endCxn id="48" idx="1"/>
              </p:cNvCxnSpPr>
              <p:nvPr/>
            </p:nvCxnSpPr>
            <p:spPr>
              <a:xfrm>
                <a:off x="7558084" y="4728964"/>
                <a:ext cx="872833" cy="94142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611E2417-7943-4ABD-A317-10224B8E3ECA}"/>
                  </a:ext>
                </a:extLst>
              </p:cNvPr>
              <p:cNvCxnSpPr>
                <a:cxnSpLocks/>
                <a:stCxn id="50" idx="3"/>
                <a:endCxn id="47" idx="1"/>
              </p:cNvCxnSpPr>
              <p:nvPr/>
            </p:nvCxnSpPr>
            <p:spPr>
              <a:xfrm>
                <a:off x="7558084" y="4728964"/>
                <a:ext cx="859702" cy="11647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8AF01AF1-F469-4E56-B6E5-6ED7812E7C18}"/>
                  </a:ext>
                </a:extLst>
              </p:cNvPr>
              <p:cNvCxnSpPr>
                <a:cxnSpLocks/>
                <a:stCxn id="50" idx="3"/>
                <a:endCxn id="46" idx="1"/>
              </p:cNvCxnSpPr>
              <p:nvPr/>
            </p:nvCxnSpPr>
            <p:spPr>
              <a:xfrm flipV="1">
                <a:off x="7558084" y="4006054"/>
                <a:ext cx="872835" cy="7229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9AFC3B7D-E2EF-4C2E-8EDB-01F57C4CBA40}"/>
                  </a:ext>
                </a:extLst>
              </p:cNvPr>
              <p:cNvSpPr/>
              <p:nvPr/>
            </p:nvSpPr>
            <p:spPr>
              <a:xfrm>
                <a:off x="5964187" y="5443320"/>
                <a:ext cx="1719403" cy="49936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return;</a:t>
                </a:r>
                <a:endParaRPr lang="ko-KR" altLang="en-US" sz="1400" dirty="0"/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A0D8DA36-E2F9-4FA2-B368-6E1B1DEF6975}"/>
                  </a:ext>
                </a:extLst>
              </p:cNvPr>
              <p:cNvCxnSpPr>
                <a:cxnSpLocks/>
                <a:stCxn id="50" idx="2"/>
                <a:endCxn id="58" idx="0"/>
              </p:cNvCxnSpPr>
              <p:nvPr/>
            </p:nvCxnSpPr>
            <p:spPr>
              <a:xfrm>
                <a:off x="6823887" y="5074929"/>
                <a:ext cx="2" cy="368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" name="연결선: 꺾임 59">
                <a:extLst>
                  <a:ext uri="{FF2B5EF4-FFF2-40B4-BE49-F238E27FC236}">
                    <a16:creationId xmlns:a16="http://schemas.microsoft.com/office/drawing/2014/main" id="{25A50315-AF72-458B-B5FB-483EA013EF6F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 flipH="1" flipV="1">
                <a:off x="6837022" y="3425453"/>
                <a:ext cx="3532930" cy="2244937"/>
              </a:xfrm>
              <a:prstGeom prst="bentConnector3">
                <a:avLst>
                  <a:gd name="adj1" fmla="val -6471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5CEF601-A5AE-4178-9858-BA9FC52483C0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10369954" y="4006054"/>
                <a:ext cx="23368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D45685A-779B-4C52-A872-EF3498EF76DD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>
              <a:xfrm>
                <a:off x="10356821" y="4845436"/>
                <a:ext cx="233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8C230D5-CC60-42D0-AF33-F18ADEAA2970}"/>
                  </a:ext>
                </a:extLst>
              </p:cNvPr>
              <p:cNvSpPr/>
              <p:nvPr/>
            </p:nvSpPr>
            <p:spPr>
              <a:xfrm>
                <a:off x="5888098" y="3721942"/>
                <a:ext cx="1871578" cy="3488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/>
                  <a:t>DisplayAll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22A3853-175D-43C6-9665-02ECD9AA1ED2}"/>
                </a:ext>
              </a:extLst>
            </p:cNvPr>
            <p:cNvCxnSpPr>
              <a:cxnSpLocks/>
              <a:stCxn id="63" idx="2"/>
              <a:endCxn id="50" idx="0"/>
            </p:cNvCxnSpPr>
            <p:nvPr/>
          </p:nvCxnSpPr>
          <p:spPr>
            <a:xfrm>
              <a:off x="1097052" y="2283679"/>
              <a:ext cx="0" cy="31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629BDCEB-1930-4BFC-B74D-FF712B8134AA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657225" y="1925464"/>
            <a:ext cx="4379781" cy="953130"/>
          </a:xfrm>
          <a:prstGeom prst="bentConnector3">
            <a:avLst>
              <a:gd name="adj1" fmla="val -52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51726490-F496-46C8-818A-83190C5E9C6F}"/>
              </a:ext>
            </a:extLst>
          </p:cNvPr>
          <p:cNvGrpSpPr/>
          <p:nvPr/>
        </p:nvGrpSpPr>
        <p:grpSpPr>
          <a:xfrm>
            <a:off x="663626" y="828486"/>
            <a:ext cx="4373381" cy="2050108"/>
            <a:chOff x="663626" y="828486"/>
            <a:chExt cx="4373381" cy="2050108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A8460C3-298B-4D25-B694-2FFFA89A2FE3}"/>
                </a:ext>
              </a:extLst>
            </p:cNvPr>
            <p:cNvSpPr/>
            <p:nvPr/>
          </p:nvSpPr>
          <p:spPr>
            <a:xfrm>
              <a:off x="3200223" y="1805293"/>
              <a:ext cx="1836783" cy="2403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PersonMenu</a:t>
              </a:r>
              <a:r>
                <a:rPr lang="en-US" altLang="ko-KR" sz="1400" dirty="0">
                  <a:solidFill>
                    <a:schemeClr val="tx1"/>
                  </a:solidFill>
                </a:rPr>
                <a:t>();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hlinkClick r:id="rId2" action="ppaction://hlinksldjump"/>
              <a:extLst>
                <a:ext uri="{FF2B5EF4-FFF2-40B4-BE49-F238E27FC236}">
                  <a16:creationId xmlns:a16="http://schemas.microsoft.com/office/drawing/2014/main" id="{AF0685FE-CBEC-4619-90EC-D64015231C1F}"/>
                </a:ext>
              </a:extLst>
            </p:cNvPr>
            <p:cNvSpPr/>
            <p:nvPr/>
          </p:nvSpPr>
          <p:spPr>
            <a:xfrm>
              <a:off x="3200222" y="1265764"/>
              <a:ext cx="1836783" cy="2403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EventMenu</a:t>
              </a:r>
              <a:r>
                <a:rPr lang="en-US" altLang="ko-KR" sz="1400" dirty="0">
                  <a:solidFill>
                    <a:schemeClr val="tx1"/>
                  </a:solidFill>
                </a:rPr>
                <a:t>()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5E06861-260C-4429-A850-3BEF121BF38D}"/>
                </a:ext>
              </a:extLst>
            </p:cNvPr>
            <p:cNvSpPr/>
            <p:nvPr/>
          </p:nvSpPr>
          <p:spPr>
            <a:xfrm>
              <a:off x="3200224" y="2298622"/>
              <a:ext cx="1836783" cy="2403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LocationMenu</a:t>
              </a:r>
              <a:r>
                <a:rPr lang="en-US" altLang="ko-KR" sz="1400" dirty="0">
                  <a:solidFill>
                    <a:schemeClr val="tx1"/>
                  </a:solidFill>
                </a:rPr>
                <a:t>();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순서도: 판단 68">
              <a:extLst>
                <a:ext uri="{FF2B5EF4-FFF2-40B4-BE49-F238E27FC236}">
                  <a16:creationId xmlns:a16="http://schemas.microsoft.com/office/drawing/2014/main" id="{95E5E3D1-537F-4A86-A601-FA944AE69B24}"/>
                </a:ext>
              </a:extLst>
            </p:cNvPr>
            <p:cNvSpPr/>
            <p:nvPr/>
          </p:nvSpPr>
          <p:spPr>
            <a:xfrm>
              <a:off x="1025978" y="2094405"/>
              <a:ext cx="1562784" cy="65709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input</a:t>
              </a:r>
              <a:endParaRPr lang="ko-KR" altLang="en-US" sz="1400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FCB960D-AF59-43F7-B41D-D90FEE1E4AA0}"/>
                </a:ext>
              </a:extLst>
            </p:cNvPr>
            <p:cNvCxnSpPr>
              <a:stCxn id="69" idx="3"/>
              <a:endCxn id="68" idx="1"/>
            </p:cNvCxnSpPr>
            <p:nvPr/>
          </p:nvCxnSpPr>
          <p:spPr>
            <a:xfrm flipV="1">
              <a:off x="2588762" y="2418793"/>
              <a:ext cx="611462" cy="4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8EE97962-5869-4450-BB74-B647BD4E7171}"/>
                </a:ext>
              </a:extLst>
            </p:cNvPr>
            <p:cNvCxnSpPr>
              <a:cxnSpLocks/>
              <a:stCxn id="69" idx="3"/>
              <a:endCxn id="66" idx="1"/>
            </p:cNvCxnSpPr>
            <p:nvPr/>
          </p:nvCxnSpPr>
          <p:spPr>
            <a:xfrm flipV="1">
              <a:off x="2588762" y="1925464"/>
              <a:ext cx="611461" cy="4974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7294E775-3014-43EA-AB01-7D61D028736E}"/>
                </a:ext>
              </a:extLst>
            </p:cNvPr>
            <p:cNvCxnSpPr>
              <a:stCxn id="69" idx="3"/>
              <a:endCxn id="67" idx="1"/>
            </p:cNvCxnSpPr>
            <p:nvPr/>
          </p:nvCxnSpPr>
          <p:spPr>
            <a:xfrm flipV="1">
              <a:off x="2588762" y="1385935"/>
              <a:ext cx="611460" cy="10370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D6C8AB47-F335-46D9-A5DF-D11F6CA7E6AA}"/>
                </a:ext>
              </a:extLst>
            </p:cNvPr>
            <p:cNvCxnSpPr>
              <a:stCxn id="67" idx="3"/>
              <a:endCxn id="68" idx="3"/>
            </p:cNvCxnSpPr>
            <p:nvPr/>
          </p:nvCxnSpPr>
          <p:spPr>
            <a:xfrm>
              <a:off x="5037005" y="1385935"/>
              <a:ext cx="2" cy="1032858"/>
            </a:xfrm>
            <a:prstGeom prst="bentConnector3">
              <a:avLst>
                <a:gd name="adj1" fmla="val 114301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99FF4A2F-4FE5-45D6-8735-A80504229802}"/>
                </a:ext>
              </a:extLst>
            </p:cNvPr>
            <p:cNvSpPr/>
            <p:nvPr/>
          </p:nvSpPr>
          <p:spPr>
            <a:xfrm>
              <a:off x="3200222" y="828486"/>
              <a:ext cx="1836783" cy="25028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return</a:t>
              </a:r>
              <a:endParaRPr lang="ko-KR" altLang="en-US" sz="14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3615CD87-6265-4B23-AFCC-7E79E16E1411}"/>
                </a:ext>
              </a:extLst>
            </p:cNvPr>
            <p:cNvCxnSpPr>
              <a:stCxn id="69" idx="3"/>
              <a:endCxn id="77" idx="1"/>
            </p:cNvCxnSpPr>
            <p:nvPr/>
          </p:nvCxnSpPr>
          <p:spPr>
            <a:xfrm flipV="1">
              <a:off x="2588762" y="953629"/>
              <a:ext cx="611460" cy="14693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8764DB4-9EB7-4A86-9B8A-F08A5491115C}"/>
                </a:ext>
              </a:extLst>
            </p:cNvPr>
            <p:cNvSpPr/>
            <p:nvPr/>
          </p:nvSpPr>
          <p:spPr>
            <a:xfrm>
              <a:off x="888192" y="1470756"/>
              <a:ext cx="1836783" cy="250285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GApp.Run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C94DCB-863E-47B7-94FF-9130903FB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626" y="1919428"/>
              <a:ext cx="1143743" cy="959166"/>
            </a:xfrm>
            <a:prstGeom prst="bentConnector3">
              <a:avLst>
                <a:gd name="adj1" fmla="val -1121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BFC41183-F61A-4683-B157-10A657F8E359}"/>
                </a:ext>
              </a:extLst>
            </p:cNvPr>
            <p:cNvCxnSpPr>
              <a:stCxn id="81" idx="2"/>
              <a:endCxn id="69" idx="0"/>
            </p:cNvCxnSpPr>
            <p:nvPr/>
          </p:nvCxnSpPr>
          <p:spPr>
            <a:xfrm>
              <a:off x="1806584" y="1721041"/>
              <a:ext cx="786" cy="373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857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AF39E6-7D35-4ED8-A82A-F7943CD2FE97}"/>
              </a:ext>
            </a:extLst>
          </p:cNvPr>
          <p:cNvSpPr/>
          <p:nvPr/>
        </p:nvSpPr>
        <p:spPr>
          <a:xfrm>
            <a:off x="3686175" y="1830091"/>
            <a:ext cx="8162877" cy="1981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777963C-7E4C-41F6-887E-97B780D4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67799"/>
              </p:ext>
            </p:extLst>
          </p:nvPr>
        </p:nvGraphicFramePr>
        <p:xfrm>
          <a:off x="537915" y="5068619"/>
          <a:ext cx="11478119" cy="152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791">
                  <a:extLst>
                    <a:ext uri="{9D8B030D-6E8A-4147-A177-3AD203B41FA5}">
                      <a16:colId xmlns:a16="http://schemas.microsoft.com/office/drawing/2014/main" val="254001845"/>
                    </a:ext>
                  </a:extLst>
                </a:gridCol>
                <a:gridCol w="896981">
                  <a:extLst>
                    <a:ext uri="{9D8B030D-6E8A-4147-A177-3AD203B41FA5}">
                      <a16:colId xmlns:a16="http://schemas.microsoft.com/office/drawing/2014/main" val="3385669856"/>
                    </a:ext>
                  </a:extLst>
                </a:gridCol>
                <a:gridCol w="677313">
                  <a:extLst>
                    <a:ext uri="{9D8B030D-6E8A-4147-A177-3AD203B41FA5}">
                      <a16:colId xmlns:a16="http://schemas.microsoft.com/office/drawing/2014/main" val="3374804310"/>
                    </a:ext>
                  </a:extLst>
                </a:gridCol>
                <a:gridCol w="875363">
                  <a:extLst>
                    <a:ext uri="{9D8B030D-6E8A-4147-A177-3AD203B41FA5}">
                      <a16:colId xmlns:a16="http://schemas.microsoft.com/office/drawing/2014/main" val="1469056948"/>
                    </a:ext>
                  </a:extLst>
                </a:gridCol>
                <a:gridCol w="762937">
                  <a:extLst>
                    <a:ext uri="{9D8B030D-6E8A-4147-A177-3AD203B41FA5}">
                      <a16:colId xmlns:a16="http://schemas.microsoft.com/office/drawing/2014/main" val="3433425689"/>
                    </a:ext>
                  </a:extLst>
                </a:gridCol>
                <a:gridCol w="866101">
                  <a:extLst>
                    <a:ext uri="{9D8B030D-6E8A-4147-A177-3AD203B41FA5}">
                      <a16:colId xmlns:a16="http://schemas.microsoft.com/office/drawing/2014/main" val="3088531030"/>
                    </a:ext>
                  </a:extLst>
                </a:gridCol>
                <a:gridCol w="734099">
                  <a:extLst>
                    <a:ext uri="{9D8B030D-6E8A-4147-A177-3AD203B41FA5}">
                      <a16:colId xmlns:a16="http://schemas.microsoft.com/office/drawing/2014/main" val="1849519838"/>
                    </a:ext>
                  </a:extLst>
                </a:gridCol>
                <a:gridCol w="894939">
                  <a:extLst>
                    <a:ext uri="{9D8B030D-6E8A-4147-A177-3AD203B41FA5}">
                      <a16:colId xmlns:a16="http://schemas.microsoft.com/office/drawing/2014/main" val="2486570922"/>
                    </a:ext>
                  </a:extLst>
                </a:gridCol>
                <a:gridCol w="752886">
                  <a:extLst>
                    <a:ext uri="{9D8B030D-6E8A-4147-A177-3AD203B41FA5}">
                      <a16:colId xmlns:a16="http://schemas.microsoft.com/office/drawing/2014/main" val="1477723656"/>
                    </a:ext>
                  </a:extLst>
                </a:gridCol>
                <a:gridCol w="876152">
                  <a:extLst>
                    <a:ext uri="{9D8B030D-6E8A-4147-A177-3AD203B41FA5}">
                      <a16:colId xmlns:a16="http://schemas.microsoft.com/office/drawing/2014/main" val="524790808"/>
                    </a:ext>
                  </a:extLst>
                </a:gridCol>
                <a:gridCol w="714523">
                  <a:extLst>
                    <a:ext uri="{9D8B030D-6E8A-4147-A177-3AD203B41FA5}">
                      <a16:colId xmlns:a16="http://schemas.microsoft.com/office/drawing/2014/main" val="3928790334"/>
                    </a:ext>
                  </a:extLst>
                </a:gridCol>
                <a:gridCol w="914515">
                  <a:extLst>
                    <a:ext uri="{9D8B030D-6E8A-4147-A177-3AD203B41FA5}">
                      <a16:colId xmlns:a16="http://schemas.microsoft.com/office/drawing/2014/main" val="3171884395"/>
                    </a:ext>
                  </a:extLst>
                </a:gridCol>
                <a:gridCol w="814519">
                  <a:extLst>
                    <a:ext uri="{9D8B030D-6E8A-4147-A177-3AD203B41FA5}">
                      <a16:colId xmlns:a16="http://schemas.microsoft.com/office/drawing/2014/main" val="4270185114"/>
                    </a:ext>
                  </a:extLst>
                </a:gridCol>
              </a:tblGrid>
              <a:tr h="3629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List&lt;Content&gt;</a:t>
                      </a:r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23192"/>
                  </a:ext>
                </a:extLst>
              </a:tr>
              <a:tr h="23165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AAA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CCC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EEE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YYY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ABC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m_cName</a:t>
                      </a:r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2849"/>
                  </a:ext>
                </a:extLst>
              </a:tr>
              <a:tr h="231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2017</a:t>
                      </a:r>
                      <a:r>
                        <a:rPr lang="ko-KR" altLang="en-US" sz="900" dirty="0"/>
                        <a:t>년</a:t>
                      </a:r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2018</a:t>
                      </a:r>
                      <a:r>
                        <a:rPr lang="ko-KR" altLang="en-US" sz="900" dirty="0"/>
                        <a:t>년</a:t>
                      </a:r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2020</a:t>
                      </a:r>
                      <a:r>
                        <a:rPr lang="ko-KR" altLang="en-US" sz="900" dirty="0"/>
                        <a:t>년</a:t>
                      </a:r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2017</a:t>
                      </a:r>
                      <a:r>
                        <a:rPr lang="ko-KR" altLang="en-US" sz="900" dirty="0"/>
                        <a:t>년</a:t>
                      </a:r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2017</a:t>
                      </a:r>
                      <a:r>
                        <a:rPr lang="ko-KR" altLang="en-US" sz="900" dirty="0"/>
                        <a:t>년</a:t>
                      </a:r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/>
                        <a:t>m_cDate</a:t>
                      </a:r>
                      <a:endParaRPr lang="en-US" altLang="ko-K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961755"/>
                  </a:ext>
                </a:extLst>
              </a:tr>
              <a:tr h="231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45681"/>
                  </a:ext>
                </a:extLst>
              </a:tr>
              <a:tr h="231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/>
                        <a:t>m_EventName</a:t>
                      </a:r>
                      <a:endParaRPr lang="en-US" altLang="ko-K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Event2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/>
                        <a:t>m_EventName</a:t>
                      </a:r>
                      <a:endParaRPr lang="en-US" altLang="ko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Event2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/>
                        <a:t>m_EventName</a:t>
                      </a:r>
                      <a:endParaRPr lang="en-US" altLang="ko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Event1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/>
                        <a:t>m_EventName</a:t>
                      </a:r>
                      <a:endParaRPr lang="en-US" altLang="ko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Event3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/>
                        <a:t>m_EventName</a:t>
                      </a:r>
                      <a:endParaRPr lang="en-US" altLang="ko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Event2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/>
                        <a:t>m_EventName</a:t>
                      </a:r>
                      <a:endParaRPr lang="en-US" altLang="ko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73993"/>
                  </a:ext>
                </a:extLst>
              </a:tr>
              <a:tr h="231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0496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EB36869-A842-4823-BF98-32B6C036E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85368"/>
              </p:ext>
            </p:extLst>
          </p:nvPr>
        </p:nvGraphicFramePr>
        <p:xfrm>
          <a:off x="3930313" y="3265005"/>
          <a:ext cx="740266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187">
                  <a:extLst>
                    <a:ext uri="{9D8B030D-6E8A-4147-A177-3AD203B41FA5}">
                      <a16:colId xmlns:a16="http://schemas.microsoft.com/office/drawing/2014/main" val="25400184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85669856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469056948"/>
                    </a:ext>
                  </a:extLst>
                </a:gridCol>
                <a:gridCol w="1484126">
                  <a:extLst>
                    <a:ext uri="{9D8B030D-6E8A-4147-A177-3AD203B41FA5}">
                      <a16:colId xmlns:a16="http://schemas.microsoft.com/office/drawing/2014/main" val="3088531030"/>
                    </a:ext>
                  </a:extLst>
                </a:gridCol>
              </a:tblGrid>
              <a:tr h="364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SortedList</a:t>
                      </a:r>
                      <a:r>
                        <a:rPr lang="en-US" altLang="ko-KR" sz="1400" dirty="0"/>
                        <a:t>&lt;string&gt; </a:t>
                      </a:r>
                      <a:r>
                        <a:rPr lang="en-US" altLang="ko-KR" sz="1400" dirty="0" err="1"/>
                        <a:t>m_mcList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“AAA”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“CCC”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“ABC”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2319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1418A30E-8E08-4143-A96A-A5D7D727F67C}"/>
              </a:ext>
            </a:extLst>
          </p:cNvPr>
          <p:cNvSpPr/>
          <p:nvPr/>
        </p:nvSpPr>
        <p:spPr>
          <a:xfrm>
            <a:off x="3930313" y="2731605"/>
            <a:ext cx="4004012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m_cDes</a:t>
            </a:r>
            <a:r>
              <a:rPr lang="en-US" altLang="ko-KR" dirty="0"/>
              <a:t> = “event Description”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B3F381-2DFB-4BF9-9521-A11114B577BD}"/>
              </a:ext>
            </a:extLst>
          </p:cNvPr>
          <p:cNvSpPr/>
          <p:nvPr/>
        </p:nvSpPr>
        <p:spPr>
          <a:xfrm>
            <a:off x="3930312" y="2178496"/>
            <a:ext cx="4004011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m_cName</a:t>
            </a:r>
            <a:r>
              <a:rPr lang="en-US" altLang="ko-KR" dirty="0"/>
              <a:t> = “Event2”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FE3CAA-5023-468F-860A-835CE5C294FA}"/>
              </a:ext>
            </a:extLst>
          </p:cNvPr>
          <p:cNvSpPr/>
          <p:nvPr/>
        </p:nvSpPr>
        <p:spPr>
          <a:xfrm>
            <a:off x="180975" y="434716"/>
            <a:ext cx="2847975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DoublySortedLinkedList</a:t>
            </a:r>
            <a:endParaRPr lang="en-US" altLang="ko-KR" dirty="0"/>
          </a:p>
          <a:p>
            <a:pPr algn="ctr"/>
            <a:r>
              <a:rPr lang="en-US" altLang="ko-KR" dirty="0"/>
              <a:t>&lt;Event&gt; </a:t>
            </a:r>
            <a:r>
              <a:rPr lang="en-US" altLang="ko-KR" dirty="0" err="1"/>
              <a:t>m_eventList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8AE1335-1D0E-4CC3-897C-DBAAA703E728}"/>
              </a:ext>
            </a:extLst>
          </p:cNvPr>
          <p:cNvSpPr/>
          <p:nvPr/>
        </p:nvSpPr>
        <p:spPr>
          <a:xfrm>
            <a:off x="1019171" y="1128291"/>
            <a:ext cx="1019175" cy="923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EDB951-B325-41D9-9E76-88AD6D8CBA3D}"/>
              </a:ext>
            </a:extLst>
          </p:cNvPr>
          <p:cNvSpPr/>
          <p:nvPr/>
        </p:nvSpPr>
        <p:spPr>
          <a:xfrm>
            <a:off x="1019170" y="2360698"/>
            <a:ext cx="1019175" cy="923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5A0F35-EEFC-4C1A-9C58-E0293F094A69}"/>
              </a:ext>
            </a:extLst>
          </p:cNvPr>
          <p:cNvSpPr/>
          <p:nvPr/>
        </p:nvSpPr>
        <p:spPr>
          <a:xfrm>
            <a:off x="1019173" y="3676082"/>
            <a:ext cx="1019175" cy="923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3196D9-F2D4-4927-A931-8B0FBE2E3196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V="1">
            <a:off x="1168425" y="1916348"/>
            <a:ext cx="1" cy="57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2B6CBE-7ED5-4965-9C24-719033A57109}"/>
              </a:ext>
            </a:extLst>
          </p:cNvPr>
          <p:cNvCxnSpPr>
            <a:stCxn id="13" idx="5"/>
            <a:endCxn id="14" idx="7"/>
          </p:cNvCxnSpPr>
          <p:nvPr/>
        </p:nvCxnSpPr>
        <p:spPr>
          <a:xfrm flipH="1">
            <a:off x="1889090" y="1916348"/>
            <a:ext cx="1" cy="57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E9007A-C7AF-40E7-A79E-71F6CE99FD19}"/>
              </a:ext>
            </a:extLst>
          </p:cNvPr>
          <p:cNvCxnSpPr>
            <a:cxnSpLocks/>
            <a:stCxn id="14" idx="5"/>
            <a:endCxn id="15" idx="7"/>
          </p:cNvCxnSpPr>
          <p:nvPr/>
        </p:nvCxnSpPr>
        <p:spPr>
          <a:xfrm>
            <a:off x="1889090" y="3148755"/>
            <a:ext cx="3" cy="66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95B428-558D-4577-83E2-FF80D43DEB40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1168425" y="3148755"/>
            <a:ext cx="3" cy="66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F9F3E2-1FAA-445A-8B7F-331B6A1759E7}"/>
              </a:ext>
            </a:extLst>
          </p:cNvPr>
          <p:cNvSpPr/>
          <p:nvPr/>
        </p:nvSpPr>
        <p:spPr>
          <a:xfrm>
            <a:off x="3686175" y="1543021"/>
            <a:ext cx="8162877" cy="2870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 instance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54B8D0-5CCA-4AF4-9BBE-97A8AA3FA69A}"/>
              </a:ext>
            </a:extLst>
          </p:cNvPr>
          <p:cNvCxnSpPr>
            <a:stCxn id="14" idx="6"/>
            <a:endCxn id="26" idx="1"/>
          </p:cNvCxnSpPr>
          <p:nvPr/>
        </p:nvCxnSpPr>
        <p:spPr>
          <a:xfrm flipV="1">
            <a:off x="2038345" y="2820691"/>
            <a:ext cx="1647830" cy="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5B740D4-DAC0-463B-A260-87C87BD0B13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30631" y="3630765"/>
            <a:ext cx="4101013" cy="193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9504A3-D290-4A9D-83A8-3055BCDA15DF}"/>
              </a:ext>
            </a:extLst>
          </p:cNvPr>
          <p:cNvCxnSpPr>
            <a:cxnSpLocks/>
          </p:cNvCxnSpPr>
          <p:nvPr/>
        </p:nvCxnSpPr>
        <p:spPr>
          <a:xfrm flipH="1">
            <a:off x="5133975" y="3684151"/>
            <a:ext cx="3989953" cy="189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A6283D3-1EAC-4018-9E2B-D2D724387140}"/>
              </a:ext>
            </a:extLst>
          </p:cNvPr>
          <p:cNvCxnSpPr>
            <a:cxnSpLocks/>
          </p:cNvCxnSpPr>
          <p:nvPr/>
        </p:nvCxnSpPr>
        <p:spPr>
          <a:xfrm flipH="1">
            <a:off x="9907753" y="3630764"/>
            <a:ext cx="663976" cy="193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2BA8C4-55CC-47B7-951F-0BE7F22EAE3C}"/>
              </a:ext>
            </a:extLst>
          </p:cNvPr>
          <p:cNvSpPr/>
          <p:nvPr/>
        </p:nvSpPr>
        <p:spPr>
          <a:xfrm>
            <a:off x="3686175" y="4191000"/>
            <a:ext cx="8162877" cy="408348"/>
          </a:xfrm>
          <a:prstGeom prst="rect">
            <a:avLst/>
          </a:prstGeom>
          <a:solidFill>
            <a:schemeClr val="accent5">
              <a:lumMod val="20000"/>
              <a:lumOff val="80000"/>
              <a:alpha val="78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GroupApplication</a:t>
            </a:r>
            <a:r>
              <a:rPr lang="en-US" altLang="ko-KR" dirty="0"/>
              <a:t>:: List&lt;Content&gt;*</a:t>
            </a:r>
            <a:r>
              <a:rPr lang="ko-KR" altLang="en-US" dirty="0"/>
              <a:t> </a:t>
            </a:r>
            <a:r>
              <a:rPr lang="en-US" altLang="ko-KR" dirty="0" err="1"/>
              <a:t>m_mList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39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A9A9234-972F-4C4F-9394-EDD6E98D1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41391"/>
              </p:ext>
            </p:extLst>
          </p:nvPr>
        </p:nvGraphicFramePr>
        <p:xfrm>
          <a:off x="362856" y="128329"/>
          <a:ext cx="5733144" cy="63270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33144">
                  <a:extLst>
                    <a:ext uri="{9D8B030D-6E8A-4147-A177-3AD203B41FA5}">
                      <a16:colId xmlns:a16="http://schemas.microsoft.com/office/drawing/2014/main" val="4234473193"/>
                    </a:ext>
                  </a:extLst>
                </a:gridCol>
              </a:tblGrid>
              <a:tr h="38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Content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40756"/>
                  </a:ext>
                </a:extLst>
              </a:tr>
              <a:tr h="1095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Private:</a:t>
                      </a:r>
                    </a:p>
                    <a:p>
                      <a:pPr latinLnBrk="1"/>
                      <a:r>
                        <a:rPr lang="en-US" altLang="ko-KR" dirty="0"/>
                        <a:t>----</a:t>
                      </a:r>
                      <a:r>
                        <a:rPr lang="ko-KR" altLang="en-US" dirty="0"/>
                        <a:t>컨텐츠 정보</a:t>
                      </a:r>
                      <a:r>
                        <a:rPr lang="en-US" altLang="ko-KR" dirty="0"/>
                        <a:t>----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kern="1200" dirty="0"/>
                        <a:t>String</a:t>
                      </a:r>
                      <a:r>
                        <a:rPr lang="ko-KR" altLang="en-US" sz="1800" kern="1200" dirty="0"/>
                        <a:t> </a:t>
                      </a:r>
                      <a:r>
                        <a:rPr lang="en-US" altLang="ko-KR" sz="1800" kern="1200" dirty="0" err="1"/>
                        <a:t>m_cName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콘텐츠 파일명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kern="1200" dirty="0" err="1"/>
                        <a:t>ContentType</a:t>
                      </a:r>
                      <a:r>
                        <a:rPr lang="en-US" altLang="ko-KR" sz="1800" kern="1200" dirty="0"/>
                        <a:t> </a:t>
                      </a:r>
                      <a:r>
                        <a:rPr lang="en-US" altLang="ko-KR" sz="1800" kern="1200" dirty="0" err="1"/>
                        <a:t>m_cType</a:t>
                      </a:r>
                      <a:r>
                        <a:rPr lang="en-US" altLang="ko-KR" sz="1800" kern="1200" dirty="0"/>
                        <a:t>; //</a:t>
                      </a:r>
                      <a:r>
                        <a:rPr lang="ko-KR" altLang="en-US" sz="1800" kern="1200" dirty="0"/>
                        <a:t>콘텐츠 종류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kern="1200" dirty="0"/>
                        <a:t>String</a:t>
                      </a:r>
                      <a:r>
                        <a:rPr lang="ko-KR" altLang="en-US" sz="1800" kern="1200" dirty="0"/>
                        <a:t> </a:t>
                      </a:r>
                      <a:r>
                        <a:rPr lang="en-US" altLang="ko-KR" sz="1800" kern="1200" dirty="0" err="1"/>
                        <a:t>m_Date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생성날짜와 시간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kern="1200" dirty="0"/>
                        <a:t>String </a:t>
                      </a:r>
                      <a:r>
                        <a:rPr lang="en-US" altLang="ko-KR" sz="1800" kern="1200" dirty="0" err="1"/>
                        <a:t>m_location</a:t>
                      </a:r>
                      <a:r>
                        <a:rPr lang="en-US" altLang="ko-KR" sz="1800" kern="1200" dirty="0"/>
                        <a:t>;// </a:t>
                      </a:r>
                      <a:r>
                        <a:rPr lang="ko-KR" altLang="en-US" sz="1800" kern="1200" dirty="0"/>
                        <a:t>장소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kern="1200" dirty="0"/>
                        <a:t>String</a:t>
                      </a:r>
                      <a:r>
                        <a:rPr lang="ko-KR" altLang="en-US" sz="1800" kern="1200" dirty="0"/>
                        <a:t> </a:t>
                      </a:r>
                      <a:r>
                        <a:rPr lang="en-US" altLang="ko-KR" sz="1800" kern="1200" dirty="0" err="1"/>
                        <a:t>m_Person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콘텐츠에 포함된 사람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kern="1200" dirty="0"/>
                        <a:t>Int </a:t>
                      </a:r>
                      <a:r>
                        <a:rPr lang="en-US" altLang="ko-KR" sz="1800" kern="1200" dirty="0" err="1"/>
                        <a:t>m_Category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콘텐츠 구분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kern="1200" dirty="0"/>
                        <a:t>String </a:t>
                      </a:r>
                      <a:r>
                        <a:rPr lang="en-US" altLang="ko-KR" sz="1800" kern="1200" dirty="0" err="1"/>
                        <a:t>m_EventName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이벤트명</a:t>
                      </a:r>
                      <a:endParaRPr lang="en-US" altLang="ko-KR" sz="1800" kern="12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kern="1200" dirty="0"/>
                        <a:t>int </a:t>
                      </a:r>
                      <a:r>
                        <a:rPr lang="en-US" altLang="ko-KR" sz="1800" kern="1200" dirty="0" err="1"/>
                        <a:t>m_views</a:t>
                      </a:r>
                      <a:r>
                        <a:rPr lang="en-US" altLang="ko-KR" sz="1800" kern="1200" dirty="0"/>
                        <a:t> // </a:t>
                      </a:r>
                      <a:r>
                        <a:rPr lang="ko-KR" altLang="en-US" sz="1800" kern="1200" dirty="0"/>
                        <a:t>조회수</a:t>
                      </a:r>
                      <a:endParaRPr lang="en-US" altLang="ko-KR" sz="1800" kern="12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800" kern="1200" dirty="0"/>
                        <a:t>----</a:t>
                      </a:r>
                      <a:r>
                        <a:rPr lang="ko-KR" altLang="en-US" sz="1800" kern="1200" dirty="0"/>
                        <a:t>검색용 정보</a:t>
                      </a:r>
                      <a:r>
                        <a:rPr lang="en-US" altLang="ko-KR" sz="1800" kern="1200" dirty="0"/>
                        <a:t>----</a:t>
                      </a:r>
                      <a:endParaRPr lang="ko-KR" altLang="en-US" sz="1800" kern="12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kern="1200" dirty="0" err="1"/>
                        <a:t>SortedList</a:t>
                      </a:r>
                      <a:r>
                        <a:rPr lang="en-US" altLang="ko-KR" sz="1800" kern="1200" dirty="0"/>
                        <a:t>&lt;string&gt; </a:t>
                      </a:r>
                      <a:r>
                        <a:rPr lang="en-US" altLang="ko-KR" sz="1800" kern="1200" dirty="0" err="1"/>
                        <a:t>m_keywords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키워드 리스트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87167"/>
                  </a:ext>
                </a:extLst>
              </a:tr>
              <a:tr h="1095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public:</a:t>
                      </a:r>
                    </a:p>
                    <a:p>
                      <a:pPr latinLnBrk="1"/>
                      <a:r>
                        <a:rPr lang="en-US" altLang="ko-KR" dirty="0"/>
                        <a:t>string Get()</a:t>
                      </a:r>
                    </a:p>
                    <a:p>
                      <a:pPr latinLnBrk="1"/>
                      <a:r>
                        <a:rPr lang="en-US" altLang="ko-KR" dirty="0"/>
                        <a:t>void Set(string)</a:t>
                      </a:r>
                    </a:p>
                    <a:p>
                      <a:pPr latinLnBrk="1"/>
                      <a:r>
                        <a:rPr lang="en-US" altLang="ko-KR" dirty="0"/>
                        <a:t>…</a:t>
                      </a:r>
                    </a:p>
                    <a:p>
                      <a:pPr latinLnBrk="1"/>
                      <a:r>
                        <a:rPr lang="en-US" altLang="ko-KR" dirty="0"/>
                        <a:t>void </a:t>
                      </a:r>
                      <a:r>
                        <a:rPr lang="en-US" altLang="ko-KR" dirty="0" err="1"/>
                        <a:t>SetValueFromKB</a:t>
                      </a:r>
                      <a:r>
                        <a:rPr lang="en-US" altLang="ko-KR" dirty="0"/>
                        <a:t>() </a:t>
                      </a:r>
                    </a:p>
                    <a:p>
                      <a:pPr latinLnBrk="1"/>
                      <a:r>
                        <a:rPr lang="en-US" altLang="ko-KR" dirty="0"/>
                        <a:t>void </a:t>
                      </a:r>
                      <a:r>
                        <a:rPr lang="en-US" altLang="ko-KR" dirty="0" err="1"/>
                        <a:t>DiplayValueOnScreen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dirty="0"/>
                        <a:t>…</a:t>
                      </a:r>
                    </a:p>
                    <a:p>
                      <a:pPr latinLnBrk="1"/>
                      <a:r>
                        <a:rPr lang="en-US" altLang="ko-KR" sz="1800" kern="1200" dirty="0"/>
                        <a:t>int </a:t>
                      </a:r>
                      <a:r>
                        <a:rPr lang="en-US" altLang="ko-KR" sz="1800" kern="1200" dirty="0" err="1"/>
                        <a:t>KeyWordSearch</a:t>
                      </a:r>
                      <a:r>
                        <a:rPr lang="en-US" altLang="ko-KR" sz="1800" kern="1200" dirty="0"/>
                        <a:t>(</a:t>
                      </a:r>
                      <a:r>
                        <a:rPr lang="en-US" altLang="ko-KR" sz="1800" kern="1200" dirty="0" err="1"/>
                        <a:t>SortedList</a:t>
                      </a:r>
                      <a:r>
                        <a:rPr lang="en-US" altLang="ko-KR" sz="1800" kern="1200" dirty="0"/>
                        <a:t>&lt;string&gt;&amp; keys);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dirty="0"/>
                        <a:t>int View();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6093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0502966-13D2-4B3E-BC3D-B567C626E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69556"/>
              </p:ext>
            </p:extLst>
          </p:nvPr>
        </p:nvGraphicFramePr>
        <p:xfrm>
          <a:off x="7348682" y="1385377"/>
          <a:ext cx="3570778" cy="1280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70778">
                  <a:extLst>
                    <a:ext uri="{9D8B030D-6E8A-4147-A177-3AD203B41FA5}">
                      <a16:colId xmlns:a16="http://schemas.microsoft.com/office/drawing/2014/main" val="46574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DisplayRecordOnScreen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8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</a:p>
                    <a:p>
                      <a:pPr latinLnBrk="1"/>
                      <a:r>
                        <a:rPr lang="en-US" altLang="ko-KR" dirty="0"/>
                        <a:t>++</a:t>
                      </a:r>
                      <a:r>
                        <a:rPr lang="en-US" altLang="ko-KR" dirty="0" err="1"/>
                        <a:t>m_views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9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11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036FC86-E965-4AB6-8247-F8404C206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36351"/>
              </p:ext>
            </p:extLst>
          </p:nvPr>
        </p:nvGraphicFramePr>
        <p:xfrm>
          <a:off x="333827" y="128329"/>
          <a:ext cx="8490858" cy="577838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90858">
                  <a:extLst>
                    <a:ext uri="{9D8B030D-6E8A-4147-A177-3AD203B41FA5}">
                      <a16:colId xmlns:a16="http://schemas.microsoft.com/office/drawing/2014/main" val="4234473193"/>
                    </a:ext>
                  </a:extLst>
                </a:gridCol>
              </a:tblGrid>
              <a:tr h="38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Application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40756"/>
                  </a:ext>
                </a:extLst>
              </a:tr>
              <a:tr h="1095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private: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err="1"/>
                        <a:t>ifstream</a:t>
                      </a:r>
                      <a:r>
                        <a:rPr lang="en-US" altLang="ko-KR" sz="1800" kern="1200" dirty="0"/>
                        <a:t> </a:t>
                      </a:r>
                      <a:r>
                        <a:rPr lang="en-US" altLang="ko-KR" sz="1800" kern="1200" dirty="0" err="1"/>
                        <a:t>m_InFile</a:t>
                      </a:r>
                      <a:r>
                        <a:rPr lang="en-US" altLang="ko-KR" sz="1800" kern="1200" dirty="0"/>
                        <a:t>;///&lt; input file descriptor.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err="1"/>
                        <a:t>ofstream</a:t>
                      </a:r>
                      <a:r>
                        <a:rPr lang="en-US" altLang="ko-KR" sz="1800" kern="1200" dirty="0"/>
                        <a:t> </a:t>
                      </a:r>
                      <a:r>
                        <a:rPr lang="en-US" altLang="ko-KR" sz="1800" kern="1200" dirty="0" err="1"/>
                        <a:t>m_OutFile</a:t>
                      </a:r>
                      <a:r>
                        <a:rPr lang="en-US" altLang="ko-KR" sz="1800" kern="1200" dirty="0"/>
                        <a:t>;///&lt; output file descriptor.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List&lt;Content&gt; </a:t>
                      </a:r>
                      <a:r>
                        <a:rPr lang="en-US" altLang="ko-KR" sz="1800" kern="1200" dirty="0" err="1"/>
                        <a:t>m_List</a:t>
                      </a:r>
                      <a:r>
                        <a:rPr lang="en-US" altLang="ko-KR" sz="1800" kern="1200" dirty="0"/>
                        <a:t>;///&lt; item list.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altLang="ko-KR" sz="1800" kern="1200" dirty="0"/>
                        <a:t>GroupApplication GApp = GroupApplication(m_List); </a:t>
                      </a:r>
                      <a:r>
                        <a:rPr lang="en-US" altLang="ko-KR" sz="1800" kern="1200" dirty="0"/>
                        <a:t>// </a:t>
                      </a:r>
                      <a:r>
                        <a:rPr lang="ko-KR" altLang="en-US" sz="1800" kern="1200" dirty="0"/>
                        <a:t>그룹</a:t>
                      </a:r>
                      <a:r>
                        <a:rPr lang="en-US" altLang="ko-KR" sz="1800" kern="1200" dirty="0"/>
                        <a:t>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List&lt;string&gt; </a:t>
                      </a:r>
                      <a:r>
                        <a:rPr lang="en-US" altLang="ko-KR" sz="1800" kern="1200" dirty="0" err="1"/>
                        <a:t>m_FVList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자주보는 비디오 리스트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List&lt;string&gt; </a:t>
                      </a:r>
                      <a:r>
                        <a:rPr lang="en-US" altLang="ko-KR" sz="1800" kern="1200" dirty="0" err="1"/>
                        <a:t>m_FPList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자주보는 사진 리스트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int </a:t>
                      </a:r>
                      <a:r>
                        <a:rPr lang="en-US" altLang="ko-KR" sz="1800" kern="1200" dirty="0" err="1"/>
                        <a:t>m_Command</a:t>
                      </a:r>
                      <a:r>
                        <a:rPr lang="en-US" altLang="ko-KR" sz="1800" kern="1200" dirty="0"/>
                        <a:t>;///&lt; current command number.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int</a:t>
                      </a:r>
                      <a:r>
                        <a:rPr lang="ko-KR" altLang="en-US" sz="1800" kern="1200" dirty="0"/>
                        <a:t> </a:t>
                      </a:r>
                      <a:r>
                        <a:rPr lang="en-US" altLang="ko-KR" sz="1800" kern="1200" dirty="0" err="1"/>
                        <a:t>fview</a:t>
                      </a:r>
                      <a:r>
                        <a:rPr lang="en-US" altLang="ko-KR" sz="1800" kern="1200" dirty="0"/>
                        <a:t> = 10; //</a:t>
                      </a:r>
                      <a:r>
                        <a:rPr lang="ko-KR" altLang="en-US" sz="1800" kern="1200" dirty="0"/>
                        <a:t>자주보는 리스트 기준 조회수</a:t>
                      </a:r>
                      <a:endParaRPr lang="en-US" altLang="ko-KR" sz="1800" kern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int order = 1; // </a:t>
                      </a:r>
                      <a:r>
                        <a:rPr lang="ko-KR" altLang="en-US" sz="1800" kern="1200" dirty="0"/>
                        <a:t>정렬기준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87167"/>
                  </a:ext>
                </a:extLst>
              </a:tr>
              <a:tr h="1095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public:</a:t>
                      </a:r>
                    </a:p>
                    <a:p>
                      <a:pPr latinLnBrk="1"/>
                      <a:r>
                        <a:rPr lang="en-US" altLang="ko-KR" dirty="0"/>
                        <a:t>void Run()</a:t>
                      </a:r>
                    </a:p>
                    <a:p>
                      <a:pPr latinLnBrk="1"/>
                      <a:r>
                        <a:rPr lang="en-US" altLang="ko-KR" dirty="0"/>
                        <a:t>void </a:t>
                      </a:r>
                      <a:r>
                        <a:rPr lang="en-US" altLang="ko-KR" dirty="0" err="1"/>
                        <a:t>GetCommad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latinLnBrk="1"/>
                      <a:r>
                        <a:rPr lang="en-US" altLang="ko-KR" sz="1800" kern="1200" dirty="0"/>
                        <a:t>int </a:t>
                      </a:r>
                      <a:r>
                        <a:rPr lang="en-US" altLang="ko-KR" sz="1800" kern="1200" dirty="0" err="1"/>
                        <a:t>AddContents</a:t>
                      </a:r>
                      <a:r>
                        <a:rPr lang="en-US" altLang="ko-KR" sz="1800" kern="1200" dirty="0"/>
                        <a:t>()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…</a:t>
                      </a:r>
                    </a:p>
                    <a:p>
                      <a:pPr latinLnBrk="1"/>
                      <a:r>
                        <a:rPr lang="en-US" altLang="ko-KR" dirty="0"/>
                        <a:t>int Add()</a:t>
                      </a:r>
                    </a:p>
                    <a:p>
                      <a:pPr latinLnBrk="1"/>
                      <a:r>
                        <a:rPr lang="en-US" altLang="ko-KR" dirty="0"/>
                        <a:t>int Delete()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/>
                        <a:t>void </a:t>
                      </a:r>
                      <a:r>
                        <a:rPr lang="en-US" altLang="ko-KR" sz="1800" kern="1200" dirty="0" err="1"/>
                        <a:t>UpdateViews</a:t>
                      </a:r>
                      <a:r>
                        <a:rPr lang="en-US" altLang="ko-KR" sz="1800" kern="1200" dirty="0"/>
                        <a:t>()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1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F90A21-9D3B-4EE4-91FA-61348232A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34042"/>
              </p:ext>
            </p:extLst>
          </p:nvPr>
        </p:nvGraphicFramePr>
        <p:xfrm>
          <a:off x="295727" y="36259"/>
          <a:ext cx="8490858" cy="64921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90858">
                  <a:extLst>
                    <a:ext uri="{9D8B030D-6E8A-4147-A177-3AD203B41FA5}">
                      <a16:colId xmlns:a16="http://schemas.microsoft.com/office/drawing/2014/main" val="4234473193"/>
                    </a:ext>
                  </a:extLst>
                </a:gridCol>
              </a:tblGrid>
              <a:tr h="4786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</a:t>
                      </a:r>
                      <a:r>
                        <a:rPr lang="en-US" altLang="ko-KR" dirty="0" err="1"/>
                        <a:t>GroupApplication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40756"/>
                  </a:ext>
                </a:extLst>
              </a:tr>
              <a:tr h="1532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private: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DoublySortedLinkedList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&lt;Event&gt;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m_eventList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 리스트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DoublySortedLinkedList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&lt;Person&gt;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m_personList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//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인물 리스트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DoublySortedLinkedList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&lt;Location&gt;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m_LocationList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장소 리스트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List&lt;Content&gt;*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m_mList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마스터리스트의 포인터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87167"/>
                  </a:ext>
                </a:extLst>
              </a:tr>
              <a:tr h="3196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public:</a:t>
                      </a:r>
                    </a:p>
                    <a:p>
                      <a:r>
                        <a:rPr lang="fr-FR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GroupApplication(List&lt;Content&gt; &amp;m_List) {</a:t>
                      </a:r>
                    </a:p>
                    <a:p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m_mList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&amp;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m_List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dirty="0"/>
                        <a:t>….</a:t>
                      </a:r>
                    </a:p>
                    <a:p>
                      <a:pPr latinLnBrk="1"/>
                      <a:r>
                        <a:rPr lang="en-US" altLang="ko-KR" dirty="0"/>
                        <a:t>void Run()</a:t>
                      </a:r>
                    </a:p>
                    <a:p>
                      <a:pPr latinLnBrk="1"/>
                      <a:r>
                        <a:rPr lang="en-US" altLang="ko-KR" dirty="0"/>
                        <a:t>void </a:t>
                      </a:r>
                      <a:r>
                        <a:rPr lang="en-US" altLang="ko-KR" dirty="0" err="1"/>
                        <a:t>EventMenu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DisplayDetailsAll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DoublySortedLinkedList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&lt;T&gt;&amp;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DisplayAll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DoublySortedLinkedList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&lt;T&gt;&amp;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</a:t>
                      </a:r>
                    </a:p>
                    <a:p>
                      <a:r>
                        <a:rPr lang="fr-FR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ModifyDescription(DoublySortedLinkedList&lt;T&gt;&amp; lst)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T&gt;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FindNDisplay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DoublySortedLinkedList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&lt;T&gt;&amp;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8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4FE301F-DA3B-431C-BBCB-B792670D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46687"/>
              </p:ext>
            </p:extLst>
          </p:nvPr>
        </p:nvGraphicFramePr>
        <p:xfrm>
          <a:off x="711199" y="113470"/>
          <a:ext cx="10769602" cy="419467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769602">
                  <a:extLst>
                    <a:ext uri="{9D8B030D-6E8A-4147-A177-3AD203B41FA5}">
                      <a16:colId xmlns:a16="http://schemas.microsoft.com/office/drawing/2014/main" val="4234473193"/>
                    </a:ext>
                  </a:extLst>
                </a:gridCol>
              </a:tblGrid>
              <a:tr h="34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40756"/>
                  </a:ext>
                </a:extLst>
              </a:tr>
              <a:tr h="1368833">
                <a:tc>
                  <a:txBody>
                    <a:bodyPr/>
                    <a:lstStyle/>
                    <a:p>
                      <a:r>
                        <a:rPr lang="en-US" altLang="ko-KR" sz="1800" kern="1200" dirty="0"/>
                        <a:t>private: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T</a:t>
                      </a:r>
                      <a:r>
                        <a:rPr lang="ko-KR" altLang="en-US" sz="1800" kern="1200" dirty="0"/>
                        <a:t>* </a:t>
                      </a:r>
                      <a:r>
                        <a:rPr lang="en-US" altLang="ko-KR" sz="1800" kern="1200" dirty="0" err="1"/>
                        <a:t>m_Array</a:t>
                      </a:r>
                      <a:r>
                        <a:rPr lang="en-US" altLang="ko-KR" sz="1800" kern="1200" dirty="0"/>
                        <a:t>;// </a:t>
                      </a:r>
                      <a:r>
                        <a:rPr lang="ko-KR" altLang="en-US" sz="1800" kern="1200" dirty="0"/>
                        <a:t>레코드 배열</a:t>
                      </a:r>
                      <a:r>
                        <a:rPr lang="en-US" altLang="ko-KR" sz="1800" kern="1200" dirty="0"/>
                        <a:t>, </a:t>
                      </a:r>
                      <a:r>
                        <a:rPr lang="ko-KR" altLang="en-US" sz="1800" kern="1200" dirty="0"/>
                        <a:t>동적배열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int</a:t>
                      </a:r>
                      <a:r>
                        <a:rPr lang="ko-KR" altLang="en-US" sz="1800" kern="1200" dirty="0"/>
                        <a:t> </a:t>
                      </a:r>
                      <a:r>
                        <a:rPr lang="en-US" altLang="ko-KR" sz="1800" kern="1200" dirty="0" err="1"/>
                        <a:t>m_Length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리스트에 저장된 레코드 수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int </a:t>
                      </a:r>
                      <a:r>
                        <a:rPr lang="en-US" altLang="ko-KR" sz="1800" kern="1200" dirty="0" err="1"/>
                        <a:t>m_CurPointer</a:t>
                      </a:r>
                      <a:r>
                        <a:rPr lang="en-US" altLang="ko-KR" sz="1800" kern="1200" dirty="0"/>
                        <a:t>; // current pointer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int </a:t>
                      </a:r>
                      <a:r>
                        <a:rPr lang="en-US" altLang="ko-KR" sz="1800" kern="1200" dirty="0" err="1"/>
                        <a:t>m_Maxsize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최대 크기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87167"/>
                  </a:ext>
                </a:extLst>
              </a:tr>
              <a:tr h="1625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public:</a:t>
                      </a:r>
                    </a:p>
                    <a:p>
                      <a:pPr latinLnBrk="1"/>
                      <a:r>
                        <a:rPr lang="en-US" altLang="ko-KR" dirty="0"/>
                        <a:t>int Add(</a:t>
                      </a:r>
                      <a:r>
                        <a:rPr lang="en-US" altLang="ko-KR" sz="1800" kern="1200" dirty="0">
                          <a:effectLst/>
                        </a:rPr>
                        <a:t>T data</a:t>
                      </a:r>
                      <a:r>
                        <a:rPr lang="en-US" altLang="ko-KR" dirty="0"/>
                        <a:t>) // </a:t>
                      </a:r>
                      <a:r>
                        <a:rPr lang="ko-KR" altLang="en-US" dirty="0"/>
                        <a:t>저장할 때 맨 뒤 위치에 저장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int </a:t>
                      </a:r>
                      <a:r>
                        <a:rPr lang="en-US" altLang="ko-KR" sz="1800" kern="1200" dirty="0" err="1">
                          <a:effectLst/>
                        </a:rPr>
                        <a:t>GetNextItem</a:t>
                      </a:r>
                      <a:r>
                        <a:rPr lang="en-US" altLang="ko-KR" sz="1800" kern="1200" dirty="0">
                          <a:effectLst/>
                        </a:rPr>
                        <a:t>(T&amp; data)</a:t>
                      </a:r>
                    </a:p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int Retrieve(T&amp; data) // </a:t>
                      </a:r>
                      <a:r>
                        <a:rPr lang="ko-KR" altLang="en-US" sz="1800" kern="1200" dirty="0">
                          <a:effectLst/>
                        </a:rPr>
                        <a:t>처음부터 하나하나 찾으며 탐색</a:t>
                      </a:r>
                      <a:endParaRPr lang="en-US" altLang="ko-KR" sz="1800" kern="1200" dirty="0">
                        <a:effectLst/>
                      </a:endParaRPr>
                    </a:p>
                    <a:p>
                      <a:pPr latinLnBrk="1"/>
                      <a:r>
                        <a:rPr lang="fr-FR" altLang="ko-KR" sz="1800" kern="1200" dirty="0"/>
                        <a:t>void Sort(bool (*Sfunc)(const T&amp;, const T&amp;)) // </a:t>
                      </a:r>
                      <a:r>
                        <a:rPr lang="ko-KR" altLang="en-US" sz="1800" kern="1200" dirty="0"/>
                        <a:t>조건을 받아서 해당조건을 만족 하게 정렬 </a:t>
                      </a:r>
                      <a:endParaRPr lang="en-US" altLang="ko-KR" sz="1800" kern="1200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…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6093"/>
                  </a:ext>
                </a:extLst>
              </a:tr>
              <a:tr h="628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>
                          <a:effectLst/>
                        </a:rPr>
                        <a:t>콘텐츠를 다양한 조건으로 정렬해서 볼 수 있도록 구현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3334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C30103B-2031-4072-8B71-80171C0BCF4C}"/>
              </a:ext>
            </a:extLst>
          </p:cNvPr>
          <p:cNvSpPr/>
          <p:nvPr/>
        </p:nvSpPr>
        <p:spPr>
          <a:xfrm>
            <a:off x="711199" y="5675086"/>
            <a:ext cx="10769602" cy="880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/>
            <a:r>
              <a:rPr lang="en-US" altLang="ko-KR" dirty="0"/>
              <a:t>inline bool </a:t>
            </a:r>
            <a:r>
              <a:rPr lang="en-US" altLang="ko-KR" dirty="0" err="1"/>
              <a:t>SortByName</a:t>
            </a:r>
            <a:r>
              <a:rPr lang="en-US" altLang="ko-KR" dirty="0"/>
              <a:t>(const Content&amp; </a:t>
            </a:r>
            <a:r>
              <a:rPr lang="en-US" altLang="ko-KR" dirty="0" err="1"/>
              <a:t>a,const</a:t>
            </a:r>
            <a:r>
              <a:rPr lang="en-US" altLang="ko-KR" dirty="0"/>
              <a:t> Content&amp; b) </a:t>
            </a:r>
          </a:p>
          <a:p>
            <a:pPr latinLnBrk="0"/>
            <a:r>
              <a:rPr lang="en-US" altLang="ko-KR" dirty="0"/>
              <a:t>inline bool </a:t>
            </a:r>
            <a:r>
              <a:rPr lang="en-US" altLang="ko-KR" dirty="0" err="1"/>
              <a:t>SortByDateNew</a:t>
            </a:r>
            <a:r>
              <a:rPr lang="en-US" altLang="ko-KR" dirty="0"/>
              <a:t>(const Content&amp; </a:t>
            </a:r>
            <a:r>
              <a:rPr lang="en-US" altLang="ko-KR" dirty="0" err="1"/>
              <a:t>a,const</a:t>
            </a:r>
            <a:r>
              <a:rPr lang="en-US" altLang="ko-KR" dirty="0"/>
              <a:t> Content&amp; b)</a:t>
            </a:r>
          </a:p>
          <a:p>
            <a:pPr latinLnBrk="0"/>
            <a:r>
              <a:rPr lang="en-US" altLang="ko-KR" dirty="0"/>
              <a:t>…</a:t>
            </a:r>
            <a:endParaRPr lang="ko-KR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5E4DA7-9310-4E84-989D-EF9ED47DB5CB}"/>
              </a:ext>
            </a:extLst>
          </p:cNvPr>
          <p:cNvSpPr/>
          <p:nvPr/>
        </p:nvSpPr>
        <p:spPr>
          <a:xfrm>
            <a:off x="711199" y="5167086"/>
            <a:ext cx="3033487" cy="5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dirty="0">
                <a:solidFill>
                  <a:sysClr val="windowText" lastClr="000000"/>
                </a:solidFill>
              </a:rPr>
              <a:t>class Application</a:t>
            </a:r>
            <a:endParaRPr lang="ko-KR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9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62BD0E1-7B2B-496F-89D1-7A7A8C638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47690"/>
              </p:ext>
            </p:extLst>
          </p:nvPr>
        </p:nvGraphicFramePr>
        <p:xfrm>
          <a:off x="2031999" y="1289472"/>
          <a:ext cx="8490858" cy="4063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490858">
                  <a:extLst>
                    <a:ext uri="{9D8B030D-6E8A-4147-A177-3AD203B41FA5}">
                      <a16:colId xmlns:a16="http://schemas.microsoft.com/office/drawing/2014/main" val="4234473193"/>
                    </a:ext>
                  </a:extLst>
                </a:gridCol>
              </a:tblGrid>
              <a:tr h="336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</a:t>
                      </a:r>
                      <a:r>
                        <a:rPr lang="en-US" altLang="ko-KR" dirty="0" err="1"/>
                        <a:t>SortedList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40756"/>
                  </a:ext>
                </a:extLst>
              </a:tr>
              <a:tr h="1283235">
                <a:tc>
                  <a:txBody>
                    <a:bodyPr/>
                    <a:lstStyle/>
                    <a:p>
                      <a:r>
                        <a:rPr lang="en-US" altLang="ko-KR" sz="1800" kern="1200" dirty="0"/>
                        <a:t>private: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T</a:t>
                      </a:r>
                      <a:r>
                        <a:rPr lang="ko-KR" altLang="en-US" sz="1800" kern="1200" dirty="0"/>
                        <a:t>* </a:t>
                      </a:r>
                      <a:r>
                        <a:rPr lang="en-US" altLang="ko-KR" sz="1800" kern="1200" dirty="0" err="1"/>
                        <a:t>m_Array</a:t>
                      </a:r>
                      <a:r>
                        <a:rPr lang="en-US" altLang="ko-KR" sz="1800" kern="1200" dirty="0"/>
                        <a:t>;// </a:t>
                      </a:r>
                      <a:r>
                        <a:rPr lang="ko-KR" altLang="en-US" sz="1800" kern="1200" dirty="0"/>
                        <a:t>레코드 배열</a:t>
                      </a:r>
                      <a:r>
                        <a:rPr lang="en-US" altLang="ko-KR" sz="1800" kern="1200" dirty="0"/>
                        <a:t>, </a:t>
                      </a:r>
                      <a:r>
                        <a:rPr lang="ko-KR" altLang="en-US" sz="1800" kern="1200" dirty="0"/>
                        <a:t>동적배열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int</a:t>
                      </a:r>
                      <a:r>
                        <a:rPr lang="ko-KR" altLang="en-US" sz="1800" kern="1200" dirty="0"/>
                        <a:t> </a:t>
                      </a:r>
                      <a:r>
                        <a:rPr lang="en-US" altLang="ko-KR" sz="1800" kern="1200" dirty="0" err="1"/>
                        <a:t>m_Length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리스트에 저장된 레코드 수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int </a:t>
                      </a:r>
                      <a:r>
                        <a:rPr lang="en-US" altLang="ko-KR" sz="1800" kern="1200" dirty="0" err="1"/>
                        <a:t>m_CurPointer</a:t>
                      </a:r>
                      <a:r>
                        <a:rPr lang="en-US" altLang="ko-KR" sz="1800" kern="1200" dirty="0"/>
                        <a:t>; // current pointer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/>
                        <a:t>int </a:t>
                      </a:r>
                      <a:r>
                        <a:rPr lang="en-US" altLang="ko-KR" sz="1800" kern="1200" dirty="0" err="1"/>
                        <a:t>m_Maxsize</a:t>
                      </a:r>
                      <a:r>
                        <a:rPr lang="en-US" altLang="ko-KR" sz="1800" kern="1200" dirty="0"/>
                        <a:t>; // </a:t>
                      </a:r>
                      <a:r>
                        <a:rPr lang="ko-KR" altLang="en-US" sz="1800" kern="1200" dirty="0"/>
                        <a:t>최대 크기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87167"/>
                  </a:ext>
                </a:extLst>
              </a:tr>
              <a:tr h="1283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public:</a:t>
                      </a:r>
                    </a:p>
                    <a:p>
                      <a:pPr latinLnBrk="1"/>
                      <a:r>
                        <a:rPr lang="en-US" altLang="ko-KR" dirty="0"/>
                        <a:t>int Add(</a:t>
                      </a:r>
                      <a:r>
                        <a:rPr lang="en-US" altLang="ko-KR" sz="1800" kern="1200" dirty="0">
                          <a:effectLst/>
                        </a:rPr>
                        <a:t>T data</a:t>
                      </a:r>
                      <a:r>
                        <a:rPr lang="en-US" altLang="ko-KR" dirty="0"/>
                        <a:t>) // </a:t>
                      </a:r>
                      <a:r>
                        <a:rPr lang="ko-KR" altLang="en-US" dirty="0" err="1"/>
                        <a:t>저장할때</a:t>
                      </a:r>
                      <a:r>
                        <a:rPr lang="ko-KR" altLang="en-US" dirty="0"/>
                        <a:t> 크기비교 연산자로 크기비교후 적절한 위치에 저장</a:t>
                      </a:r>
                      <a:r>
                        <a:rPr lang="en-US" altLang="ko-KR" dirty="0"/>
                        <a:t>             </a:t>
                      </a:r>
                    </a:p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int </a:t>
                      </a:r>
                      <a:r>
                        <a:rPr lang="en-US" altLang="ko-KR" sz="1800" kern="1200" dirty="0" err="1">
                          <a:effectLst/>
                        </a:rPr>
                        <a:t>GetNextItem</a:t>
                      </a:r>
                      <a:r>
                        <a:rPr lang="en-US" altLang="ko-KR" sz="1800" kern="1200" dirty="0">
                          <a:effectLst/>
                        </a:rPr>
                        <a:t>(T&amp; data)</a:t>
                      </a:r>
                    </a:p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int Retrieve(T&amp; data) // </a:t>
                      </a:r>
                      <a:r>
                        <a:rPr lang="ko-KR" altLang="en-US" sz="1800" kern="1200" dirty="0">
                          <a:effectLst/>
                        </a:rPr>
                        <a:t>이진탐색</a:t>
                      </a:r>
                      <a:endParaRPr lang="en-US" altLang="ko-KR" sz="1800" kern="1200" dirty="0">
                        <a:effectLst/>
                      </a:endParaRPr>
                    </a:p>
                    <a:p>
                      <a:pPr latinLnBrk="1"/>
                      <a:r>
                        <a:rPr lang="en-US" altLang="ko-KR" sz="1800" kern="1200" dirty="0">
                          <a:effectLst/>
                        </a:rPr>
                        <a:t>…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6093"/>
                  </a:ext>
                </a:extLst>
              </a:tr>
              <a:tr h="771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kern="1200" dirty="0">
                          <a:effectLst/>
                        </a:rPr>
                        <a:t>*** &lt;,&gt;,== </a:t>
                      </a:r>
                      <a:r>
                        <a:rPr lang="ko-KR" altLang="en-US" sz="2400" kern="1200" dirty="0">
                          <a:effectLst/>
                        </a:rPr>
                        <a:t>연산자가 오버로딩 되어야함 </a:t>
                      </a:r>
                      <a:r>
                        <a:rPr lang="en-US" altLang="ko-KR" sz="2400" kern="1200" dirty="0">
                          <a:effectLst/>
                        </a:rPr>
                        <a:t>***</a:t>
                      </a:r>
                      <a:endParaRPr lang="en-US" altLang="ko-KR" sz="2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33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5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708F692-28C0-4138-A83F-02081995A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36073"/>
              </p:ext>
            </p:extLst>
          </p:nvPr>
        </p:nvGraphicFramePr>
        <p:xfrm>
          <a:off x="371038" y="97849"/>
          <a:ext cx="6179392" cy="66623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79392">
                  <a:extLst>
                    <a:ext uri="{9D8B030D-6E8A-4147-A177-3AD203B41FA5}">
                      <a16:colId xmlns:a16="http://schemas.microsoft.com/office/drawing/2014/main" val="4234473193"/>
                    </a:ext>
                  </a:extLst>
                </a:gridCol>
              </a:tblGrid>
              <a:tr h="38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class Group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40756"/>
                  </a:ext>
                </a:extLst>
              </a:tr>
              <a:tr h="109542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/>
                        <a:t>private: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1200" dirty="0"/>
                        <a:t>string </a:t>
                      </a:r>
                      <a:r>
                        <a:rPr lang="en-US" altLang="ko-KR" sz="1600" kern="1200" dirty="0" err="1"/>
                        <a:t>m_cName</a:t>
                      </a:r>
                      <a:r>
                        <a:rPr lang="en-US" altLang="ko-KR" sz="1600" kern="1200" dirty="0"/>
                        <a:t> // </a:t>
                      </a:r>
                      <a:r>
                        <a:rPr lang="ko-KR" altLang="en-US" sz="1600" kern="1200" dirty="0" err="1"/>
                        <a:t>그룹명</a:t>
                      </a:r>
                      <a:endParaRPr lang="en-US" altLang="ko-KR" sz="1600" kern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1200" dirty="0"/>
                        <a:t>string </a:t>
                      </a:r>
                      <a:r>
                        <a:rPr lang="en-US" altLang="ko-KR" sz="1600" kern="1200" dirty="0" err="1"/>
                        <a:t>m_cDes</a:t>
                      </a:r>
                      <a:r>
                        <a:rPr lang="en-US" altLang="ko-KR" sz="1600" kern="1200" dirty="0"/>
                        <a:t> //</a:t>
                      </a:r>
                      <a:r>
                        <a:rPr lang="ko-KR" altLang="en-US" sz="1600" kern="1200" dirty="0"/>
                        <a:t>그룹 설명</a:t>
                      </a:r>
                      <a:endParaRPr lang="en-US" altLang="ko-KR" sz="1600" kern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1200" dirty="0"/>
                        <a:t>int </a:t>
                      </a:r>
                      <a:r>
                        <a:rPr lang="en-US" altLang="ko-KR" sz="1600" kern="1200" dirty="0" err="1"/>
                        <a:t>m_cLen</a:t>
                      </a:r>
                      <a:r>
                        <a:rPr lang="en-US" altLang="ko-KR" sz="1600" kern="1200" dirty="0"/>
                        <a:t> // </a:t>
                      </a:r>
                      <a:r>
                        <a:rPr lang="ko-KR" altLang="en-US" sz="1600" kern="1200" dirty="0"/>
                        <a:t>그룹에 저장된 컨텐츠 개수</a:t>
                      </a:r>
                      <a:endParaRPr lang="en-US" altLang="ko-KR" sz="1600" kern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1200" dirty="0"/>
                        <a:t>List&lt;string&gt; </a:t>
                      </a:r>
                      <a:r>
                        <a:rPr lang="en-US" altLang="ko-KR" sz="1600" kern="1200" dirty="0" err="1"/>
                        <a:t>m_mcList</a:t>
                      </a:r>
                      <a:r>
                        <a:rPr lang="en-US" altLang="ko-KR" sz="1600" kern="1200" dirty="0"/>
                        <a:t> // </a:t>
                      </a:r>
                      <a:r>
                        <a:rPr lang="ko-KR" altLang="en-US" sz="1600" kern="1200" dirty="0"/>
                        <a:t>그룹에 저장된 컨텐츠 리스트</a:t>
                      </a:r>
                      <a:r>
                        <a:rPr lang="en-US" altLang="ko-KR" sz="1600" kern="1200" dirty="0"/>
                        <a:t>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/>
                        <a:t>                                    </a:t>
                      </a:r>
                      <a:r>
                        <a:rPr lang="ko-KR" altLang="en-US" sz="1600" kern="1200" dirty="0" err="1"/>
                        <a:t>컨텐츠이름</a:t>
                      </a:r>
                      <a:r>
                        <a:rPr lang="en-US" altLang="ko-KR" sz="1600" kern="1200" dirty="0"/>
                        <a:t>(primary key</a:t>
                      </a:r>
                      <a:r>
                        <a:rPr lang="ko-KR" altLang="en-US" sz="1600" kern="1200" dirty="0"/>
                        <a:t>를 저장</a:t>
                      </a:r>
                      <a:r>
                        <a:rPr lang="en-US" altLang="ko-KR" sz="1600" kern="12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87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public: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SetTitle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name);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SetDescription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des);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string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GetTitle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const;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string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GetDescription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const;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SetTitlefromKB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SetDescriptionfromKB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DisplayTitle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DisplayIncludedContents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DisplayDescriptionOnScreen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DisplayRecordOnScreen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int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AddMC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(Content&amp; mc);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int Delete(Content&amp; mc);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int Retrieve(Content&amp; mc);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bool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DisplayDetailAll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(List&lt;Content&gt;&amp;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DisplayDetail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inname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List&lt;Content&gt;&amp;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609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01AFB43-AA12-4D1D-B8C7-FF6ED66E4466}"/>
              </a:ext>
            </a:extLst>
          </p:cNvPr>
          <p:cNvSpPr/>
          <p:nvPr/>
        </p:nvSpPr>
        <p:spPr>
          <a:xfrm>
            <a:off x="9061135" y="1081782"/>
            <a:ext cx="2759825" cy="64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class Event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5F2FA3-9AEB-4EE8-9EC0-F57EAE6AC0AE}"/>
              </a:ext>
            </a:extLst>
          </p:cNvPr>
          <p:cNvSpPr/>
          <p:nvPr/>
        </p:nvSpPr>
        <p:spPr>
          <a:xfrm>
            <a:off x="9061136" y="3104803"/>
            <a:ext cx="2759825" cy="64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class Location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CB1752-0FD6-4938-816E-5C17F79345AC}"/>
              </a:ext>
            </a:extLst>
          </p:cNvPr>
          <p:cNvSpPr/>
          <p:nvPr/>
        </p:nvSpPr>
        <p:spPr>
          <a:xfrm>
            <a:off x="9061135" y="5094574"/>
            <a:ext cx="2759825" cy="64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class Person</a:t>
            </a:r>
            <a:endParaRPr lang="ko-KR" altLang="en-US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39CCBB-5093-48C0-9EA3-FF1A7982CE1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550430" y="3428999"/>
            <a:ext cx="25107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6971D68-BCB5-4E4F-AED4-29D0EF77CA45}"/>
              </a:ext>
            </a:extLst>
          </p:cNvPr>
          <p:cNvCxnSpPr>
            <a:endCxn id="2" idx="1"/>
          </p:cNvCxnSpPr>
          <p:nvPr/>
        </p:nvCxnSpPr>
        <p:spPr>
          <a:xfrm flipV="1">
            <a:off x="6550430" y="1405979"/>
            <a:ext cx="2510705" cy="20230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365F66F-560A-4C47-920B-A572EAD1C9C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550430" y="3428999"/>
            <a:ext cx="2510705" cy="1989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0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B6DE4D2-073D-4790-BF8E-BB16B16E0114}"/>
              </a:ext>
            </a:extLst>
          </p:cNvPr>
          <p:cNvSpPr/>
          <p:nvPr/>
        </p:nvSpPr>
        <p:spPr>
          <a:xfrm>
            <a:off x="0" y="0"/>
            <a:ext cx="2772229" cy="442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244AB68-C4FC-4B81-B7B8-17F1D03F234C}"/>
              </a:ext>
            </a:extLst>
          </p:cNvPr>
          <p:cNvGrpSpPr/>
          <p:nvPr/>
        </p:nvGrpSpPr>
        <p:grpSpPr>
          <a:xfrm>
            <a:off x="1965158" y="629910"/>
            <a:ext cx="7173580" cy="5598179"/>
            <a:chOff x="778042" y="753979"/>
            <a:chExt cx="7173580" cy="559817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4414E4D-5DCA-4A96-9455-A39038E3FFB6}"/>
                </a:ext>
              </a:extLst>
            </p:cNvPr>
            <p:cNvSpPr/>
            <p:nvPr/>
          </p:nvSpPr>
          <p:spPr>
            <a:xfrm>
              <a:off x="1241777" y="1218676"/>
              <a:ext cx="1573250" cy="433856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Run()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B34421-2209-4BD4-BAC9-2B1D407DFE1F}"/>
                </a:ext>
              </a:extLst>
            </p:cNvPr>
            <p:cNvSpPr/>
            <p:nvPr/>
          </p:nvSpPr>
          <p:spPr>
            <a:xfrm>
              <a:off x="1019170" y="2219579"/>
              <a:ext cx="2018464" cy="43385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GetCommad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873DAF-F80C-45A7-A4D2-9619258E7FAC}"/>
                </a:ext>
              </a:extLst>
            </p:cNvPr>
            <p:cNvSpPr/>
            <p:nvPr/>
          </p:nvSpPr>
          <p:spPr>
            <a:xfrm>
              <a:off x="4195155" y="1168424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DeleteContents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68F078-D833-4727-AF96-CA673C05137E}"/>
                </a:ext>
              </a:extLst>
            </p:cNvPr>
            <p:cNvSpPr/>
            <p:nvPr/>
          </p:nvSpPr>
          <p:spPr>
            <a:xfrm>
              <a:off x="4195155" y="1562579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RetrieveContents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5CB235B-11CC-45DA-9A80-B47BB1E9DA87}"/>
                </a:ext>
              </a:extLst>
            </p:cNvPr>
            <p:cNvSpPr/>
            <p:nvPr/>
          </p:nvSpPr>
          <p:spPr>
            <a:xfrm>
              <a:off x="4195155" y="1964718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ReplaceContents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8116165-630B-440B-A0C5-A459233796CD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028402" y="1652533"/>
              <a:ext cx="1" cy="5670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7848B29-CDCB-408F-B491-C204B8D4D34D}"/>
                </a:ext>
              </a:extLst>
            </p:cNvPr>
            <p:cNvSpPr/>
            <p:nvPr/>
          </p:nvSpPr>
          <p:spPr>
            <a:xfrm>
              <a:off x="4195155" y="2366858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DisplayAllContents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35CFB67-3EEE-4598-988E-120DD179F366}"/>
                </a:ext>
              </a:extLst>
            </p:cNvPr>
            <p:cNvSpPr/>
            <p:nvPr/>
          </p:nvSpPr>
          <p:spPr>
            <a:xfrm>
              <a:off x="4195155" y="2758678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SearchByName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7" name="직사각형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AAF5D27C-CA59-44E4-ADEA-1D52C4B27153}"/>
                </a:ext>
              </a:extLst>
            </p:cNvPr>
            <p:cNvSpPr/>
            <p:nvPr/>
          </p:nvSpPr>
          <p:spPr>
            <a:xfrm>
              <a:off x="4195155" y="3152789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SearchByKeyWords</a:t>
              </a:r>
              <a:r>
                <a:rPr lang="en-US" altLang="ko-KR" dirty="0">
                  <a:solidFill>
                    <a:srgbClr val="FF0000"/>
                  </a:solidFill>
                </a:rPr>
                <a:t>()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DA17CB-B185-461A-8093-545C85986B87}"/>
                </a:ext>
              </a:extLst>
            </p:cNvPr>
            <p:cNvSpPr/>
            <p:nvPr/>
          </p:nvSpPr>
          <p:spPr>
            <a:xfrm>
              <a:off x="4195155" y="3552923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MakeEmpty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25EDFB-4421-489D-A477-BA156355AE94}"/>
                </a:ext>
              </a:extLst>
            </p:cNvPr>
            <p:cNvSpPr/>
            <p:nvPr/>
          </p:nvSpPr>
          <p:spPr>
            <a:xfrm>
              <a:off x="4195155" y="3953058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GroupAplication.Run</a:t>
              </a:r>
              <a:r>
                <a:rPr lang="en-US" altLang="ko-KR" dirty="0">
                  <a:solidFill>
                    <a:srgbClr val="FF0000"/>
                  </a:solidFill>
                </a:rPr>
                <a:t>()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E50ACB2F-F588-4F4C-A893-AD813747F0ED}"/>
                </a:ext>
              </a:extLst>
            </p:cNvPr>
            <p:cNvSpPr/>
            <p:nvPr/>
          </p:nvSpPr>
          <p:spPr>
            <a:xfrm>
              <a:off x="4186836" y="4364506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FavortieMenu</a:t>
              </a:r>
              <a:r>
                <a:rPr lang="en-US" altLang="ko-KR" dirty="0">
                  <a:solidFill>
                    <a:srgbClr val="FF0000"/>
                  </a:solidFill>
                </a:rPr>
                <a:t>()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EEED04-5F98-4E56-9A2D-1DB44ACD7618}"/>
                </a:ext>
              </a:extLst>
            </p:cNvPr>
            <p:cNvSpPr/>
            <p:nvPr/>
          </p:nvSpPr>
          <p:spPr>
            <a:xfrm>
              <a:off x="4195154" y="4817098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ReadDataFromFile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D09CFE-1929-40D4-B6E5-965132B22D14}"/>
                </a:ext>
              </a:extLst>
            </p:cNvPr>
            <p:cNvSpPr/>
            <p:nvPr/>
          </p:nvSpPr>
          <p:spPr>
            <a:xfrm>
              <a:off x="4195154" y="5227120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WriteDataToFile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27" name="다이아몬드 26">
              <a:extLst>
                <a:ext uri="{FF2B5EF4-FFF2-40B4-BE49-F238E27FC236}">
                  <a16:creationId xmlns:a16="http://schemas.microsoft.com/office/drawing/2014/main" id="{2094F39F-0CFD-41CB-8139-45016736AF5B}"/>
                </a:ext>
              </a:extLst>
            </p:cNvPr>
            <p:cNvSpPr/>
            <p:nvPr/>
          </p:nvSpPr>
          <p:spPr>
            <a:xfrm>
              <a:off x="1241776" y="3164036"/>
              <a:ext cx="1573250" cy="693320"/>
            </a:xfrm>
            <a:prstGeom prst="diamond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8684876-CC9C-4C3B-BC18-5CAF5FE363B3}"/>
                </a:ext>
              </a:extLst>
            </p:cNvPr>
            <p:cNvCxnSpPr>
              <a:stCxn id="8" idx="2"/>
              <a:endCxn id="27" idx="0"/>
            </p:cNvCxnSpPr>
            <p:nvPr/>
          </p:nvCxnSpPr>
          <p:spPr>
            <a:xfrm>
              <a:off x="2028402" y="2653435"/>
              <a:ext cx="0" cy="510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7E97D98D-2B50-411D-9CCA-59D993C4C9E9}"/>
                </a:ext>
              </a:extLst>
            </p:cNvPr>
            <p:cNvCxnSpPr>
              <a:cxnSpLocks/>
              <a:stCxn id="27" idx="3"/>
              <a:endCxn id="9" idx="1"/>
            </p:cNvCxnSpPr>
            <p:nvPr/>
          </p:nvCxnSpPr>
          <p:spPr>
            <a:xfrm flipV="1">
              <a:off x="2815026" y="1318030"/>
              <a:ext cx="1380129" cy="2192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82FF537-DD0C-45C0-AC6F-75D42A54C819}"/>
                </a:ext>
              </a:extLst>
            </p:cNvPr>
            <p:cNvCxnSpPr>
              <a:stCxn id="27" idx="3"/>
              <a:endCxn id="10" idx="1"/>
            </p:cNvCxnSpPr>
            <p:nvPr/>
          </p:nvCxnSpPr>
          <p:spPr>
            <a:xfrm flipV="1">
              <a:off x="2815026" y="1712184"/>
              <a:ext cx="1380129" cy="179851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EECCE8BB-7DE0-49C2-8CEB-9824EA459EF6}"/>
                </a:ext>
              </a:extLst>
            </p:cNvPr>
            <p:cNvCxnSpPr>
              <a:stCxn id="27" idx="3"/>
              <a:endCxn id="11" idx="1"/>
            </p:cNvCxnSpPr>
            <p:nvPr/>
          </p:nvCxnSpPr>
          <p:spPr>
            <a:xfrm flipV="1">
              <a:off x="2815026" y="2114324"/>
              <a:ext cx="1380129" cy="139637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CB23C924-B6E7-4B0F-A7F1-8C4D48CD842A}"/>
                </a:ext>
              </a:extLst>
            </p:cNvPr>
            <p:cNvCxnSpPr>
              <a:cxnSpLocks/>
              <a:stCxn id="27" idx="3"/>
              <a:endCxn id="15" idx="1"/>
            </p:cNvCxnSpPr>
            <p:nvPr/>
          </p:nvCxnSpPr>
          <p:spPr>
            <a:xfrm flipV="1">
              <a:off x="2815026" y="2516464"/>
              <a:ext cx="1380129" cy="9942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B5121CB6-6098-43CC-8B28-8304CA6F81B0}"/>
                </a:ext>
              </a:extLst>
            </p:cNvPr>
            <p:cNvCxnSpPr>
              <a:cxnSpLocks/>
              <a:stCxn id="27" idx="3"/>
              <a:endCxn id="16" idx="1"/>
            </p:cNvCxnSpPr>
            <p:nvPr/>
          </p:nvCxnSpPr>
          <p:spPr>
            <a:xfrm flipV="1">
              <a:off x="2815026" y="2908283"/>
              <a:ext cx="1380129" cy="6024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4DA70401-9056-4172-A442-2F9B114917A0}"/>
                </a:ext>
              </a:extLst>
            </p:cNvPr>
            <p:cNvCxnSpPr>
              <a:cxnSpLocks/>
              <a:stCxn id="27" idx="3"/>
              <a:endCxn id="17" idx="1"/>
            </p:cNvCxnSpPr>
            <p:nvPr/>
          </p:nvCxnSpPr>
          <p:spPr>
            <a:xfrm flipV="1">
              <a:off x="2815026" y="3302394"/>
              <a:ext cx="1380129" cy="2083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A7EEAA7D-C74F-4A26-8003-793702B4DDB4}"/>
                </a:ext>
              </a:extLst>
            </p:cNvPr>
            <p:cNvCxnSpPr>
              <a:cxnSpLocks/>
              <a:stCxn id="27" idx="3"/>
              <a:endCxn id="18" idx="1"/>
            </p:cNvCxnSpPr>
            <p:nvPr/>
          </p:nvCxnSpPr>
          <p:spPr>
            <a:xfrm>
              <a:off x="2815026" y="3510696"/>
              <a:ext cx="1380129" cy="1918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780DB20-A74B-415D-8D49-24C195F9EF83}"/>
                </a:ext>
              </a:extLst>
            </p:cNvPr>
            <p:cNvCxnSpPr>
              <a:cxnSpLocks/>
              <a:stCxn id="27" idx="3"/>
              <a:endCxn id="19" idx="1"/>
            </p:cNvCxnSpPr>
            <p:nvPr/>
          </p:nvCxnSpPr>
          <p:spPr>
            <a:xfrm>
              <a:off x="2815026" y="3510696"/>
              <a:ext cx="1380129" cy="5919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EA83BF73-E16B-41B3-BAEA-FE3F7A983C6B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>
              <a:off x="2815026" y="3510696"/>
              <a:ext cx="1371810" cy="100341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924AC763-A1AA-42F2-A036-122556EBC5F2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>
              <a:off x="2815026" y="3510696"/>
              <a:ext cx="1380128" cy="14560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3CF28CD4-7A3A-4C1E-9B24-F33C03425F94}"/>
                </a:ext>
              </a:extLst>
            </p:cNvPr>
            <p:cNvCxnSpPr>
              <a:cxnSpLocks/>
              <a:stCxn id="27" idx="3"/>
              <a:endCxn id="26" idx="1"/>
            </p:cNvCxnSpPr>
            <p:nvPr/>
          </p:nvCxnSpPr>
          <p:spPr>
            <a:xfrm>
              <a:off x="2815026" y="3510696"/>
              <a:ext cx="1380128" cy="18660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22BC3613-EE9B-4D21-8145-1A844DBA258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342129" y="1861788"/>
              <a:ext cx="686272" cy="4490370"/>
            </a:xfrm>
            <a:prstGeom prst="bentConnector4">
              <a:avLst>
                <a:gd name="adj1" fmla="val -82312"/>
                <a:gd name="adj2" fmla="val 9986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A728B4D2-86AF-46A7-8D7C-03271C94379D}"/>
                </a:ext>
              </a:extLst>
            </p:cNvPr>
            <p:cNvCxnSpPr>
              <a:cxnSpLocks/>
              <a:stCxn id="27" idx="2"/>
              <a:endCxn id="164" idx="0"/>
            </p:cNvCxnSpPr>
            <p:nvPr/>
          </p:nvCxnSpPr>
          <p:spPr>
            <a:xfrm>
              <a:off x="2028402" y="3857356"/>
              <a:ext cx="0" cy="372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0BC49BF8-8B55-4F51-B211-AC2604CA12A8}"/>
                </a:ext>
              </a:extLst>
            </p:cNvPr>
            <p:cNvSpPr/>
            <p:nvPr/>
          </p:nvSpPr>
          <p:spPr>
            <a:xfrm>
              <a:off x="1241776" y="4229374"/>
              <a:ext cx="1573250" cy="433856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retrun</a:t>
              </a:r>
              <a:endParaRPr lang="ko-KR" altLang="en-US" dirty="0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02AD3E4-7D89-4A2E-AAD6-38B9A0E39E48}"/>
                </a:ext>
              </a:extLst>
            </p:cNvPr>
            <p:cNvSpPr/>
            <p:nvPr/>
          </p:nvSpPr>
          <p:spPr>
            <a:xfrm>
              <a:off x="4195154" y="753979"/>
              <a:ext cx="2861940" cy="2992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FF0000"/>
                  </a:solidFill>
                </a:rPr>
                <a:t>AddContents</a:t>
              </a:r>
              <a:r>
                <a:rPr lang="en-US" altLang="ko-KR" dirty="0">
                  <a:solidFill>
                    <a:srgbClr val="FF0000"/>
                  </a:solidFill>
                </a:rPr>
                <a:t>()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CA6E6D1C-EF90-42F7-9FDF-E8334E95A663}"/>
                </a:ext>
              </a:extLst>
            </p:cNvPr>
            <p:cNvCxnSpPr>
              <a:cxnSpLocks/>
              <a:stCxn id="27" idx="3"/>
              <a:endCxn id="177" idx="1"/>
            </p:cNvCxnSpPr>
            <p:nvPr/>
          </p:nvCxnSpPr>
          <p:spPr>
            <a:xfrm flipV="1">
              <a:off x="2815026" y="903583"/>
              <a:ext cx="1380128" cy="260711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C43F000-17BD-4FD9-8DE5-2183506EFDDA}"/>
                </a:ext>
              </a:extLst>
            </p:cNvPr>
            <p:cNvGrpSpPr/>
            <p:nvPr/>
          </p:nvGrpSpPr>
          <p:grpSpPr>
            <a:xfrm>
              <a:off x="7040458" y="899579"/>
              <a:ext cx="911164" cy="4456153"/>
              <a:chOff x="7040458" y="899579"/>
              <a:chExt cx="4025886" cy="4456153"/>
            </a:xfrm>
          </p:grpSpPr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B50652AC-B566-406C-9EFF-7A4A2E5840B9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7057095" y="1318029"/>
                <a:ext cx="3994173" cy="903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80101657-116C-456D-B3EC-40CFAF908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7095" y="1712183"/>
                <a:ext cx="3995737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058A0A7D-6D81-4491-B32F-99C09D0FA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0458" y="2110413"/>
                <a:ext cx="3995737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8AF897B7-3E40-41F0-846A-B0984A19B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0458" y="2512327"/>
                <a:ext cx="3995737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1D647BF4-E4F3-42D5-886B-9747F4DB4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0458" y="2922313"/>
                <a:ext cx="3995737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2D895998-028E-4D11-A7A1-91C3B4F61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0458" y="3287631"/>
                <a:ext cx="3995737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5FACC64E-3D53-4A37-958A-1312C1A8D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0458" y="3690846"/>
                <a:ext cx="3995737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F56057C0-945B-4E53-B0DC-A8758E8F9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607" y="4102662"/>
                <a:ext cx="3995737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8FD73C04-1F0C-46B7-AF43-CD24F100B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531" y="5355731"/>
                <a:ext cx="3995737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9E9F407D-0AD5-4E3D-A777-655B99193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8775" y="4508296"/>
                <a:ext cx="3995737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45636E2A-3ED3-43FF-A4E6-F99FF7518492}"/>
                  </a:ext>
                </a:extLst>
              </p:cNvPr>
              <p:cNvCxnSpPr>
                <a:cxnSpLocks/>
                <a:stCxn id="177" idx="3"/>
              </p:cNvCxnSpPr>
              <p:nvPr/>
            </p:nvCxnSpPr>
            <p:spPr>
              <a:xfrm flipV="1">
                <a:off x="7057094" y="899579"/>
                <a:ext cx="4000931" cy="4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42B57778-A8D2-4765-972B-87FF5DD1B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531" y="4953961"/>
                <a:ext cx="3995737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1634B4A-050C-442E-80FA-B7B31BF4A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070" y="891558"/>
              <a:ext cx="15075" cy="545257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BA5EBEF-AB7A-490F-9E09-587C070E1EC6}"/>
                </a:ext>
              </a:extLst>
            </p:cNvPr>
            <p:cNvCxnSpPr>
              <a:cxnSpLocks/>
            </p:cNvCxnSpPr>
            <p:nvPr/>
          </p:nvCxnSpPr>
          <p:spPr>
            <a:xfrm>
              <a:off x="778042" y="6352158"/>
              <a:ext cx="71580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176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516843-7E0D-4227-9F15-94F92CA8ACED}"/>
              </a:ext>
            </a:extLst>
          </p:cNvPr>
          <p:cNvSpPr/>
          <p:nvPr/>
        </p:nvSpPr>
        <p:spPr>
          <a:xfrm>
            <a:off x="0" y="0"/>
            <a:ext cx="2772229" cy="442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Read/Write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3D83A8-C024-4AEF-BAEC-0450E8CCAD4F}"/>
              </a:ext>
            </a:extLst>
          </p:cNvPr>
          <p:cNvSpPr/>
          <p:nvPr/>
        </p:nvSpPr>
        <p:spPr>
          <a:xfrm>
            <a:off x="898358" y="1219200"/>
            <a:ext cx="5197642" cy="5301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/>
              <a:t>2  // </a:t>
            </a:r>
            <a:r>
              <a:rPr lang="ko-KR" altLang="en-US" sz="1200" dirty="0"/>
              <a:t>이벤트 개수</a:t>
            </a:r>
            <a:endParaRPr lang="en-US" altLang="ko-KR" sz="1200" dirty="0"/>
          </a:p>
          <a:p>
            <a:r>
              <a:rPr lang="en-US" altLang="ko-KR" sz="1200" dirty="0"/>
              <a:t>Event2	Event2 Description // </a:t>
            </a:r>
            <a:r>
              <a:rPr lang="ko-KR" altLang="en-US" sz="1200" dirty="0"/>
              <a:t>이벤트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 설명</a:t>
            </a:r>
            <a:endParaRPr lang="en-US" altLang="ko-KR" sz="1200" dirty="0"/>
          </a:p>
          <a:p>
            <a:r>
              <a:rPr lang="en-US" altLang="ko-KR" sz="1200" dirty="0"/>
              <a:t>Event1	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Won	</a:t>
            </a:r>
          </a:p>
          <a:p>
            <a:r>
              <a:rPr lang="en-US" altLang="ko-KR" sz="1200" dirty="0"/>
              <a:t>Kim	</a:t>
            </a:r>
          </a:p>
          <a:p>
            <a:r>
              <a:rPr lang="en-US" altLang="ko-KR" sz="1200" dirty="0"/>
              <a:t>2</a:t>
            </a:r>
          </a:p>
          <a:p>
            <a:r>
              <a:rPr lang="en-US" altLang="ko-KR" sz="1200" dirty="0"/>
              <a:t>Seoul	I Seoul U</a:t>
            </a:r>
          </a:p>
          <a:p>
            <a:r>
              <a:rPr lang="en-US" altLang="ko-KR" sz="1200" dirty="0"/>
              <a:t>Paris	</a:t>
            </a:r>
          </a:p>
          <a:p>
            <a:r>
              <a:rPr lang="en-US" altLang="ko-KR" sz="1200" dirty="0"/>
              <a:t>test02	VIDEO	2020</a:t>
            </a:r>
            <a:r>
              <a:rPr lang="ko-KR" altLang="en-US" sz="1200" dirty="0"/>
              <a:t>년</a:t>
            </a:r>
            <a:r>
              <a:rPr lang="en-US" altLang="ko-KR" sz="1200" dirty="0"/>
              <a:t>10</a:t>
            </a:r>
            <a:r>
              <a:rPr lang="ko-KR" altLang="en-US" sz="1200" dirty="0"/>
              <a:t>월</a:t>
            </a:r>
            <a:r>
              <a:rPr lang="en-US" altLang="ko-KR" sz="1200" dirty="0"/>
              <a:t>25</a:t>
            </a:r>
            <a:r>
              <a:rPr lang="ko-KR" altLang="en-US" sz="1200" dirty="0"/>
              <a:t>일</a:t>
            </a:r>
            <a:r>
              <a:rPr lang="en-US" altLang="ko-KR" sz="1200" dirty="0"/>
              <a:t>3</a:t>
            </a:r>
            <a:r>
              <a:rPr lang="ko-KR" altLang="en-US" sz="1200" dirty="0"/>
              <a:t>시</a:t>
            </a:r>
            <a:r>
              <a:rPr lang="en-US" altLang="ko-KR" sz="1200" dirty="0"/>
              <a:t>36</a:t>
            </a:r>
            <a:r>
              <a:rPr lang="ko-KR" altLang="en-US" sz="1200" dirty="0"/>
              <a:t>분</a:t>
            </a:r>
            <a:r>
              <a:rPr lang="en-US" altLang="ko-KR" sz="1200" dirty="0"/>
              <a:t>51</a:t>
            </a:r>
            <a:r>
              <a:rPr lang="ko-KR" altLang="en-US" sz="1200" dirty="0"/>
              <a:t>초	</a:t>
            </a:r>
            <a:r>
              <a:rPr lang="en-US" altLang="ko-KR" sz="1200" dirty="0"/>
              <a:t>Paris	Kim	0	Event1	1</a:t>
            </a:r>
          </a:p>
          <a:p>
            <a:r>
              <a:rPr lang="en-US" altLang="ko-KR" sz="1200" dirty="0"/>
              <a:t>test01	PICTURE	2020</a:t>
            </a:r>
            <a:r>
              <a:rPr lang="ko-KR" altLang="en-US" sz="1200" dirty="0"/>
              <a:t>년</a:t>
            </a:r>
            <a:r>
              <a:rPr lang="en-US" altLang="ko-KR" sz="1200" dirty="0"/>
              <a:t>10</a:t>
            </a:r>
            <a:r>
              <a:rPr lang="ko-KR" altLang="en-US" sz="1200" dirty="0"/>
              <a:t>월</a:t>
            </a:r>
            <a:r>
              <a:rPr lang="en-US" altLang="ko-KR" sz="1200" dirty="0"/>
              <a:t>25</a:t>
            </a:r>
            <a:r>
              <a:rPr lang="ko-KR" altLang="en-US" sz="1200" dirty="0"/>
              <a:t>일</a:t>
            </a:r>
            <a:r>
              <a:rPr lang="en-US" altLang="ko-KR" sz="1200" dirty="0"/>
              <a:t>3</a:t>
            </a:r>
            <a:r>
              <a:rPr lang="ko-KR" altLang="en-US" sz="1200" dirty="0"/>
              <a:t>시</a:t>
            </a:r>
            <a:r>
              <a:rPr lang="en-US" altLang="ko-KR" sz="1200" dirty="0"/>
              <a:t>36</a:t>
            </a:r>
            <a:r>
              <a:rPr lang="ko-KR" altLang="en-US" sz="1200" dirty="0"/>
              <a:t>분</a:t>
            </a:r>
            <a:r>
              <a:rPr lang="en-US" altLang="ko-KR" sz="1200" dirty="0"/>
              <a:t>33</a:t>
            </a:r>
            <a:r>
              <a:rPr lang="ko-KR" altLang="en-US" sz="1200" dirty="0"/>
              <a:t>초	</a:t>
            </a:r>
            <a:r>
              <a:rPr lang="en-US" altLang="ko-KR" sz="1200" dirty="0"/>
              <a:t>Seoul	Kim	1	Event1	1</a:t>
            </a:r>
          </a:p>
          <a:p>
            <a:r>
              <a:rPr lang="en-US" altLang="ko-KR" sz="1200" dirty="0"/>
              <a:t>test03	PICTURE	2020</a:t>
            </a:r>
            <a:r>
              <a:rPr lang="ko-KR" altLang="en-US" sz="1200" dirty="0"/>
              <a:t>년</a:t>
            </a:r>
            <a:r>
              <a:rPr lang="en-US" altLang="ko-KR" sz="1200" dirty="0"/>
              <a:t>10</a:t>
            </a:r>
            <a:r>
              <a:rPr lang="ko-KR" altLang="en-US" sz="1200" dirty="0"/>
              <a:t>월</a:t>
            </a:r>
            <a:r>
              <a:rPr lang="en-US" altLang="ko-KR" sz="1200" dirty="0"/>
              <a:t>25</a:t>
            </a:r>
            <a:r>
              <a:rPr lang="ko-KR" altLang="en-US" sz="1200" dirty="0"/>
              <a:t>일</a:t>
            </a:r>
            <a:r>
              <a:rPr lang="en-US" altLang="ko-KR" sz="1200" dirty="0"/>
              <a:t>3</a:t>
            </a:r>
            <a:r>
              <a:rPr lang="ko-KR" altLang="en-US" sz="1200" dirty="0"/>
              <a:t>시</a:t>
            </a:r>
            <a:r>
              <a:rPr lang="en-US" altLang="ko-KR" sz="1200" dirty="0"/>
              <a:t>37</a:t>
            </a:r>
            <a:r>
              <a:rPr lang="ko-KR" altLang="en-US" sz="1200" dirty="0"/>
              <a:t>분</a:t>
            </a:r>
            <a:r>
              <a:rPr lang="en-US" altLang="ko-KR" sz="1200" dirty="0"/>
              <a:t>37</a:t>
            </a:r>
            <a:r>
              <a:rPr lang="ko-KR" altLang="en-US" sz="1200" dirty="0"/>
              <a:t>초	</a:t>
            </a:r>
            <a:r>
              <a:rPr lang="en-US" altLang="ko-KR" sz="1200" dirty="0"/>
              <a:t>Seoul	Won	3	Event2	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3F86C2-92E8-47C7-A834-17F71E9A50CA}"/>
              </a:ext>
            </a:extLst>
          </p:cNvPr>
          <p:cNvSpPr/>
          <p:nvPr/>
        </p:nvSpPr>
        <p:spPr>
          <a:xfrm>
            <a:off x="898358" y="930442"/>
            <a:ext cx="5197642" cy="296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26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AACEC09B6252D46B3C97CFB49AD7754" ma:contentTypeVersion="4" ma:contentTypeDescription="새 문서를 만듭니다." ma:contentTypeScope="" ma:versionID="27b2fba6214547d269fa9eb9cea08a16">
  <xsd:schema xmlns:xsd="http://www.w3.org/2001/XMLSchema" xmlns:xs="http://www.w3.org/2001/XMLSchema" xmlns:p="http://schemas.microsoft.com/office/2006/metadata/properties" xmlns:ns3="46ee0b9a-7fd4-4ce8-90d9-f77ff543878b" targetNamespace="http://schemas.microsoft.com/office/2006/metadata/properties" ma:root="true" ma:fieldsID="a96aa55cac520a0acb2b7500a7b093f7" ns3:_="">
    <xsd:import namespace="46ee0b9a-7fd4-4ce8-90d9-f77ff54387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e0b9a-7fd4-4ce8-90d9-f77ff54387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C44B37-C337-4399-B13E-7F3E7E922B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ee0b9a-7fd4-4ce8-90d9-f77ff54387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112A99-0190-44DC-9655-62A9C211748E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6ee0b9a-7fd4-4ce8-90d9-f77ff543878b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130C41C-4D91-44DE-9F86-8DC90856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1409</Words>
  <Application>Microsoft Office PowerPoint</Application>
  <PresentationFormat>와이드스크린</PresentationFormat>
  <Paragraphs>365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프로그램과제 1: 멀티미디어 콘텐츠 관리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원종서</dc:creator>
  <cp:lastModifiedBy>원종서</cp:lastModifiedBy>
  <cp:revision>37</cp:revision>
  <dcterms:created xsi:type="dcterms:W3CDTF">2020-10-11T07:43:17Z</dcterms:created>
  <dcterms:modified xsi:type="dcterms:W3CDTF">2020-10-25T05:32:53Z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0x0101008AACEC09B6252D46B3C97CFB49AD7754</vt:lpwstr>
  </property>
</Properties>
</file>