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FC14C-AA97-4689-8597-D2AAEE8A0356}" v="862" dt="2022-04-13T09:19:46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0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85D5E-15BC-4F75-9CB3-ECB08BF22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469D0-DE96-4A91-817B-CEF3D4B93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F152D-514E-4F07-8679-24C8599C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B0C5C-DC6D-4370-AE5E-CD9522C8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4C767-036E-480A-ADBD-69E25B9A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3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08C02-C84A-4CB3-A9AB-805F8D2E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07FD7-7EA2-4571-92AE-F856846AC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FA146-2656-4A27-91A1-5B8E4860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A5EB0-7442-436A-A58F-40F32F23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BE221-0EBB-4ABE-88E0-388E936E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5572B-40EB-41BB-A0E8-27C8D5759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C84943-F974-43BD-A0EE-765A3746C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FCFC0-C29D-42AD-9EBC-3636FDB9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F2FEE-BA13-4D7A-9AB3-F0AE2BDF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CDDC9-FF0D-45C9-BA2F-29D12E6A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8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42078-4410-46D9-B2C4-F8376B47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D1B84-E2ED-40DA-86FA-511067AB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77035-A44A-464D-B2F7-BB86C032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F7F1B-8E99-4954-96F5-45F1D6A4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A2F64-9739-4EB2-8411-BFD7ECB0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450DC-7CF7-4A2D-8D7E-044E61FC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564260-3C1A-4228-A8E7-DDD0BA3EF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ED185-E0A9-4F20-B306-1D535952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B81F4-881E-44C7-8229-959CB375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7C460-1BD9-40D1-AFCC-F4830DA8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3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45C16-57E4-4385-B3F2-E56F89F0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A41E2-C357-41AE-B83B-CE72FB198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3F844C-5D77-4DAB-97E4-A38BFB41C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30E68-2767-4439-A6FF-C75F1A58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80462-5A42-4203-B0BE-8E296C3D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A6ED4-69FF-4AB8-BA55-B49F8E44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7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8E170-BA40-4043-89E0-364AB623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4F42D-4723-4E98-B891-15B41D673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BE6EF5-4F23-4784-9AD2-86E5AC4FB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12EBDB-AEB5-49A0-8332-ADE53ED70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F52FD9-D6D1-4CE8-88B3-136CF0FE1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8A9DD2-3B69-4CCA-A7F6-B77CF4BC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5C90B8-E3CE-47BD-A983-5FAE7D1B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2C4197-6A3E-4972-8797-819254B6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39C2C-1737-45CA-9DF0-04F96D3F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F7845-5563-46EC-BFDA-14B945FC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30C0DB-A307-4085-A4F3-481B2A00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24BC88-A980-495E-9869-E08568B1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6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42057-F974-4BB8-9C06-079C944A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D1A9AE-7503-4649-9057-47F4354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5604D-8B54-4F79-AA14-93F7F6ED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4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0DA87-264F-4327-9880-F841DE49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ACA3-E9A7-46C6-A4D7-24555F62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6E4BDA-E479-4B18-9635-2DC6995B7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1313D-3FDC-4EA5-86B7-1E1D61EB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C8A870-A9A6-4BCF-824C-768E385B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049BC-95D3-4B5E-A671-AEF1861F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44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EE3FF-A59A-4748-8214-AEBF0EB0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10D9FD-8199-4D8E-94C0-C84080281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477E6-98DC-409E-93FF-FFBD29B8E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CF1D8-D57D-4D90-888B-9C43C1CF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A0F3-4157-4862-97CD-5F12F5E284A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F9DE7-5E2A-48E6-800E-9695F9D5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43E05-C8AD-413A-A281-A6C212D8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7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6500B2-1CF2-44AD-A3FB-8B4A1BBE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CCAC2-8D23-454F-8D66-F2DDE9BA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FBF35-295E-4233-BE9E-A5E2482F4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DA0F3-4157-4862-97CD-5F12F5E284AE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F9426-4719-45AD-A264-400EB9DF5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DF62D-C311-4618-8FD0-E159D1E2D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63592-6AE2-4D16-A6DB-1C1ED78C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5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aosame/RealTimeParticleBasedSnowSimulation/blob/master/src/kernel.c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EBE70C-59AF-4FC0-B78C-2B0B792CC033}"/>
              </a:ext>
            </a:extLst>
          </p:cNvPr>
          <p:cNvSpPr txBox="1"/>
          <p:nvPr/>
        </p:nvSpPr>
        <p:spPr>
          <a:xfrm>
            <a:off x="2814221" y="1926454"/>
            <a:ext cx="5761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Compression(</a:t>
            </a:r>
            <a:r>
              <a:rPr lang="ko-KR" altLang="en-US" sz="5000" dirty="0"/>
              <a:t>압력</a:t>
            </a:r>
            <a:r>
              <a:rPr lang="en-US" altLang="ko-KR" sz="5000" dirty="0"/>
              <a:t>) </a:t>
            </a:r>
            <a:r>
              <a:rPr lang="ko-KR" altLang="en-US" sz="5000" dirty="0" err="1"/>
              <a:t>계산하는법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7739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059E9-5DCA-4DFC-8641-907C3363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AD25D44-B1C1-48E6-ABCF-6979C38EBC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각 </a:t>
                </a:r>
                <a:r>
                  <a:rPr lang="ko-KR" altLang="en-US" dirty="0" err="1"/>
                  <a:t>파티클에</a:t>
                </a:r>
                <a:r>
                  <a:rPr lang="ko-KR" altLang="en-US" dirty="0"/>
                  <a:t> 적용되는 </a:t>
                </a:r>
                <a:r>
                  <a:rPr lang="ko-KR" altLang="en-US" dirty="0" err="1"/>
                  <a:t>합력을</a:t>
                </a:r>
                <a:r>
                  <a:rPr lang="ko-KR" altLang="en-US" dirty="0"/>
                  <a:t> 구하고</a:t>
                </a:r>
                <a:endParaRPr lang="en-US" altLang="ko-KR" dirty="0"/>
              </a:p>
              <a:p>
                <a:r>
                  <a:rPr lang="ko-KR" altLang="en-US" dirty="0"/>
                  <a:t>각 </a:t>
                </a:r>
                <a:r>
                  <a:rPr lang="ko-KR" altLang="en-US" dirty="0" err="1"/>
                  <a:t>파티클의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dirty="0"/>
                  <a:t>값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압력을 고려하여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값을 줄일지 말지 결정을 하고</a:t>
                </a:r>
                <a:endParaRPr lang="en-US" altLang="ko-KR" dirty="0"/>
              </a:p>
              <a:p>
                <a:r>
                  <a:rPr lang="en-US" altLang="ko-KR" dirty="0"/>
                  <a:t>D</a:t>
                </a:r>
                <a:r>
                  <a:rPr lang="ko-KR" altLang="en-US" dirty="0"/>
                  <a:t>값이 줄어들면 각 </a:t>
                </a:r>
                <a:r>
                  <a:rPr lang="ko-KR" altLang="en-US" dirty="0" err="1"/>
                  <a:t>파티클의</a:t>
                </a:r>
                <a:r>
                  <a:rPr lang="ko-KR" altLang="en-US" dirty="0"/>
                  <a:t> 반지름을 줄입니다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반지름을 이 논문에서 언급한 식대로 줄이면 눈 같아 보일 것이라고 합니다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AD25D44-B1C1-48E6-ABCF-6979C38EB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8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9404C-90CC-4125-ACF3-7BE5716F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난이도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427E9-FB64-46F5-928C-BEBD770E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슬라이드는 많았지만</a:t>
            </a:r>
            <a:r>
              <a:rPr lang="en-US" altLang="ko-KR" dirty="0"/>
              <a:t> </a:t>
            </a:r>
            <a:r>
              <a:rPr lang="ko-KR" altLang="en-US" dirty="0"/>
              <a:t>코드는 정말 짧을 것으로 예상됩니다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https://github.com/giaosame/RealTimeParticleBasedSnowSimulation/blob/master/src/kernel.cu</a:t>
            </a:r>
            <a:r>
              <a:rPr lang="en-US" altLang="ko-KR" dirty="0">
                <a:solidFill>
                  <a:srgbClr val="0563C1"/>
                </a:solidFill>
              </a:rPr>
              <a:t>) </a:t>
            </a:r>
            <a:r>
              <a:rPr lang="ko-KR" altLang="en-US" dirty="0">
                <a:solidFill>
                  <a:srgbClr val="0563C1"/>
                </a:solidFill>
              </a:rPr>
              <a:t> </a:t>
            </a:r>
            <a:r>
              <a:rPr lang="en-US" altLang="ko-KR" dirty="0">
                <a:solidFill>
                  <a:srgbClr val="0563C1"/>
                </a:solidFill>
              </a:rPr>
              <a:t>(1042</a:t>
            </a:r>
            <a:r>
              <a:rPr lang="ko-KR" altLang="en-US" dirty="0">
                <a:solidFill>
                  <a:srgbClr val="0563C1"/>
                </a:solidFill>
              </a:rPr>
              <a:t>줄</a:t>
            </a:r>
            <a:r>
              <a:rPr lang="en-US" altLang="ko-KR" dirty="0">
                <a:solidFill>
                  <a:srgbClr val="0563C1"/>
                </a:solidFill>
              </a:rPr>
              <a:t>~1062</a:t>
            </a:r>
            <a:r>
              <a:rPr lang="ko-KR" altLang="en-US" dirty="0">
                <a:solidFill>
                  <a:srgbClr val="0563C1"/>
                </a:solidFill>
              </a:rPr>
              <a:t>줄 참고</a:t>
            </a:r>
            <a:r>
              <a:rPr lang="en-US" altLang="ko-KR" dirty="0">
                <a:solidFill>
                  <a:srgbClr val="0563C1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rgbClr val="0563C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0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6FB4B78-F3F4-417A-B15B-6043F4BB90CF}"/>
              </a:ext>
            </a:extLst>
          </p:cNvPr>
          <p:cNvSpPr/>
          <p:nvPr/>
        </p:nvSpPr>
        <p:spPr>
          <a:xfrm>
            <a:off x="4748169" y="2189527"/>
            <a:ext cx="1887523" cy="1929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4E727-0109-4611-946E-A75F3FDEDBFA}"/>
              </a:ext>
            </a:extLst>
          </p:cNvPr>
          <p:cNvSpPr txBox="1"/>
          <p:nvPr/>
        </p:nvSpPr>
        <p:spPr>
          <a:xfrm>
            <a:off x="4302154" y="41917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 </a:t>
            </a:r>
            <a:r>
              <a:rPr lang="en-US" altLang="ko-KR" dirty="0"/>
              <a:t>particle</a:t>
            </a:r>
          </a:p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0B5A409-3E22-4E48-A28A-47DB4B9371C6}"/>
              </a:ext>
            </a:extLst>
          </p:cNvPr>
          <p:cNvSpPr/>
          <p:nvPr/>
        </p:nvSpPr>
        <p:spPr>
          <a:xfrm>
            <a:off x="6754536" y="1041633"/>
            <a:ext cx="1887523" cy="192946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1B431F8-8807-479F-867F-D4C90F67A944}"/>
              </a:ext>
            </a:extLst>
          </p:cNvPr>
          <p:cNvSpPr/>
          <p:nvPr/>
        </p:nvSpPr>
        <p:spPr>
          <a:xfrm>
            <a:off x="3358393" y="187354"/>
            <a:ext cx="1887523" cy="192946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2B5EFEC-A386-4F86-B3D5-F1CD40842694}"/>
              </a:ext>
            </a:extLst>
          </p:cNvPr>
          <p:cNvSpPr/>
          <p:nvPr/>
        </p:nvSpPr>
        <p:spPr>
          <a:xfrm>
            <a:off x="2344723" y="2378278"/>
            <a:ext cx="1887523" cy="192946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ADA95-B85F-4AFA-8DC7-A0A7069E5DCD}"/>
              </a:ext>
            </a:extLst>
          </p:cNvPr>
          <p:cNvSpPr txBox="1"/>
          <p:nvPr/>
        </p:nvSpPr>
        <p:spPr>
          <a:xfrm>
            <a:off x="6870583" y="5063324"/>
            <a:ext cx="493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눈 </a:t>
            </a:r>
            <a:r>
              <a:rPr lang="en-US" altLang="ko-KR" dirty="0"/>
              <a:t>particle</a:t>
            </a:r>
            <a:r>
              <a:rPr lang="ko-KR" altLang="en-US" dirty="0"/>
              <a:t>에 작용하는 힘들은 </a:t>
            </a:r>
            <a:r>
              <a:rPr lang="en-US" altLang="ko-KR" dirty="0"/>
              <a:t>cohesion force, weak </a:t>
            </a:r>
            <a:r>
              <a:rPr lang="en-US" altLang="ko-KR" dirty="0" err="1"/>
              <a:t>force,normal</a:t>
            </a:r>
            <a:r>
              <a:rPr lang="ko-KR" altLang="en-US" dirty="0"/>
              <a:t> </a:t>
            </a:r>
            <a:r>
              <a:rPr lang="en-US" altLang="ko-KR" dirty="0"/>
              <a:t>force, </a:t>
            </a:r>
            <a:r>
              <a:rPr lang="ko-KR" altLang="en-US" dirty="0"/>
              <a:t>중력이 존재합니다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144F66C-D031-4D0A-B48F-464B4B385A37}"/>
              </a:ext>
            </a:extLst>
          </p:cNvPr>
          <p:cNvCxnSpPr>
            <a:cxnSpLocks/>
          </p:cNvCxnSpPr>
          <p:nvPr/>
        </p:nvCxnSpPr>
        <p:spPr>
          <a:xfrm flipH="1" flipV="1">
            <a:off x="4848837" y="1853967"/>
            <a:ext cx="843093" cy="1233182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60EDAE6-EA4F-4F1B-8823-9C592D376755}"/>
              </a:ext>
            </a:extLst>
          </p:cNvPr>
          <p:cNvCxnSpPr>
            <a:cxnSpLocks/>
          </p:cNvCxnSpPr>
          <p:nvPr/>
        </p:nvCxnSpPr>
        <p:spPr>
          <a:xfrm>
            <a:off x="5983203" y="3154260"/>
            <a:ext cx="2658856" cy="437239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2F0B22-990E-4C7B-98B1-C7FEAAC31070}"/>
              </a:ext>
            </a:extLst>
          </p:cNvPr>
          <p:cNvCxnSpPr>
            <a:cxnSpLocks/>
          </p:cNvCxnSpPr>
          <p:nvPr/>
        </p:nvCxnSpPr>
        <p:spPr>
          <a:xfrm>
            <a:off x="5670957" y="3372879"/>
            <a:ext cx="0" cy="2961938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607661-5255-46F2-83F6-1085E85588C6}"/>
              </a:ext>
            </a:extLst>
          </p:cNvPr>
          <p:cNvSpPr txBox="1"/>
          <p:nvPr/>
        </p:nvSpPr>
        <p:spPr>
          <a:xfrm>
            <a:off x="4232246" y="6250124"/>
            <a:ext cx="4201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중력</a:t>
            </a:r>
            <a:r>
              <a:rPr lang="en-US" altLang="ko-KR" dirty="0"/>
              <a:t>(</a:t>
            </a:r>
            <a:r>
              <a:rPr lang="ko-KR" altLang="en-US" dirty="0"/>
              <a:t>질량</a:t>
            </a:r>
            <a:r>
              <a:rPr lang="en-US" altLang="ko-KR" dirty="0"/>
              <a:t>*</a:t>
            </a:r>
            <a:r>
              <a:rPr lang="ko-KR" altLang="en-US" dirty="0"/>
              <a:t>중력가속도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눈 입자의 질량은 상수로 세팅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DF9DD0-40B9-4FDB-860E-CF8D94218F09}"/>
              </a:ext>
            </a:extLst>
          </p:cNvPr>
          <p:cNvSpPr txBox="1"/>
          <p:nvPr/>
        </p:nvSpPr>
        <p:spPr>
          <a:xfrm>
            <a:off x="3050797" y="1148345"/>
            <a:ext cx="420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Cohesion force:</a:t>
            </a:r>
          </a:p>
          <a:p>
            <a:r>
              <a:rPr lang="ko-KR" altLang="en-US" dirty="0" err="1"/>
              <a:t>종서님</a:t>
            </a:r>
            <a:r>
              <a:rPr lang="ko-KR" altLang="en-US" dirty="0"/>
              <a:t> 설명 참고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038C23-8B4C-4551-8C9A-4D7B83840B4E}"/>
              </a:ext>
            </a:extLst>
          </p:cNvPr>
          <p:cNvSpPr txBox="1"/>
          <p:nvPr/>
        </p:nvSpPr>
        <p:spPr>
          <a:xfrm>
            <a:off x="8404371" y="3927059"/>
            <a:ext cx="420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Weak force: </a:t>
            </a:r>
            <a:r>
              <a:rPr lang="ko-KR" altLang="en-US" dirty="0"/>
              <a:t>잘 모르겠지만 </a:t>
            </a:r>
            <a:endParaRPr lang="en-US" altLang="ko-KR" dirty="0"/>
          </a:p>
          <a:p>
            <a:r>
              <a:rPr lang="ko-KR" altLang="en-US" dirty="0" err="1"/>
              <a:t>구해야합니다</a:t>
            </a:r>
            <a:r>
              <a:rPr lang="en-US" altLang="ko-KR" dirty="0"/>
              <a:t>. </a:t>
            </a:r>
            <a:r>
              <a:rPr lang="ko-KR" altLang="en-US" dirty="0"/>
              <a:t>구해주세요 </a:t>
            </a:r>
            <a:r>
              <a:rPr lang="ko-KR" altLang="en-US" dirty="0" err="1"/>
              <a:t>ㅜㅜ</a:t>
            </a:r>
            <a:r>
              <a:rPr lang="ko-KR" alt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4ED3F-3DEF-475D-A1AE-3A23F3F387AA}"/>
              </a:ext>
            </a:extLst>
          </p:cNvPr>
          <p:cNvSpPr txBox="1"/>
          <p:nvPr/>
        </p:nvSpPr>
        <p:spPr>
          <a:xfrm>
            <a:off x="6303628" y="1111378"/>
            <a:ext cx="420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Normal force: </a:t>
            </a:r>
          </a:p>
          <a:p>
            <a:r>
              <a:rPr lang="ko-KR" altLang="en-US" dirty="0" err="1"/>
              <a:t>종서님</a:t>
            </a:r>
            <a:r>
              <a:rPr lang="ko-KR" altLang="en-US" dirty="0"/>
              <a:t> 설명 참고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9785D22-4AC8-469C-AC39-2EFBEE42D358}"/>
              </a:ext>
            </a:extLst>
          </p:cNvPr>
          <p:cNvCxnSpPr>
            <a:cxnSpLocks/>
          </p:cNvCxnSpPr>
          <p:nvPr/>
        </p:nvCxnSpPr>
        <p:spPr>
          <a:xfrm flipV="1">
            <a:off x="5853418" y="1884131"/>
            <a:ext cx="782274" cy="1197423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2443AA-A253-4349-A33F-50A1CD281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64" y="1926762"/>
            <a:ext cx="4657328" cy="931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52D8A7-8729-4165-ABE1-30D194E7C53B}"/>
              </a:ext>
            </a:extLst>
          </p:cNvPr>
          <p:cNvSpPr txBox="1"/>
          <p:nvPr/>
        </p:nvSpPr>
        <p:spPr>
          <a:xfrm>
            <a:off x="2940301" y="3261162"/>
            <a:ext cx="42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논문피셜</a:t>
            </a:r>
            <a:r>
              <a:rPr lang="en-US" altLang="ko-KR" dirty="0"/>
              <a:t>, </a:t>
            </a:r>
            <a:r>
              <a:rPr lang="ko-KR" altLang="en-US" dirty="0"/>
              <a:t>한 </a:t>
            </a:r>
            <a:r>
              <a:rPr lang="en-US" altLang="ko-KR" dirty="0"/>
              <a:t>particle</a:t>
            </a:r>
            <a:r>
              <a:rPr lang="ko-KR" altLang="en-US" dirty="0"/>
              <a:t>에 작용하는 힘의 </a:t>
            </a:r>
            <a:r>
              <a:rPr lang="ko-KR" altLang="en-US" dirty="0" err="1"/>
              <a:t>합력</a:t>
            </a:r>
            <a:r>
              <a:rPr lang="ko-KR" altLang="en-US" dirty="0"/>
              <a:t> 구하는 식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86D60-C40F-4F8C-9709-6C34C5D6DB65}"/>
              </a:ext>
            </a:extLst>
          </p:cNvPr>
          <p:cNvSpPr txBox="1"/>
          <p:nvPr/>
        </p:nvSpPr>
        <p:spPr>
          <a:xfrm>
            <a:off x="2817264" y="4846041"/>
            <a:ext cx="4867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힘의 </a:t>
            </a:r>
            <a:r>
              <a:rPr lang="ko-KR" altLang="en-US" dirty="0" err="1"/>
              <a:t>합력을</a:t>
            </a:r>
            <a:r>
              <a:rPr lang="ko-KR" altLang="en-US" dirty="0"/>
              <a:t> 구해서 하는 일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F=ma</a:t>
            </a:r>
            <a:r>
              <a:rPr lang="ko-KR" altLang="en-US" dirty="0"/>
              <a:t>이용해서 가속도를 구해서 다음 프레임 </a:t>
            </a:r>
            <a:r>
              <a:rPr lang="en-US" altLang="ko-KR" dirty="0"/>
              <a:t>particle</a:t>
            </a:r>
            <a:r>
              <a:rPr lang="ko-KR" altLang="en-US" dirty="0"/>
              <a:t>의 </a:t>
            </a:r>
            <a:r>
              <a:rPr lang="en-US" altLang="ko-KR" dirty="0"/>
              <a:t>velocity</a:t>
            </a:r>
            <a:r>
              <a:rPr lang="ko-KR" altLang="en-US" dirty="0"/>
              <a:t>구하기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 </a:t>
            </a:r>
            <a:r>
              <a:rPr lang="ko-KR" altLang="en-US" dirty="0" err="1"/>
              <a:t>파티클에</a:t>
            </a:r>
            <a:r>
              <a:rPr lang="ko-KR" altLang="en-US" dirty="0"/>
              <a:t> 작용하는 힘이 일정수준 이상일시 </a:t>
            </a:r>
            <a:r>
              <a:rPr lang="en-US" altLang="ko-KR" dirty="0"/>
              <a:t>radius</a:t>
            </a:r>
            <a:r>
              <a:rPr lang="ko-KR" altLang="en-US" dirty="0"/>
              <a:t>를 줄이기</a:t>
            </a:r>
            <a:r>
              <a:rPr lang="en-US" altLang="ko-KR" dirty="0"/>
              <a:t>(</a:t>
            </a:r>
            <a:r>
              <a:rPr lang="ko-KR" altLang="en-US" dirty="0"/>
              <a:t>눈의 무게에 눈이 가라 앉는 효과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92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4D45364-26F9-4847-8500-15507653A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63" y="1238266"/>
            <a:ext cx="7985445" cy="1035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2B216-0895-41DD-8633-47928835A1FD}"/>
              </a:ext>
            </a:extLst>
          </p:cNvPr>
          <p:cNvSpPr txBox="1"/>
          <p:nvPr/>
        </p:nvSpPr>
        <p:spPr>
          <a:xfrm>
            <a:off x="1514172" y="2363540"/>
            <a:ext cx="9500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반지름을 업데이트하기위해 압력을 </a:t>
            </a:r>
            <a:r>
              <a:rPr lang="ko-KR" altLang="en-US" dirty="0" err="1"/>
              <a:t>계산할때는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합력의</a:t>
            </a:r>
            <a:r>
              <a:rPr lang="ko-KR" altLang="en-US" dirty="0"/>
              <a:t> </a:t>
            </a:r>
            <a:r>
              <a:rPr lang="ko-KR" altLang="en-US" dirty="0" err="1"/>
              <a:t>방향따위</a:t>
            </a:r>
            <a:r>
              <a:rPr lang="ko-KR" altLang="en-US" dirty="0"/>
              <a:t> 필요하지 않습니다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눈에 가해지는 힘의 크기만 있으면 추후 서술하는 식 계산 가능하므로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위의 수식은 눈 </a:t>
            </a:r>
            <a:r>
              <a:rPr lang="en-US" altLang="ko-KR" dirty="0"/>
              <a:t>particle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, z</a:t>
            </a:r>
            <a:r>
              <a:rPr lang="ko-KR" altLang="en-US" dirty="0"/>
              <a:t>축으로 가해지는 힘들의 </a:t>
            </a:r>
            <a:r>
              <a:rPr lang="ko-KR" altLang="en-US" dirty="0" err="1"/>
              <a:t>합력의</a:t>
            </a:r>
            <a:r>
              <a:rPr lang="ko-KR" altLang="en-US" dirty="0"/>
              <a:t> 크기를 계산하는 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922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A43057D-5CD8-470D-BAE6-7C118D90D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54" y="1886690"/>
            <a:ext cx="5947025" cy="13766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3BA23-6669-413A-AFE6-ECCA535E2BFF}"/>
                  </a:ext>
                </a:extLst>
              </p:cNvPr>
              <p:cNvSpPr txBox="1"/>
              <p:nvPr/>
            </p:nvSpPr>
            <p:spPr>
              <a:xfrm>
                <a:off x="2093012" y="3429000"/>
                <a:ext cx="9500573" cy="2011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압력에 </a:t>
                </a:r>
                <a:r>
                  <a:rPr lang="en-US" altLang="ko-KR" dirty="0"/>
                  <a:t>if</a:t>
                </a:r>
                <a:r>
                  <a:rPr lang="ko-KR" altLang="en-US" dirty="0"/>
                  <a:t>문을 달아서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(durability)</a:t>
                </a:r>
                <a:r>
                  <a:rPr lang="ko-KR" altLang="en-US" dirty="0"/>
                  <a:t>을 업데이트하는 알고리즘</a:t>
                </a:r>
                <a:endParaRPr lang="en-US" altLang="ko-KR" dirty="0"/>
              </a:p>
              <a:p>
                <a:r>
                  <a:rPr lang="en-US" altLang="ko-KR" dirty="0"/>
                  <a:t>d</a:t>
                </a:r>
                <a:r>
                  <a:rPr lang="ko-KR" altLang="en-US" dirty="0"/>
                  <a:t>값은 </a:t>
                </a:r>
                <a:r>
                  <a:rPr lang="en-US" altLang="ko-KR" dirty="0"/>
                  <a:t>particle</a:t>
                </a:r>
                <a:r>
                  <a:rPr lang="ko-KR" altLang="en-US" dirty="0"/>
                  <a:t>마다 가지는 고유의 값으로 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값과 반지름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은 비례관계에 있습니다</a:t>
                </a:r>
                <a:endParaRPr lang="en-US" altLang="ko-KR" dirty="0"/>
              </a:p>
              <a:p>
                <a:r>
                  <a:rPr lang="en-US" altLang="ko-KR" dirty="0"/>
                  <a:t>(d</a:t>
                </a:r>
                <a:r>
                  <a:rPr lang="ko-KR" altLang="en-US" dirty="0"/>
                  <a:t>값이 </a:t>
                </a:r>
                <a:r>
                  <a:rPr lang="ko-KR" altLang="en-US" dirty="0" err="1"/>
                  <a:t>줄어든만큼</a:t>
                </a:r>
                <a:r>
                  <a:rPr lang="ko-KR" altLang="en-US" dirty="0"/>
                  <a:t> 반지름이 줄어든다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Fc(</a:t>
                </a:r>
                <a:r>
                  <a:rPr lang="ko-KR" altLang="en-US" dirty="0"/>
                  <a:t>압력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threshold(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b="0" dirty="0"/>
                  <a:t>보다 크다면 </a:t>
                </a:r>
                <a:r>
                  <a:rPr lang="ko-KR" altLang="en-US" dirty="0"/>
                  <a:t>매 프레임마다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값이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/>
                        </m:eqAr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만큼 작아지게 됩니다</a:t>
                </a:r>
                <a:r>
                  <a:rPr lang="en-US" altLang="ko-KR" b="0" dirty="0"/>
                  <a:t>.</a:t>
                </a:r>
              </a:p>
              <a:p>
                <a:r>
                  <a:rPr lang="en-US" altLang="ko-KR" dirty="0"/>
                  <a:t>(</a:t>
                </a:r>
                <a:r>
                  <a:rPr lang="ko-KR" altLang="en-US" dirty="0"/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는 얼마나 빨리 </a:t>
                </a:r>
                <a:r>
                  <a:rPr lang="ko-KR" altLang="en-US" b="0" dirty="0" err="1"/>
                  <a:t>줄어들것인가에</a:t>
                </a:r>
                <a:r>
                  <a:rPr lang="ko-KR" altLang="en-US" b="0" dirty="0"/>
                  <a:t> 관한 상수</a:t>
                </a:r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/>
                        </m:eqAr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압력의 크기를 의미</a:t>
                </a:r>
                <a:r>
                  <a:rPr lang="en-US" altLang="ko-KR" b="0" dirty="0"/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A3BA23-6669-413A-AFE6-ECCA535E2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012" y="3429000"/>
                <a:ext cx="9500573" cy="2011641"/>
              </a:xfrm>
              <a:prstGeom prst="rect">
                <a:avLst/>
              </a:prstGeom>
              <a:blipFill>
                <a:blip r:embed="rId3"/>
                <a:stretch>
                  <a:fillRect l="-513" t="-1824" r="-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19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65AF80-4274-4544-8879-117E4ADCA8AC}"/>
                  </a:ext>
                </a:extLst>
              </p:cNvPr>
              <p:cNvSpPr txBox="1"/>
              <p:nvPr/>
            </p:nvSpPr>
            <p:spPr>
              <a:xfrm>
                <a:off x="1807786" y="1231085"/>
                <a:ext cx="95005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0" dirty="0"/>
                  <a:t>그렇다면 </a:t>
                </a:r>
                <a:r>
                  <a:rPr lang="en-US" altLang="ko-KR" b="0" dirty="0"/>
                  <a:t>d</a:t>
                </a:r>
                <a:r>
                  <a:rPr lang="ko-KR" altLang="en-US" b="0" dirty="0"/>
                  <a:t>값은 언제까지 줄어드는가에 관해 의문이 들 수 있습니다</a:t>
                </a:r>
                <a:r>
                  <a:rPr lang="en-US" altLang="ko-KR" b="0" dirty="0"/>
                  <a:t>.</a:t>
                </a:r>
              </a:p>
              <a:p>
                <a:r>
                  <a:rPr lang="ko-KR" altLang="en-US" dirty="0"/>
                  <a:t>그것을 분석하기 위해서는 </a:t>
                </a:r>
                <a:r>
                  <a:rPr lang="en-US" altLang="ko-KR" dirty="0"/>
                  <a:t>threshold(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b="0" dirty="0"/>
                  <a:t>식을 구경할 필요가 있습니다</a:t>
                </a:r>
                <a:r>
                  <a:rPr lang="en-US" altLang="ko-KR" b="0" dirty="0"/>
                  <a:t>.</a:t>
                </a:r>
              </a:p>
              <a:p>
                <a:endParaRPr lang="en-US" altLang="ko-KR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65AF80-4274-4544-8879-117E4ADCA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786" y="1231085"/>
                <a:ext cx="9500573" cy="923330"/>
              </a:xfrm>
              <a:prstGeom prst="rect">
                <a:avLst/>
              </a:prstGeom>
              <a:blipFill>
                <a:blip r:embed="rId2"/>
                <a:stretch>
                  <a:fillRect l="-578" t="-3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36C1DB0-4A6F-4669-B055-6A4137B90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27" y="2687054"/>
            <a:ext cx="5883859" cy="10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7ADC38-04BD-4DEA-A314-DA62B4C8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11" y="856419"/>
            <a:ext cx="7083478" cy="12492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82B378-0553-4F46-ADA1-CE635E725616}"/>
                  </a:ext>
                </a:extLst>
              </p:cNvPr>
              <p:cNvSpPr txBox="1"/>
              <p:nvPr/>
            </p:nvSpPr>
            <p:spPr>
              <a:xfrm>
                <a:off x="1791008" y="2170652"/>
                <a:ext cx="950057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b="0" i="0" u="none" strike="noStrike" baseline="0" dirty="0" err="1">
                    <a:latin typeface="NimbusRomNo9L-ReguItal"/>
                  </a:rPr>
                  <a:t>FminW</a:t>
                </a:r>
                <a:r>
                  <a:rPr lang="ko-KR" altLang="en-US" dirty="0">
                    <a:latin typeface="StandardSymL"/>
                  </a:rPr>
                  <a:t>은 눈 </a:t>
                </a:r>
                <a:r>
                  <a:rPr lang="ko-KR" altLang="en-US" dirty="0" err="1">
                    <a:latin typeface="StandardSymL"/>
                  </a:rPr>
                  <a:t>파티클이</a:t>
                </a:r>
                <a:r>
                  <a:rPr lang="ko-KR" altLang="en-US" dirty="0">
                    <a:latin typeface="StandardSymL"/>
                  </a:rPr>
                  <a:t> </a:t>
                </a:r>
                <a:r>
                  <a:rPr lang="en-US" altLang="ko-KR" dirty="0">
                    <a:latin typeface="StandardSymL"/>
                  </a:rPr>
                  <a:t>r</a:t>
                </a:r>
                <a:r>
                  <a:rPr lang="ko-KR" altLang="en-US" dirty="0">
                    <a:latin typeface="StandardSymL"/>
                  </a:rPr>
                  <a:t>이 </a:t>
                </a:r>
                <a:r>
                  <a:rPr lang="ko-KR" altLang="en-US" dirty="0" err="1">
                    <a:latin typeface="StandardSymL"/>
                  </a:rPr>
                  <a:t>변할정도로</a:t>
                </a:r>
                <a:r>
                  <a:rPr lang="ko-KR" altLang="en-US" dirty="0">
                    <a:latin typeface="StandardSymL"/>
                  </a:rPr>
                  <a:t> 영향을 받을 수 있는 </a:t>
                </a:r>
                <a:r>
                  <a:rPr lang="ko-KR" altLang="en-US" dirty="0" err="1">
                    <a:latin typeface="StandardSymL"/>
                  </a:rPr>
                  <a:t>힘중</a:t>
                </a:r>
                <a:r>
                  <a:rPr lang="ko-KR" altLang="en-US" dirty="0">
                    <a:latin typeface="StandardSymL"/>
                  </a:rPr>
                  <a:t> 가장 </a:t>
                </a:r>
                <a:r>
                  <a:rPr lang="ko-KR" altLang="en-US" dirty="0" err="1">
                    <a:latin typeface="StandardSymL"/>
                  </a:rPr>
                  <a:t>작은힘</a:t>
                </a:r>
                <a:r>
                  <a:rPr lang="en-US" altLang="ko-KR" dirty="0">
                    <a:latin typeface="StandardSymL"/>
                  </a:rPr>
                  <a:t>(0.12275N)</a:t>
                </a:r>
              </a:p>
              <a:p>
                <a:r>
                  <a:rPr lang="en-US" altLang="ko-KR" dirty="0" err="1">
                    <a:latin typeface="StandardSymL"/>
                  </a:rPr>
                  <a:t>FmaxW</a:t>
                </a:r>
                <a:r>
                  <a:rPr lang="ko-KR" altLang="en-US" dirty="0">
                    <a:latin typeface="StandardSymL"/>
                  </a:rPr>
                  <a:t>는 눈 </a:t>
                </a:r>
                <a:r>
                  <a:rPr lang="ko-KR" altLang="en-US" dirty="0" err="1">
                    <a:latin typeface="StandardSymL"/>
                  </a:rPr>
                  <a:t>파티클이</a:t>
                </a:r>
                <a:r>
                  <a:rPr lang="ko-KR" altLang="en-US" dirty="0">
                    <a:latin typeface="StandardSymL"/>
                  </a:rPr>
                  <a:t> </a:t>
                </a:r>
                <a:r>
                  <a:rPr lang="en-US" altLang="ko-KR" dirty="0">
                    <a:latin typeface="StandardSymL"/>
                  </a:rPr>
                  <a:t>r</a:t>
                </a:r>
                <a:r>
                  <a:rPr lang="ko-KR" altLang="en-US" dirty="0">
                    <a:latin typeface="StandardSymL"/>
                  </a:rPr>
                  <a:t>이 </a:t>
                </a:r>
                <a:r>
                  <a:rPr lang="ko-KR" altLang="en-US" dirty="0" err="1">
                    <a:latin typeface="StandardSymL"/>
                  </a:rPr>
                  <a:t>변할정도로</a:t>
                </a:r>
                <a:r>
                  <a:rPr lang="ko-KR" altLang="en-US" dirty="0">
                    <a:latin typeface="StandardSymL"/>
                  </a:rPr>
                  <a:t> 영향을 받을 수 있는 </a:t>
                </a:r>
                <a:r>
                  <a:rPr lang="ko-KR" altLang="en-US" dirty="0" err="1">
                    <a:latin typeface="StandardSymL"/>
                  </a:rPr>
                  <a:t>힘중</a:t>
                </a:r>
                <a:r>
                  <a:rPr lang="ko-KR" altLang="en-US" dirty="0">
                    <a:latin typeface="StandardSymL"/>
                  </a:rPr>
                  <a:t> 가장 </a:t>
                </a:r>
                <a:r>
                  <a:rPr lang="ko-KR" altLang="en-US" dirty="0" err="1">
                    <a:latin typeface="StandardSymL"/>
                  </a:rPr>
                  <a:t>큰힘</a:t>
                </a:r>
                <a:r>
                  <a:rPr lang="en-US" altLang="ko-KR" dirty="0">
                    <a:latin typeface="StandardSymL"/>
                  </a:rPr>
                  <a:t>(</a:t>
                </a:r>
                <a:r>
                  <a:rPr lang="ko-KR" altLang="en-US" dirty="0">
                    <a:latin typeface="StandardSymL"/>
                  </a:rPr>
                  <a:t>무려 </a:t>
                </a:r>
                <a:r>
                  <a:rPr lang="en-US" altLang="ko-KR" dirty="0">
                    <a:latin typeface="StandardSymL"/>
                  </a:rPr>
                  <a:t>10000N)</a:t>
                </a:r>
              </a:p>
              <a:p>
                <a:r>
                  <a:rPr lang="ko-KR" altLang="en-US" dirty="0">
                    <a:latin typeface="StandardSymL"/>
                  </a:rPr>
                  <a:t>유일한 변수는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latin typeface="StandardSymL"/>
                  </a:rPr>
                  <a:t>snow</a:t>
                </a:r>
                <a:r>
                  <a:rPr lang="ko-KR" altLang="en-US" dirty="0">
                    <a:latin typeface="StandardSymL"/>
                  </a:rPr>
                  <a:t>인지 </a:t>
                </a:r>
                <a:r>
                  <a:rPr lang="en-US" altLang="ko-KR" dirty="0">
                    <a:latin typeface="StandardSymL"/>
                  </a:rPr>
                  <a:t>ice</a:t>
                </a:r>
                <a:r>
                  <a:rPr lang="ko-KR" altLang="en-US" dirty="0">
                    <a:latin typeface="StandardSymL"/>
                  </a:rPr>
                  <a:t>인지에 대한 정도를 나타내는 수치</a:t>
                </a:r>
                <a:r>
                  <a:rPr lang="en-US" altLang="ko-KR" dirty="0">
                    <a:latin typeface="StandardSymL"/>
                  </a:rPr>
                  <a:t>(d</a:t>
                </a:r>
                <a:r>
                  <a:rPr lang="ko-KR" altLang="en-US" dirty="0">
                    <a:latin typeface="StandardSymL"/>
                  </a:rPr>
                  <a:t>값과 비례관계</a:t>
                </a:r>
                <a:r>
                  <a:rPr lang="en-US" altLang="ko-KR" dirty="0">
                    <a:latin typeface="StandardSymL"/>
                  </a:rPr>
                  <a:t>)) </a:t>
                </a:r>
                <a:r>
                  <a:rPr lang="ko-KR" altLang="en-US" dirty="0">
                    <a:latin typeface="StandardSymL"/>
                  </a:rPr>
                  <a:t>뿐입니다</a:t>
                </a:r>
                <a:r>
                  <a:rPr lang="en-US" altLang="ko-KR" dirty="0">
                    <a:latin typeface="StandardSymL"/>
                  </a:rPr>
                  <a:t>.</a:t>
                </a:r>
              </a:p>
              <a:p>
                <a:endParaRPr lang="en-US" altLang="ko-KR" dirty="0">
                  <a:latin typeface="StandardSymL"/>
                </a:endParaRPr>
              </a:p>
              <a:p>
                <a:endParaRPr lang="en-US" altLang="ko-KR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82B378-0553-4F46-ADA1-CE635E72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008" y="2170652"/>
                <a:ext cx="9500573" cy="1477328"/>
              </a:xfrm>
              <a:prstGeom prst="rect">
                <a:avLst/>
              </a:prstGeom>
              <a:blipFill>
                <a:blip r:embed="rId3"/>
                <a:stretch>
                  <a:fillRect l="-578" t="-2893" r="-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80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23C7B7-F08C-40C2-AA19-9EFB1BE9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53" y="2651663"/>
            <a:ext cx="7083478" cy="12492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BECB6-4345-431D-972B-C20D1920BCF7}"/>
                  </a:ext>
                </a:extLst>
              </p:cNvPr>
              <p:cNvSpPr txBox="1"/>
              <p:nvPr/>
            </p:nvSpPr>
            <p:spPr>
              <a:xfrm>
                <a:off x="1606450" y="3965896"/>
                <a:ext cx="950057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0" dirty="0"/>
                  <a:t>즉 이 식을 해석하자면</a:t>
                </a:r>
                <a:r>
                  <a:rPr lang="en-US" altLang="ko-KR" b="0" dirty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b="0" dirty="0"/>
                  <a:t>가 </a:t>
                </a:r>
                <a:r>
                  <a:rPr lang="en-US" altLang="ko-KR" b="0" dirty="0"/>
                  <a:t>1</a:t>
                </a:r>
                <a:r>
                  <a:rPr lang="ko-KR" altLang="en-US" b="0" dirty="0"/>
                  <a:t>인 처음 상황에는 </a:t>
                </a:r>
                <a:r>
                  <a:rPr lang="en-US" altLang="ko-KR" dirty="0"/>
                  <a:t>threshold(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0" dirty="0"/>
                  <a:t>값이 크기 때문에</a:t>
                </a:r>
                <a:endParaRPr lang="en-US" altLang="ko-KR" b="0" dirty="0"/>
              </a:p>
              <a:p>
                <a:r>
                  <a:rPr lang="ko-KR" altLang="en-US" dirty="0"/>
                  <a:t>큰 </a:t>
                </a:r>
                <a:r>
                  <a:rPr lang="ko-KR" altLang="en-US" dirty="0" err="1"/>
                  <a:t>합력에</a:t>
                </a:r>
                <a:r>
                  <a:rPr lang="ko-KR" altLang="en-US" dirty="0"/>
                  <a:t> 의해서만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값이 줄어들지만</a:t>
                </a:r>
                <a:r>
                  <a:rPr lang="en-US" altLang="ko-KR" dirty="0"/>
                  <a:t>, </a:t>
                </a:r>
              </a:p>
              <a:p>
                <a:endParaRPr lang="en-US" altLang="ko-KR" b="0" dirty="0"/>
              </a:p>
              <a:p>
                <a:r>
                  <a:rPr lang="en-US" altLang="ko-KR" b="0" dirty="0"/>
                  <a:t>D</a:t>
                </a:r>
                <a:r>
                  <a:rPr lang="ko-KR" altLang="en-US" b="0" dirty="0"/>
                  <a:t>가 계속 줄어들면서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tandardSymL"/>
                  </a:rPr>
                  <a:t> </a:t>
                </a:r>
                <a:r>
                  <a:rPr lang="ko-KR" altLang="en-US" dirty="0">
                    <a:latin typeface="StandardSymL"/>
                  </a:rPr>
                  <a:t>값이 </a:t>
                </a:r>
                <a:r>
                  <a:rPr lang="en-US" altLang="ko-KR" dirty="0">
                    <a:latin typeface="StandardSymL"/>
                  </a:rPr>
                  <a:t>0</a:t>
                </a:r>
                <a:r>
                  <a:rPr lang="ko-KR" altLang="en-US" dirty="0">
                    <a:latin typeface="StandardSymL"/>
                  </a:rPr>
                  <a:t>에 가까워진 상황에는 </a:t>
                </a:r>
                <a:r>
                  <a:rPr lang="en-US" altLang="ko-KR" dirty="0"/>
                  <a:t>threshold(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값이 </a:t>
                </a:r>
                <a:r>
                  <a:rPr lang="ko-KR" altLang="en-US" dirty="0" err="1"/>
                  <a:t>작아지기</a:t>
                </a:r>
                <a:r>
                  <a:rPr lang="ko-KR" altLang="en-US" dirty="0"/>
                  <a:t> 때문에 </a:t>
                </a:r>
                <a:r>
                  <a:rPr lang="ko-KR" altLang="en-US" dirty="0">
                    <a:latin typeface="StandardSymL"/>
                  </a:rPr>
                  <a:t>상대적으로 작은 </a:t>
                </a:r>
                <a:r>
                  <a:rPr lang="ko-KR" altLang="en-US" dirty="0" err="1">
                    <a:latin typeface="StandardSymL"/>
                  </a:rPr>
                  <a:t>합력에</a:t>
                </a:r>
                <a:r>
                  <a:rPr lang="ko-KR" altLang="en-US" dirty="0">
                    <a:latin typeface="StandardSymL"/>
                  </a:rPr>
                  <a:t> 의해서도 </a:t>
                </a:r>
                <a:r>
                  <a:rPr lang="en-US" altLang="ko-KR" dirty="0">
                    <a:latin typeface="StandardSymL"/>
                  </a:rPr>
                  <a:t>d</a:t>
                </a:r>
                <a:r>
                  <a:rPr lang="ko-KR" altLang="en-US" dirty="0">
                    <a:latin typeface="StandardSymL"/>
                  </a:rPr>
                  <a:t>값이 </a:t>
                </a:r>
                <a:r>
                  <a:rPr lang="ko-KR" altLang="en-US" dirty="0" err="1">
                    <a:latin typeface="StandardSymL"/>
                  </a:rPr>
                  <a:t>줄어듬을</a:t>
                </a:r>
                <a:r>
                  <a:rPr lang="ko-KR" altLang="en-US" dirty="0">
                    <a:latin typeface="StandardSymL"/>
                  </a:rPr>
                  <a:t> 의미합니다</a:t>
                </a:r>
                <a:r>
                  <a:rPr lang="en-US" altLang="ko-KR" dirty="0">
                    <a:latin typeface="StandardSymL"/>
                  </a:rPr>
                  <a:t>.</a:t>
                </a:r>
                <a:r>
                  <a:rPr lang="ko-KR" altLang="en-US" dirty="0">
                    <a:latin typeface="StandardSymL"/>
                  </a:rPr>
                  <a:t> </a:t>
                </a:r>
                <a:endParaRPr lang="en-US" altLang="ko-KR" dirty="0">
                  <a:latin typeface="StandardSymL"/>
                </a:endParaRPr>
              </a:p>
              <a:p>
                <a:endParaRPr lang="en-US" altLang="ko-KR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BECB6-4345-431D-972B-C20D1920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450" y="3965896"/>
                <a:ext cx="9500573" cy="1754326"/>
              </a:xfrm>
              <a:prstGeom prst="rect">
                <a:avLst/>
              </a:prstGeom>
              <a:blipFill>
                <a:blip r:embed="rId3"/>
                <a:stretch>
                  <a:fillRect l="-578" t="-2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A46FA80-0E74-43C5-821C-9DEF6B05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08" y="1137778"/>
            <a:ext cx="5947025" cy="13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5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29B2E1-7F12-4BFE-B8E5-579CB2D7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11" y="856419"/>
            <a:ext cx="7083478" cy="1249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70C80-DD20-4771-9F3B-8CA619ABA38F}"/>
              </a:ext>
            </a:extLst>
          </p:cNvPr>
          <p:cNvSpPr txBox="1"/>
          <p:nvPr/>
        </p:nvSpPr>
        <p:spPr>
          <a:xfrm>
            <a:off x="1791008" y="2170652"/>
            <a:ext cx="9500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/>
              <a:t>하지만</a:t>
            </a:r>
            <a:r>
              <a:rPr lang="en-US" altLang="ko-KR" b="0" dirty="0"/>
              <a:t>, </a:t>
            </a:r>
            <a:r>
              <a:rPr lang="ko-KR" altLang="en-US" b="0" dirty="0"/>
              <a:t>모든 </a:t>
            </a:r>
            <a:r>
              <a:rPr lang="en-US" altLang="ko-KR" b="0" dirty="0"/>
              <a:t>particle</a:t>
            </a:r>
            <a:r>
              <a:rPr lang="ko-KR" altLang="en-US" b="0" dirty="0"/>
              <a:t>에 중력이 작용하기 때문에</a:t>
            </a:r>
            <a:r>
              <a:rPr lang="en-US" altLang="ko-KR" b="0" dirty="0"/>
              <a:t>, </a:t>
            </a:r>
            <a:r>
              <a:rPr lang="ko-KR" altLang="en-US" dirty="0"/>
              <a:t>중력만 작용해도 </a:t>
            </a:r>
            <a:r>
              <a:rPr lang="en-US" altLang="ko-KR" dirty="0"/>
              <a:t>d</a:t>
            </a:r>
            <a:r>
              <a:rPr lang="ko-KR" altLang="en-US" dirty="0"/>
              <a:t>값이 계속 작아지는 것은 시뮬레이션을 이상하게 만듭니다</a:t>
            </a:r>
            <a:r>
              <a:rPr lang="en-US" altLang="ko-KR" dirty="0"/>
              <a:t>(</a:t>
            </a:r>
            <a:r>
              <a:rPr lang="ko-KR" altLang="en-US" dirty="0"/>
              <a:t>바닥에 닿기도 전에 </a:t>
            </a:r>
            <a:r>
              <a:rPr lang="en-US" altLang="ko-KR" dirty="0"/>
              <a:t>ice</a:t>
            </a:r>
            <a:r>
              <a:rPr lang="ko-KR" altLang="en-US" dirty="0"/>
              <a:t>가 되어버릴 수 있습니다</a:t>
            </a:r>
            <a:r>
              <a:rPr lang="en-US" altLang="ko-KR" dirty="0"/>
              <a:t>)</a:t>
            </a:r>
          </a:p>
          <a:p>
            <a:endParaRPr lang="en-US" altLang="ko-KR" b="0" dirty="0"/>
          </a:p>
          <a:p>
            <a:r>
              <a:rPr lang="ko-KR" altLang="en-US" dirty="0"/>
              <a:t>때문에 논문 저자는 </a:t>
            </a:r>
            <a:r>
              <a:rPr lang="en-US" altLang="ko-KR" sz="1800" b="0" i="0" u="none" strike="noStrike" baseline="0" dirty="0" err="1">
                <a:latin typeface="NimbusRomNo9L-ReguItal"/>
              </a:rPr>
              <a:t>FminW</a:t>
            </a:r>
            <a:r>
              <a:rPr lang="ko-KR" altLang="en-US" sz="1800" b="0" i="0" u="none" strike="noStrike" baseline="0" dirty="0">
                <a:latin typeface="NimbusRomNo9L-ReguItal"/>
              </a:rPr>
              <a:t>값을 각 눈 </a:t>
            </a:r>
            <a:r>
              <a:rPr lang="ko-KR" altLang="en-US" sz="1800" b="0" i="0" u="none" strike="noStrike" baseline="0" dirty="0" err="1">
                <a:latin typeface="NimbusRomNo9L-ReguItal"/>
              </a:rPr>
              <a:t>파티클에</a:t>
            </a:r>
            <a:r>
              <a:rPr lang="ko-KR" altLang="en-US" sz="1800" b="0" i="0" u="none" strike="noStrike" baseline="0" dirty="0">
                <a:latin typeface="NimbusRomNo9L-ReguItal"/>
              </a:rPr>
              <a:t> 작용하는 중력보다 소폭 큰 값을 적용하였다고 합니</a:t>
            </a:r>
            <a:r>
              <a:rPr lang="ko-KR" altLang="en-US" dirty="0">
                <a:latin typeface="NimbusRomNo9L-ReguItal"/>
              </a:rPr>
              <a:t>다</a:t>
            </a:r>
            <a:r>
              <a:rPr lang="en-US" altLang="ko-KR" dirty="0">
                <a:latin typeface="NimbusRomNo9L-ReguItal"/>
              </a:rPr>
              <a:t>.(</a:t>
            </a:r>
            <a:r>
              <a:rPr lang="ko-KR" altLang="en-US" dirty="0" err="1">
                <a:latin typeface="NimbusRomNo9L-ReguItal"/>
              </a:rPr>
              <a:t>합력이</a:t>
            </a:r>
            <a:r>
              <a:rPr lang="ko-KR" altLang="en-US" dirty="0">
                <a:latin typeface="NimbusRomNo9L-ReguItal"/>
              </a:rPr>
              <a:t> 무조건 중력이상일때만 반지름이 변함</a:t>
            </a:r>
            <a:r>
              <a:rPr lang="en-US" altLang="ko-KR" dirty="0">
                <a:latin typeface="NimbusRomNo9L-ReguItal"/>
              </a:rPr>
              <a:t>)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3916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474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NimbusRomNo9L-ReguItal</vt:lpstr>
      <vt:lpstr>StandardSymL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결론</vt:lpstr>
      <vt:lpstr>구현 난이도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원종서</dc:creator>
  <cp:lastModifiedBy>윤태웅</cp:lastModifiedBy>
  <cp:revision>6</cp:revision>
  <dcterms:created xsi:type="dcterms:W3CDTF">2022-04-13T05:30:43Z</dcterms:created>
  <dcterms:modified xsi:type="dcterms:W3CDTF">2022-04-14T09:40:14Z</dcterms:modified>
</cp:coreProperties>
</file>