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VPaMIw8+s8x6rg1c5cPzXciAm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6E83BB-D7F3-44B9-8BE4-5D6FA24AC6A2}">
  <a:tblStyle styleId="{A76E83BB-D7F3-44B9-8BE4-5D6FA24AC6A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81" y="847346"/>
            <a:ext cx="2898046" cy="289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188" y="1436762"/>
            <a:ext cx="7446249" cy="6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2188" y="2288705"/>
            <a:ext cx="7446253" cy="6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360839" y="2446165"/>
            <a:ext cx="16548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Sort by key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1"/>
          <p:cNvGraphicFramePr/>
          <p:nvPr/>
        </p:nvGraphicFramePr>
        <p:xfrm>
          <a:off x="552524" y="4257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{A76E83BB-D7F3-44B9-8BE4-5D6FA24AC6A2}</a:tableStyleId>
              </a:tblPr>
              <a:tblGrid>
                <a:gridCol w="81077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</a:tblGrid>
              <a:tr h="3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 ID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11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13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14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15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17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18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19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21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23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24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</a:tr>
              <a:tr h="3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Size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</a:tr>
              <a:tr h="3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PBM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cxnSp>
        <p:nvCxnSpPr>
          <p:cNvPr id="89" name="Google Shape;89;p1"/>
          <p:cNvCxnSpPr/>
          <p:nvPr/>
        </p:nvCxnSpPr>
        <p:spPr>
          <a:xfrm flipH="1">
            <a:off x="6427498" y="2808922"/>
            <a:ext cx="2449524" cy="144902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/>
          <p:nvPr/>
        </p:nvCxnSpPr>
        <p:spPr>
          <a:xfrm flipH="1">
            <a:off x="6427498" y="2808922"/>
            <a:ext cx="2883363" cy="144902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/>
          <p:nvPr/>
        </p:nvCxnSpPr>
        <p:spPr>
          <a:xfrm>
            <a:off x="1620283" y="4873658"/>
            <a:ext cx="282804" cy="2168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>
            <a:off x="2053916" y="4873658"/>
            <a:ext cx="282804" cy="2168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2468695" y="4867453"/>
            <a:ext cx="282804" cy="2168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2874047" y="4867453"/>
            <a:ext cx="282804" cy="2168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3219437" y="4867453"/>
            <a:ext cx="282804" cy="2168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"/>
          <p:cNvSpPr txBox="1"/>
          <p:nvPr/>
        </p:nvSpPr>
        <p:spPr>
          <a:xfrm>
            <a:off x="219455" y="101598"/>
            <a:ext cx="1330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 FRNN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473266" y="51767"/>
            <a:ext cx="679182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공간을 bin으로 나눈다. 각 bin의 변의 크기(h)는 파티클이 접촉할 수 있는 크기로 한다.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파티클(P ID)이 어느 Bin에 속하는지 찾는다. 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 값을 key로 배열을 정렬한다.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33663" y="5624232"/>
            <a:ext cx="8077200" cy="7753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0627" l="-225" r="0" t="-15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2"/>
          <p:cNvGraphicFramePr/>
          <p:nvPr/>
        </p:nvGraphicFramePr>
        <p:xfrm>
          <a:off x="665646" y="1419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{A76E83BB-D7F3-44B9-8BE4-5D6FA24AC6A2}</a:tableStyleId>
              </a:tblPr>
              <a:tblGrid>
                <a:gridCol w="81077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  <a:gridCol w="401825"/>
              </a:tblGrid>
              <a:tr h="3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 ID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11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13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14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15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17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18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19</a:t>
                      </a:r>
                      <a:endParaRPr sz="1600" u="none" cap="none" strike="noStrike"/>
                    </a:p>
                  </a:txBody>
                  <a:tcPr marT="45725" marB="45725" marR="0" marL="0" anchor="ctr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21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23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24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600" u="none" cap="none" strike="noStrike"/>
                    </a:p>
                  </a:txBody>
                  <a:tcPr marT="45725" marB="45725" marR="0" marL="0" anchor="ctr"/>
                </a:tc>
              </a:tr>
              <a:tr h="3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PBM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" y="2732875"/>
            <a:ext cx="3985714" cy="39857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"/>
          <p:cNvGraphicFramePr/>
          <p:nvPr/>
        </p:nvGraphicFramePr>
        <p:xfrm>
          <a:off x="4128141" y="43198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{A76E83BB-D7F3-44B9-8BE4-5D6FA24AC6A2}</a:tableStyleId>
              </a:tblPr>
              <a:tblGrid>
                <a:gridCol w="695400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  <a:gridCol w="450525"/>
              </a:tblGrid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Idx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P ID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</a:rPr>
                        <a:t>Bin ID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25" marB="0" marR="9125" marL="9125" anchor="ctr"/>
                </a:tc>
              </a:tr>
            </a:tbl>
          </a:graphicData>
        </a:graphic>
      </p:graphicFrame>
      <p:cxnSp>
        <p:nvCxnSpPr>
          <p:cNvPr id="106" name="Google Shape;106;p2"/>
          <p:cNvCxnSpPr/>
          <p:nvPr/>
        </p:nvCxnSpPr>
        <p:spPr>
          <a:xfrm>
            <a:off x="4128141" y="2151076"/>
            <a:ext cx="2951389" cy="2168745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5335571" y="2151076"/>
            <a:ext cx="2620652" cy="2168745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6096000" y="2151076"/>
            <a:ext cx="2322136" cy="2168745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7324627" y="2151076"/>
            <a:ext cx="2894029" cy="2168745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8060942" y="2151075"/>
            <a:ext cx="2157714" cy="2168746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>
            <a:off x="9399548" y="2151074"/>
            <a:ext cx="1723552" cy="2168747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12" name="Google Shape;112;p2"/>
          <p:cNvSpPr/>
          <p:nvPr/>
        </p:nvSpPr>
        <p:spPr>
          <a:xfrm>
            <a:off x="868095" y="3569021"/>
            <a:ext cx="2373067" cy="732752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62079" y="4357300"/>
            <a:ext cx="2373067" cy="732752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62078" y="5146285"/>
            <a:ext cx="2373067" cy="732752"/>
          </a:xfrm>
          <a:prstGeom prst="rect">
            <a:avLst/>
          </a:prstGeom>
          <a:noFill/>
          <a:ln cap="flat" cmpd="sng" w="381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321583" y="3114083"/>
            <a:ext cx="1216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Strip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86315" y="980571"/>
            <a:ext cx="1216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Strip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907981" y="195741"/>
            <a:ext cx="67506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계산하고자 하는 파티클이 속한 BinID를 찾고 이웃한 Bin의 id를 찾는다. 이때 연속된 ID의 묶음을 Strip 이라고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Strip의 PBM[start] &lt;= idx &lt; PBM[end + 1] 인 idx는 Strip에 속해있는 파티클 ID의 idx 범위이다.  이를 통해 이웃한 파티클을 찾을 수 있다.  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5793100" y="5665300"/>
            <a:ext cx="63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https://www.sciencedirect.com/science/article/pii/S0743731519301340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5361325" y="6128050"/>
            <a:ext cx="63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논문주소 ^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2022-03-21T11:25:46Z</dcterms:created>
  <dc:creator>원종서</dc:creator>
</cp:coreProperties>
</file>