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819C091-5E1C-40FC-B0CC-309F74AC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CubeIt</a:t>
            </a:r>
            <a:r>
              <a:rPr lang="en-US" sz="5400" dirty="0">
                <a:solidFill>
                  <a:schemeClr val="tx1"/>
                </a:solidFill>
              </a:rPr>
              <a:t> G</a:t>
            </a:r>
            <a:r>
              <a:rPr lang="cs-CZ" sz="5400" dirty="0">
                <a:solidFill>
                  <a:schemeClr val="tx1"/>
                </a:solidFill>
              </a:rPr>
              <a:t>UI,UI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9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BD41AC-BC55-4C4C-9C7D-8B6F964E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Pozadí </a:t>
            </a:r>
          </a:p>
        </p:txBody>
      </p:sp>
      <p:pic>
        <p:nvPicPr>
          <p:cNvPr id="5" name="Zástupný obsah 4" descr="Obsah obrázku červená, obloha&#10;&#10;Popis se vygeneroval automaticky.">
            <a:extLst>
              <a:ext uri="{FF2B5EF4-FFF2-40B4-BE49-F238E27FC236}">
                <a16:creationId xmlns:a16="http://schemas.microsoft.com/office/drawing/2014/main" id="{E6DA0E7D-FAE4-471D-8172-61638D564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6588" y="4682646"/>
            <a:ext cx="2971070" cy="1671903"/>
          </a:xfrm>
        </p:spPr>
      </p:pic>
      <p:pic>
        <p:nvPicPr>
          <p:cNvPr id="7" name="Obrázek 6" descr="Obsah obrázku obloha, budova&#10;&#10;Popis se vygeneroval automaticky.">
            <a:extLst>
              <a:ext uri="{FF2B5EF4-FFF2-40B4-BE49-F238E27FC236}">
                <a16:creationId xmlns:a16="http://schemas.microsoft.com/office/drawing/2014/main" id="{7FDE72F0-6AA0-4021-8F7A-DFD7DEE8C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189" y="4682646"/>
            <a:ext cx="2972272" cy="167190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E74D1C0-0B39-4625-855D-B1170DF7F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809" y="2517549"/>
            <a:ext cx="2971070" cy="1669487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3F569209-D2D3-4A9D-95C4-901A72C2E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810" y="4682210"/>
            <a:ext cx="2971069" cy="1672774"/>
          </a:xfrm>
          <a:prstGeom prst="rect">
            <a:avLst/>
          </a:prstGeom>
        </p:spPr>
      </p:pic>
      <p:pic>
        <p:nvPicPr>
          <p:cNvPr id="13" name="Obrázek 12" descr="Obsah obrázku text&#10;&#10;Popis se vygeneroval automaticky.">
            <a:extLst>
              <a:ext uri="{FF2B5EF4-FFF2-40B4-BE49-F238E27FC236}">
                <a16:creationId xmlns:a16="http://schemas.microsoft.com/office/drawing/2014/main" id="{29ED3B3E-EF76-4AA3-9648-9DFF0E49B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2189" y="2517549"/>
            <a:ext cx="2971069" cy="1670357"/>
          </a:xfrm>
          <a:prstGeom prst="rect">
            <a:avLst/>
          </a:prstGeom>
        </p:spPr>
      </p:pic>
      <p:pic>
        <p:nvPicPr>
          <p:cNvPr id="15" name="Obrázek 14" descr="Obsah obrázku mapa&#10;&#10;Popis se vygeneroval automaticky.">
            <a:extLst>
              <a:ext uri="{FF2B5EF4-FFF2-40B4-BE49-F238E27FC236}">
                <a16:creationId xmlns:a16="http://schemas.microsoft.com/office/drawing/2014/main" id="{0799C7B5-EF21-488F-A77A-1D23FAA81A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6588" y="2515133"/>
            <a:ext cx="2971070" cy="167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0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78F9F8-A095-4951-AA94-BA142CA8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Mapy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A3F26D6-C7D6-48FE-A938-C65A968B0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273" y="4649052"/>
            <a:ext cx="3371512" cy="1898232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3290D31-3F36-4800-82CC-5DB50F1C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461" y="2503502"/>
            <a:ext cx="3374632" cy="189823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559EF013-FA1A-46A1-BB5C-9A53C4260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8" y="2503503"/>
            <a:ext cx="3374630" cy="1898229"/>
          </a:xfrm>
          <a:prstGeom prst="rect">
            <a:avLst/>
          </a:prstGeom>
        </p:spPr>
      </p:pic>
      <p:pic>
        <p:nvPicPr>
          <p:cNvPr id="11" name="Obrázek 10" descr="Obsah obrázku objekt&#10;&#10;Popis se vygeneroval automaticky.">
            <a:extLst>
              <a:ext uri="{FF2B5EF4-FFF2-40B4-BE49-F238E27FC236}">
                <a16:creationId xmlns:a16="http://schemas.microsoft.com/office/drawing/2014/main" id="{110A87B9-41C7-4700-8ED7-E206D765E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33" y="4649052"/>
            <a:ext cx="3368392" cy="189823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F50AD925-453A-4C37-AD80-B1AE01CA7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0533" y="4649053"/>
            <a:ext cx="3368393" cy="1898229"/>
          </a:xfrm>
          <a:prstGeom prst="rect">
            <a:avLst/>
          </a:prstGeom>
        </p:spPr>
      </p:pic>
      <p:pic>
        <p:nvPicPr>
          <p:cNvPr id="15" name="Obrázek 14" descr="Obsah obrázku text&#10;&#10;Popis se vygeneroval automaticky.">
            <a:extLst>
              <a:ext uri="{FF2B5EF4-FFF2-40B4-BE49-F238E27FC236}">
                <a16:creationId xmlns:a16="http://schemas.microsoft.com/office/drawing/2014/main" id="{CE1B3CBF-FCE4-40DF-B060-F9B384665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296" y="2503503"/>
            <a:ext cx="3374630" cy="18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7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96C614-0F5B-42D8-A7CB-79B3BCD0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Postavy 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95EFF53-1624-464D-BB1E-5FC2BCBA3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2458" y="3087508"/>
            <a:ext cx="1771934" cy="3657040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9DEDF4B-4AE1-46AE-AFEA-AFCDD4DC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1452880"/>
            <a:ext cx="2554912" cy="5291668"/>
          </a:xfrm>
          <a:prstGeom prst="rect">
            <a:avLst/>
          </a:prstGeom>
        </p:spPr>
      </p:pic>
      <p:pic>
        <p:nvPicPr>
          <p:cNvPr id="9" name="Obrázek 8" descr="Obsah obrázku objekt&#10;&#10;Popis se vygeneroval automaticky.">
            <a:extLst>
              <a:ext uri="{FF2B5EF4-FFF2-40B4-BE49-F238E27FC236}">
                <a16:creationId xmlns:a16="http://schemas.microsoft.com/office/drawing/2014/main" id="{A2176728-C813-4C15-A5D7-F948F5456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371" y="2379875"/>
            <a:ext cx="1979749" cy="436467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61CA1BD3-95F8-4DD4-9E8E-A496EACD2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316" y="2378974"/>
            <a:ext cx="2819364" cy="43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8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574AAFBC-1F01-4A1B-8E17-760E10ED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cs-CZ">
                <a:solidFill>
                  <a:schemeClr val="tx1"/>
                </a:solidFill>
              </a:rPr>
              <a:t>Příběh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AE3885-3F5B-419D-8F8E-B921A457A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Návrh začátku hry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Bude sloužit jako takový tutoriál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Pokus o „emociální“ pouto k postavám</a:t>
            </a:r>
          </a:p>
          <a:p>
            <a:r>
              <a:rPr lang="cs-CZ" dirty="0">
                <a:solidFill>
                  <a:schemeClr val="tx1"/>
                </a:solidFill>
              </a:rPr>
              <a:t>Trochu návrh konce hry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Jenom proti komu budete bojovat</a:t>
            </a:r>
          </a:p>
          <a:p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84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F079772F-0EE3-41A1-AF1C-6D6788271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0"/>
          <a:stretch/>
        </p:blipFill>
        <p:spPr>
          <a:xfrm>
            <a:off x="495688" y="511728"/>
            <a:ext cx="11200623" cy="58176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DBAC5C36-3609-418D-B151-2EAD92122A30}"/>
              </a:ext>
            </a:extLst>
          </p:cNvPr>
          <p:cNvCxnSpPr>
            <a:cxnSpLocks/>
          </p:cNvCxnSpPr>
          <p:nvPr/>
        </p:nvCxnSpPr>
        <p:spPr>
          <a:xfrm>
            <a:off x="763398" y="2759978"/>
            <a:ext cx="0" cy="503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544E8D93-2182-4B9A-9AC1-AE948848661B}"/>
              </a:ext>
            </a:extLst>
          </p:cNvPr>
          <p:cNvCxnSpPr>
            <a:cxnSpLocks/>
          </p:cNvCxnSpPr>
          <p:nvPr/>
        </p:nvCxnSpPr>
        <p:spPr>
          <a:xfrm>
            <a:off x="1124125" y="4261607"/>
            <a:ext cx="0" cy="738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1590E71B-1BEF-4235-9AD2-1FB63DAC96D8}"/>
              </a:ext>
            </a:extLst>
          </p:cNvPr>
          <p:cNvCxnSpPr>
            <a:cxnSpLocks/>
          </p:cNvCxnSpPr>
          <p:nvPr/>
        </p:nvCxnSpPr>
        <p:spPr>
          <a:xfrm>
            <a:off x="2978092" y="5679347"/>
            <a:ext cx="9395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8B662041-3FD8-4270-B69B-41BD5EDE95B1}"/>
              </a:ext>
            </a:extLst>
          </p:cNvPr>
          <p:cNvCxnSpPr>
            <a:cxnSpLocks/>
          </p:cNvCxnSpPr>
          <p:nvPr/>
        </p:nvCxnSpPr>
        <p:spPr>
          <a:xfrm>
            <a:off x="6518246" y="4899171"/>
            <a:ext cx="4530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53136C2E-408B-4EE2-ABF1-8947C273114C}"/>
              </a:ext>
            </a:extLst>
          </p:cNvPr>
          <p:cNvCxnSpPr>
            <a:cxnSpLocks/>
          </p:cNvCxnSpPr>
          <p:nvPr/>
        </p:nvCxnSpPr>
        <p:spPr>
          <a:xfrm>
            <a:off x="7281644" y="5402510"/>
            <a:ext cx="68141" cy="562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69A32A1E-E300-4DF4-A23F-1EEC1305AFED}"/>
              </a:ext>
            </a:extLst>
          </p:cNvPr>
          <p:cNvCxnSpPr>
            <a:cxnSpLocks/>
          </p:cNvCxnSpPr>
          <p:nvPr/>
        </p:nvCxnSpPr>
        <p:spPr>
          <a:xfrm flipV="1">
            <a:off x="7885651" y="6107185"/>
            <a:ext cx="822121" cy="9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F351B509-7E19-4DBA-B15C-746508907EF0}"/>
              </a:ext>
            </a:extLst>
          </p:cNvPr>
          <p:cNvCxnSpPr>
            <a:cxnSpLocks/>
          </p:cNvCxnSpPr>
          <p:nvPr/>
        </p:nvCxnSpPr>
        <p:spPr>
          <a:xfrm flipH="1" flipV="1">
            <a:off x="9848675" y="4194495"/>
            <a:ext cx="75501" cy="629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F2A546C3-F1C2-402A-A206-76A0DFFC85C8}"/>
              </a:ext>
            </a:extLst>
          </p:cNvPr>
          <p:cNvCxnSpPr>
            <a:cxnSpLocks/>
          </p:cNvCxnSpPr>
          <p:nvPr/>
        </p:nvCxnSpPr>
        <p:spPr>
          <a:xfrm flipH="1" flipV="1">
            <a:off x="8204433" y="3699545"/>
            <a:ext cx="947956" cy="176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22BA7535-90C5-44A7-A71C-C82C9639412C}"/>
              </a:ext>
            </a:extLst>
          </p:cNvPr>
          <p:cNvCxnSpPr/>
          <p:nvPr/>
        </p:nvCxnSpPr>
        <p:spPr>
          <a:xfrm flipH="1">
            <a:off x="6165908" y="3707934"/>
            <a:ext cx="578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Přímá spojnice se šipkou 32">
            <a:extLst>
              <a:ext uri="{FF2B5EF4-FFF2-40B4-BE49-F238E27FC236}">
                <a16:creationId xmlns:a16="http://schemas.microsoft.com/office/drawing/2014/main" id="{F6807D13-1A84-465B-A16D-77119C55FAED}"/>
              </a:ext>
            </a:extLst>
          </p:cNvPr>
          <p:cNvCxnSpPr/>
          <p:nvPr/>
        </p:nvCxnSpPr>
        <p:spPr>
          <a:xfrm flipH="1" flipV="1">
            <a:off x="3917659" y="3787629"/>
            <a:ext cx="595618" cy="88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300D705F-7049-484C-950F-8D244C321854}"/>
              </a:ext>
            </a:extLst>
          </p:cNvPr>
          <p:cNvCxnSpPr/>
          <p:nvPr/>
        </p:nvCxnSpPr>
        <p:spPr>
          <a:xfrm flipV="1">
            <a:off x="3649211" y="3059929"/>
            <a:ext cx="528506" cy="369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65D13E59-921F-418F-9900-E71260954A91}"/>
              </a:ext>
            </a:extLst>
          </p:cNvPr>
          <p:cNvCxnSpPr/>
          <p:nvPr/>
        </p:nvCxnSpPr>
        <p:spPr>
          <a:xfrm flipV="1">
            <a:off x="4672668" y="2122415"/>
            <a:ext cx="0" cy="276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Přímá spojnice se šipkou 38">
            <a:extLst>
              <a:ext uri="{FF2B5EF4-FFF2-40B4-BE49-F238E27FC236}">
                <a16:creationId xmlns:a16="http://schemas.microsoft.com/office/drawing/2014/main" id="{9916A1AB-C889-4847-9039-ABB9A4971910}"/>
              </a:ext>
            </a:extLst>
          </p:cNvPr>
          <p:cNvCxnSpPr/>
          <p:nvPr/>
        </p:nvCxnSpPr>
        <p:spPr>
          <a:xfrm>
            <a:off x="5670958" y="2147582"/>
            <a:ext cx="0" cy="285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Přímá spojnice se šipkou 40">
            <a:extLst>
              <a:ext uri="{FF2B5EF4-FFF2-40B4-BE49-F238E27FC236}">
                <a16:creationId xmlns:a16="http://schemas.microsoft.com/office/drawing/2014/main" id="{72CD1C47-2C46-48EF-820C-5DE14FFF37D9}"/>
              </a:ext>
            </a:extLst>
          </p:cNvPr>
          <p:cNvCxnSpPr/>
          <p:nvPr/>
        </p:nvCxnSpPr>
        <p:spPr>
          <a:xfrm flipV="1">
            <a:off x="6165908" y="2122415"/>
            <a:ext cx="92279" cy="276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Přímá spojnice se šipkou 42">
            <a:extLst>
              <a:ext uri="{FF2B5EF4-FFF2-40B4-BE49-F238E27FC236}">
                <a16:creationId xmlns:a16="http://schemas.microsoft.com/office/drawing/2014/main" id="{B2EB9AE5-8196-4CE4-B8A8-05DE046481F6}"/>
              </a:ext>
            </a:extLst>
          </p:cNvPr>
          <p:cNvCxnSpPr/>
          <p:nvPr/>
        </p:nvCxnSpPr>
        <p:spPr>
          <a:xfrm flipV="1">
            <a:off x="6375633" y="1677798"/>
            <a:ext cx="142613" cy="134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3BF9C24A-9C37-4F9A-99BC-6D6974878458}"/>
              </a:ext>
            </a:extLst>
          </p:cNvPr>
          <p:cNvCxnSpPr/>
          <p:nvPr/>
        </p:nvCxnSpPr>
        <p:spPr>
          <a:xfrm>
            <a:off x="7466202" y="1375794"/>
            <a:ext cx="12122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id="{F32611A3-2964-4F5F-A999-C1B8DA0D9733}"/>
              </a:ext>
            </a:extLst>
          </p:cNvPr>
          <p:cNvCxnSpPr/>
          <p:nvPr/>
        </p:nvCxnSpPr>
        <p:spPr>
          <a:xfrm flipH="1">
            <a:off x="8204433" y="2004969"/>
            <a:ext cx="385894" cy="142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Přímá spojnice se šipkou 48">
            <a:extLst>
              <a:ext uri="{FF2B5EF4-FFF2-40B4-BE49-F238E27FC236}">
                <a16:creationId xmlns:a16="http://schemas.microsoft.com/office/drawing/2014/main" id="{ACA91A0C-CC74-4181-A2C2-1E5883549C02}"/>
              </a:ext>
            </a:extLst>
          </p:cNvPr>
          <p:cNvCxnSpPr/>
          <p:nvPr/>
        </p:nvCxnSpPr>
        <p:spPr>
          <a:xfrm>
            <a:off x="8296711" y="3011647"/>
            <a:ext cx="193977" cy="146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Přímá spojnice se šipkou 50">
            <a:extLst>
              <a:ext uri="{FF2B5EF4-FFF2-40B4-BE49-F238E27FC236}">
                <a16:creationId xmlns:a16="http://schemas.microsoft.com/office/drawing/2014/main" id="{A6F3BB6C-04C2-451A-B84B-BFD856F1A051}"/>
              </a:ext>
            </a:extLst>
          </p:cNvPr>
          <p:cNvCxnSpPr/>
          <p:nvPr/>
        </p:nvCxnSpPr>
        <p:spPr>
          <a:xfrm>
            <a:off x="8917497" y="3429000"/>
            <a:ext cx="234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8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FA0A0-1F8F-49E2-8DE3-48FCC6C6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Hráč vs Hráč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D82394-6E10-4E2E-96CC-9E8D50A4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Zaměření na oba hráče.</a:t>
            </a:r>
          </a:p>
          <a:p>
            <a:r>
              <a:rPr lang="cs-CZ" dirty="0"/>
              <a:t>Jenom důležité informace</a:t>
            </a:r>
          </a:p>
          <a:p>
            <a:r>
              <a:rPr lang="cs-CZ" dirty="0"/>
              <a:t>Jednoduché prostředí</a:t>
            </a:r>
          </a:p>
          <a:p>
            <a:pPr lvl="1"/>
            <a:r>
              <a:rPr lang="cs-CZ" dirty="0"/>
              <a:t>Lehce pochopitelné</a:t>
            </a:r>
          </a:p>
        </p:txBody>
      </p:sp>
    </p:spTree>
    <p:extLst>
      <p:ext uri="{BB962C8B-B14F-4D97-AF65-F5344CB8AC3E}">
        <p14:creationId xmlns:p14="http://schemas.microsoft.com/office/powerpoint/2010/main" val="241933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E58EC1E-AEA9-44BC-B2DA-D8C4E63FD0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16"/>
          <a:stretch/>
        </p:blipFill>
        <p:spPr>
          <a:xfrm>
            <a:off x="2319054" y="1026680"/>
            <a:ext cx="7649060" cy="4798493"/>
          </a:xfrm>
          <a:prstGeom prst="rect">
            <a:avLst/>
          </a:prstGeom>
        </p:spPr>
      </p:pic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584182D4-78FF-428A-A6E3-BA494D4CBC17}"/>
              </a:ext>
            </a:extLst>
          </p:cNvPr>
          <p:cNvCxnSpPr/>
          <p:nvPr/>
        </p:nvCxnSpPr>
        <p:spPr>
          <a:xfrm flipH="1">
            <a:off x="1875453" y="3013788"/>
            <a:ext cx="1474237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D53BD59B-CE2F-432D-B856-66745C8424D4}"/>
              </a:ext>
            </a:extLst>
          </p:cNvPr>
          <p:cNvSpPr txBox="1"/>
          <p:nvPr/>
        </p:nvSpPr>
        <p:spPr>
          <a:xfrm>
            <a:off x="1470703" y="3438852"/>
            <a:ext cx="526618" cy="371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F5C6223A-60E1-4406-A220-E5FE9158C990}"/>
              </a:ext>
            </a:extLst>
          </p:cNvPr>
          <p:cNvCxnSpPr/>
          <p:nvPr/>
        </p:nvCxnSpPr>
        <p:spPr>
          <a:xfrm flipV="1">
            <a:off x="7885651" y="2298583"/>
            <a:ext cx="1820411" cy="57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1DB48859-7C21-4C52-B4E4-630206B2EF3A}"/>
              </a:ext>
            </a:extLst>
          </p:cNvPr>
          <p:cNvCxnSpPr/>
          <p:nvPr/>
        </p:nvCxnSpPr>
        <p:spPr>
          <a:xfrm flipH="1">
            <a:off x="6096000" y="1359017"/>
            <a:ext cx="1663817" cy="46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0498200-DDC1-4137-AA6F-1D726716E513}"/>
              </a:ext>
            </a:extLst>
          </p:cNvPr>
          <p:cNvCxnSpPr/>
          <p:nvPr/>
        </p:nvCxnSpPr>
        <p:spPr>
          <a:xfrm flipV="1">
            <a:off x="3349690" y="1143000"/>
            <a:ext cx="1239088" cy="37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D635EEB6-5D02-49F4-B980-532C1B45B27D}"/>
              </a:ext>
            </a:extLst>
          </p:cNvPr>
          <p:cNvCxnSpPr/>
          <p:nvPr/>
        </p:nvCxnSpPr>
        <p:spPr>
          <a:xfrm flipV="1">
            <a:off x="4638662" y="4160939"/>
            <a:ext cx="814182" cy="82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42F77FBA-14FD-4C89-A33C-F6BE7C8FA42C}"/>
              </a:ext>
            </a:extLst>
          </p:cNvPr>
          <p:cNvCxnSpPr/>
          <p:nvPr/>
        </p:nvCxnSpPr>
        <p:spPr>
          <a:xfrm flipH="1">
            <a:off x="2114026" y="4286774"/>
            <a:ext cx="595618" cy="52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DB6C01BC-721C-4CAA-BD4F-52A43BF10F48}"/>
              </a:ext>
            </a:extLst>
          </p:cNvPr>
          <p:cNvSpPr txBox="1"/>
          <p:nvPr/>
        </p:nvSpPr>
        <p:spPr>
          <a:xfrm>
            <a:off x="4588777" y="931178"/>
            <a:ext cx="136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Váš status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5B525129-487E-4176-BABA-C4BE878CAF58}"/>
              </a:ext>
            </a:extLst>
          </p:cNvPr>
          <p:cNvSpPr txBox="1"/>
          <p:nvPr/>
        </p:nvSpPr>
        <p:spPr>
          <a:xfrm>
            <a:off x="4910511" y="1661020"/>
            <a:ext cx="1185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Status nepřítele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2C23B89-3C32-46FE-9FB0-FE1546E52C18}"/>
              </a:ext>
            </a:extLst>
          </p:cNvPr>
          <p:cNvSpPr txBox="1"/>
          <p:nvPr/>
        </p:nvSpPr>
        <p:spPr>
          <a:xfrm>
            <a:off x="9706062" y="2053686"/>
            <a:ext cx="121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Nepřítel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3FA057F0-7C14-443D-B269-1B7F4B32CF52}"/>
              </a:ext>
            </a:extLst>
          </p:cNvPr>
          <p:cNvSpPr txBox="1"/>
          <p:nvPr/>
        </p:nvSpPr>
        <p:spPr>
          <a:xfrm>
            <a:off x="5452844" y="3874834"/>
            <a:ext cx="1434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Vaše schopnosti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3DAF42A2-21A7-4F87-A654-D1C85FFFF47B}"/>
              </a:ext>
            </a:extLst>
          </p:cNvPr>
          <p:cNvSpPr txBox="1"/>
          <p:nvPr/>
        </p:nvSpPr>
        <p:spPr>
          <a:xfrm>
            <a:off x="763398" y="4899171"/>
            <a:ext cx="1736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Informace o schopnosti</a:t>
            </a:r>
          </a:p>
        </p:txBody>
      </p:sp>
    </p:spTree>
    <p:extLst>
      <p:ext uri="{BB962C8B-B14F-4D97-AF65-F5344CB8AC3E}">
        <p14:creationId xmlns:p14="http://schemas.microsoft.com/office/powerpoint/2010/main" val="207398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222069-0640-42AC-B95A-F0944C77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Hráč proti NPC </a:t>
            </a:r>
            <a:r>
              <a:rPr lang="cs-CZ" sz="1400" dirty="0"/>
              <a:t>(Postava která není ovládaná hráčem)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91E0FA-2521-4005-B778-F858566B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části by se pohled zaměřil spíše na postavu nepřítele.</a:t>
            </a:r>
          </a:p>
          <a:p>
            <a:r>
              <a:rPr lang="cs-CZ" dirty="0"/>
              <a:t>Také by bylo vidět tematické pozadí k té postavě.</a:t>
            </a:r>
          </a:p>
          <a:p>
            <a:r>
              <a:rPr lang="cs-CZ" dirty="0"/>
              <a:t>Použití i v příběhových bojích/ Boss </a:t>
            </a:r>
            <a:r>
              <a:rPr lang="cs-CZ" dirty="0" err="1"/>
              <a:t>fightech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334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DBE7B-6FA0-46FB-AA52-4426EB35C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0A0C8B9D-9EB7-4CEE-9F2E-57E91EBF9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3D7DDF-17C0-4989-9770-F2115973E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231DD9ED-12E0-4ADD-B271-2B472C154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564"/>
          <a:stretch/>
        </p:blipFill>
        <p:spPr>
          <a:xfrm rot="10800000">
            <a:off x="2438165" y="930571"/>
            <a:ext cx="7315667" cy="4996858"/>
          </a:xfrm>
          <a:prstGeom prst="rect">
            <a:avLst/>
          </a:prstGeom>
        </p:spPr>
      </p:pic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DD54BEC0-B6F5-4625-97A8-D5206077E5CA}"/>
              </a:ext>
            </a:extLst>
          </p:cNvPr>
          <p:cNvCxnSpPr/>
          <p:nvPr/>
        </p:nvCxnSpPr>
        <p:spPr>
          <a:xfrm flipH="1">
            <a:off x="1686187" y="1627464"/>
            <a:ext cx="1157681" cy="44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701C1658-119C-49D2-B14B-E4E360EFE1D0}"/>
              </a:ext>
            </a:extLst>
          </p:cNvPr>
          <p:cNvCxnSpPr/>
          <p:nvPr/>
        </p:nvCxnSpPr>
        <p:spPr>
          <a:xfrm flipH="1" flipV="1">
            <a:off x="2961314" y="805343"/>
            <a:ext cx="1174458" cy="44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DCA07B90-05B0-4F18-AFC0-603A84E87CC5}"/>
              </a:ext>
            </a:extLst>
          </p:cNvPr>
          <p:cNvCxnSpPr/>
          <p:nvPr/>
        </p:nvCxnSpPr>
        <p:spPr>
          <a:xfrm flipH="1">
            <a:off x="5838738" y="2516697"/>
            <a:ext cx="721453" cy="72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A39AEAB9-7CD8-44FE-BF55-CA4A02D762D7}"/>
              </a:ext>
            </a:extLst>
          </p:cNvPr>
          <p:cNvCxnSpPr/>
          <p:nvPr/>
        </p:nvCxnSpPr>
        <p:spPr>
          <a:xfrm>
            <a:off x="8850385" y="2785145"/>
            <a:ext cx="805343" cy="922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7C3C449B-F3A8-4DF6-9E3F-D0C4C7D880C4}"/>
              </a:ext>
            </a:extLst>
          </p:cNvPr>
          <p:cNvCxnSpPr/>
          <p:nvPr/>
        </p:nvCxnSpPr>
        <p:spPr>
          <a:xfrm flipV="1">
            <a:off x="8187655" y="1249960"/>
            <a:ext cx="1566177" cy="176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A70DADB-7DA7-413F-A110-B13D49724315}"/>
              </a:ext>
            </a:extLst>
          </p:cNvPr>
          <p:cNvCxnSpPr/>
          <p:nvPr/>
        </p:nvCxnSpPr>
        <p:spPr>
          <a:xfrm flipV="1">
            <a:off x="4672668" y="4244829"/>
            <a:ext cx="713064" cy="73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DF0991FA-D0A0-4175-9FBA-27F8B158C0ED}"/>
              </a:ext>
            </a:extLst>
          </p:cNvPr>
          <p:cNvCxnSpPr/>
          <p:nvPr/>
        </p:nvCxnSpPr>
        <p:spPr>
          <a:xfrm flipH="1">
            <a:off x="1979802" y="3833769"/>
            <a:ext cx="763398" cy="528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>
            <a:extLst>
              <a:ext uri="{FF2B5EF4-FFF2-40B4-BE49-F238E27FC236}">
                <a16:creationId xmlns:a16="http://schemas.microsoft.com/office/drawing/2014/main" id="{A78BBFB3-055F-4010-B761-A8E1F2A532E6}"/>
              </a:ext>
            </a:extLst>
          </p:cNvPr>
          <p:cNvCxnSpPr/>
          <p:nvPr/>
        </p:nvCxnSpPr>
        <p:spPr>
          <a:xfrm flipH="1">
            <a:off x="2105637" y="2365695"/>
            <a:ext cx="654341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53B2288-97BB-4013-8526-6D5DC5D97C3D}"/>
              </a:ext>
            </a:extLst>
          </p:cNvPr>
          <p:cNvSpPr txBox="1"/>
          <p:nvPr/>
        </p:nvSpPr>
        <p:spPr>
          <a:xfrm>
            <a:off x="1204984" y="1940235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A8109FDC-4A1B-432C-94C7-228E98A19B6C}"/>
              </a:ext>
            </a:extLst>
          </p:cNvPr>
          <p:cNvSpPr txBox="1"/>
          <p:nvPr/>
        </p:nvSpPr>
        <p:spPr>
          <a:xfrm>
            <a:off x="1698498" y="683291"/>
            <a:ext cx="222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Váš Status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7E0804E-2FB0-4B48-8FCD-3D37D569026B}"/>
              </a:ext>
            </a:extLst>
          </p:cNvPr>
          <p:cNvSpPr txBox="1"/>
          <p:nvPr/>
        </p:nvSpPr>
        <p:spPr>
          <a:xfrm>
            <a:off x="872455" y="2516697"/>
            <a:ext cx="1233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Výpis akcí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FB2465B-8166-4F5B-9AAF-FB4E29D83DC1}"/>
              </a:ext>
            </a:extLst>
          </p:cNvPr>
          <p:cNvSpPr txBox="1"/>
          <p:nvPr/>
        </p:nvSpPr>
        <p:spPr>
          <a:xfrm>
            <a:off x="738231" y="4362275"/>
            <a:ext cx="1367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Informace o schopnosti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53D74AC-5AD9-428A-B9B9-A03BD8F774F6}"/>
              </a:ext>
            </a:extLst>
          </p:cNvPr>
          <p:cNvSpPr txBox="1"/>
          <p:nvPr/>
        </p:nvSpPr>
        <p:spPr>
          <a:xfrm>
            <a:off x="5452844" y="4035105"/>
            <a:ext cx="163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Schopnosti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513E789-714C-4E1D-B507-E0E39A52E5D1}"/>
              </a:ext>
            </a:extLst>
          </p:cNvPr>
          <p:cNvCxnSpPr/>
          <p:nvPr/>
        </p:nvCxnSpPr>
        <p:spPr>
          <a:xfrm flipV="1">
            <a:off x="6946084" y="4538444"/>
            <a:ext cx="142613" cy="46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77416B3B-56EF-449A-9797-F4569CD659D2}"/>
              </a:ext>
            </a:extLst>
          </p:cNvPr>
          <p:cNvSpPr txBox="1"/>
          <p:nvPr/>
        </p:nvSpPr>
        <p:spPr>
          <a:xfrm>
            <a:off x="7155809" y="4266886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Speciální schopnost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A257B079-D6F4-496A-B121-A00ABC5D1F2C}"/>
              </a:ext>
            </a:extLst>
          </p:cNvPr>
          <p:cNvSpPr txBox="1"/>
          <p:nvPr/>
        </p:nvSpPr>
        <p:spPr>
          <a:xfrm>
            <a:off x="9580228" y="3707934"/>
            <a:ext cx="13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Dialog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2D61A3F9-3440-45C0-B1C1-26212EE82045}"/>
              </a:ext>
            </a:extLst>
          </p:cNvPr>
          <p:cNvSpPr txBox="1"/>
          <p:nvPr/>
        </p:nvSpPr>
        <p:spPr>
          <a:xfrm>
            <a:off x="5234731" y="3246539"/>
            <a:ext cx="132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Nepřítel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8A807D07-F707-4A84-A8F6-516CF70FE7FA}"/>
              </a:ext>
            </a:extLst>
          </p:cNvPr>
          <p:cNvSpPr txBox="1"/>
          <p:nvPr/>
        </p:nvSpPr>
        <p:spPr>
          <a:xfrm>
            <a:off x="9815119" y="1249960"/>
            <a:ext cx="120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Status nepřítele</a:t>
            </a:r>
          </a:p>
        </p:txBody>
      </p:sp>
    </p:spTree>
    <p:extLst>
      <p:ext uri="{BB962C8B-B14F-4D97-AF65-F5344CB8AC3E}">
        <p14:creationId xmlns:p14="http://schemas.microsoft.com/office/powerpoint/2010/main" val="49409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AB26C996-F3DA-49AF-9EE6-26B7F546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EBEBEB"/>
                </a:solidFill>
              </a:rPr>
              <a:t>Mapa UI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6F2D7E-0F20-42E3-8141-34F006F45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Úkoly jsou pevně dány nad lokacemi.</a:t>
            </a:r>
          </a:p>
          <a:p>
            <a:r>
              <a:rPr lang="cs-CZ" dirty="0">
                <a:solidFill>
                  <a:srgbClr val="FFFFFF"/>
                </a:solidFill>
              </a:rPr>
              <a:t>Jsou rozmístěny tak, aby uživatel mohl vidět na zajímavou část mapy.</a:t>
            </a:r>
          </a:p>
        </p:txBody>
      </p: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04D2DE35-E779-4F62-9458-C59D47D95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647361"/>
            <a:ext cx="6391533" cy="356327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652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54515D-911F-4B22-9626-3EFD10CB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Grafika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3EBC17-E07E-4282-B753-759808A0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Součástí druhého výstupu bylo vytvořit:</a:t>
            </a:r>
          </a:p>
          <a:p>
            <a:r>
              <a:rPr lang="cs-CZ" dirty="0"/>
              <a:t>6 pozadí/map</a:t>
            </a:r>
          </a:p>
          <a:p>
            <a:r>
              <a:rPr lang="cs-CZ" dirty="0"/>
              <a:t>4 základní typy postav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5512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155</Words>
  <Application>Microsoft Office PowerPoint</Application>
  <PresentationFormat>Širokoúhlá obrazovka</PresentationFormat>
  <Paragraphs>41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CubeIt GUI,UI</vt:lpstr>
      <vt:lpstr>Příběh</vt:lpstr>
      <vt:lpstr>Prezentace aplikace PowerPoint</vt:lpstr>
      <vt:lpstr>Návrh Hráč vs Hráč</vt:lpstr>
      <vt:lpstr>Prezentace aplikace PowerPoint</vt:lpstr>
      <vt:lpstr>Návrh Hráč proti NPC (Postava která není ovládaná hráčem)</vt:lpstr>
      <vt:lpstr>Prezentace aplikace PowerPoint</vt:lpstr>
      <vt:lpstr>Mapa UI</vt:lpstr>
      <vt:lpstr>Grafika </vt:lpstr>
      <vt:lpstr>Pozadí </vt:lpstr>
      <vt:lpstr>Mapy</vt:lpstr>
      <vt:lpstr>Postavy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CubeIt Gui/Ui</dc:title>
  <dc:creator>kiki belei</dc:creator>
  <cp:lastModifiedBy>Jan Cigánek</cp:lastModifiedBy>
  <cp:revision>9</cp:revision>
  <dcterms:created xsi:type="dcterms:W3CDTF">2019-01-22T21:21:10Z</dcterms:created>
  <dcterms:modified xsi:type="dcterms:W3CDTF">2019-01-23T10:03:12Z</dcterms:modified>
</cp:coreProperties>
</file>