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CB566B-AE91-459A-88AC-59169161E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Cube</a:t>
            </a:r>
            <a:r>
              <a:rPr lang="cs-CZ" dirty="0"/>
              <a:t>-It 4. Výstup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30F9E62-739B-4FDF-9239-9C5D0A4A4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Belei Christian</a:t>
            </a:r>
          </a:p>
        </p:txBody>
      </p:sp>
    </p:spTree>
    <p:extLst>
      <p:ext uri="{BB962C8B-B14F-4D97-AF65-F5344CB8AC3E}">
        <p14:creationId xmlns:p14="http://schemas.microsoft.com/office/powerpoint/2010/main" val="35132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9DF546-F9F9-4A6D-AB0A-FEF8A8DE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Story mise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37A98-BACE-4807-9260-73008FF2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Návrh jak budou fungovat mise</a:t>
            </a:r>
          </a:p>
          <a:p>
            <a:r>
              <a:rPr lang="cs-CZ" dirty="0"/>
              <a:t>Koncept 1. mise</a:t>
            </a:r>
          </a:p>
          <a:p>
            <a:r>
              <a:rPr lang="cs-CZ" dirty="0"/>
              <a:t>Představa toho jak budou vypadat mise</a:t>
            </a:r>
          </a:p>
          <a:p>
            <a:pPr lvl="1"/>
            <a:r>
              <a:rPr lang="cs-CZ" dirty="0"/>
              <a:t>Jak s nimi hráč bude moct </a:t>
            </a:r>
            <a:r>
              <a:rPr lang="cs-CZ" dirty="0" err="1"/>
              <a:t>interaktovat</a:t>
            </a:r>
            <a:endParaRPr lang="cs-CZ" dirty="0"/>
          </a:p>
          <a:p>
            <a:pPr lvl="1"/>
            <a:r>
              <a:rPr lang="cs-CZ" dirty="0"/>
              <a:t>Grafické rozhraní misí</a:t>
            </a:r>
          </a:p>
        </p:txBody>
      </p:sp>
    </p:spTree>
    <p:extLst>
      <p:ext uri="{BB962C8B-B14F-4D97-AF65-F5344CB8AC3E}">
        <p14:creationId xmlns:p14="http://schemas.microsoft.com/office/powerpoint/2010/main" val="598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CBF3F8-3795-453A-A0CA-1D859845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Postavy a schopnosti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0A1334-5279-42AD-B6B7-05B25D87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Návrhy schopností na všechny postavy</a:t>
            </a:r>
          </a:p>
          <a:p>
            <a:r>
              <a:rPr lang="cs-CZ" dirty="0"/>
              <a:t>Práce na příběhu každé postavy</a:t>
            </a:r>
          </a:p>
          <a:p>
            <a:pPr lvl="1"/>
            <a:r>
              <a:rPr lang="cs-CZ" dirty="0"/>
              <a:t>Ještě se vylepšuje</a:t>
            </a:r>
          </a:p>
          <a:p>
            <a:r>
              <a:rPr lang="cs-CZ" dirty="0"/>
              <a:t>Atributy schopnosti</a:t>
            </a:r>
          </a:p>
          <a:p>
            <a:r>
              <a:rPr lang="cs-CZ" dirty="0"/>
              <a:t>Vlastnosti postav</a:t>
            </a:r>
          </a:p>
          <a:p>
            <a:pPr lvl="1"/>
            <a:r>
              <a:rPr lang="cs-CZ" dirty="0"/>
              <a:t>Každá postava jiné</a:t>
            </a:r>
          </a:p>
          <a:p>
            <a:pPr lvl="1"/>
            <a:r>
              <a:rPr lang="cs-CZ" dirty="0"/>
              <a:t>Např. Kolik má postava životů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28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4443F2-7105-4CDE-A165-31151029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Nadzemko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38A4D7-3C72-4947-BEF2-B2A0F533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 bude +- fungovat</a:t>
            </a:r>
          </a:p>
          <a:p>
            <a:r>
              <a:rPr lang="cs-CZ" dirty="0"/>
              <a:t>Jaké z něho budou odměny</a:t>
            </a:r>
          </a:p>
          <a:p>
            <a:r>
              <a:rPr lang="cs-CZ" dirty="0"/>
              <a:t>Obtížnost</a:t>
            </a:r>
          </a:p>
        </p:txBody>
      </p:sp>
    </p:spTree>
    <p:extLst>
      <p:ext uri="{BB962C8B-B14F-4D97-AF65-F5344CB8AC3E}">
        <p14:creationId xmlns:p14="http://schemas.microsoft.com/office/powerpoint/2010/main" val="11488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D4784-87D6-4D46-BB94-587C9BD0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7DF492-2397-4D3F-ADEC-A7043AD4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Lehké úpravy</a:t>
            </a:r>
          </a:p>
        </p:txBody>
      </p:sp>
    </p:spTree>
    <p:extLst>
      <p:ext uri="{BB962C8B-B14F-4D97-AF65-F5344CB8AC3E}">
        <p14:creationId xmlns:p14="http://schemas.microsoft.com/office/powerpoint/2010/main" val="289648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E8068-546B-4ED2-BDE6-91B37926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Market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5AD2E3-FE8A-4377-BDD0-918FC07F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 bude vypadat Grafické rozhraní</a:t>
            </a:r>
          </a:p>
          <a:p>
            <a:r>
              <a:rPr lang="cs-CZ" dirty="0"/>
              <a:t>Jak bude fungovat</a:t>
            </a:r>
          </a:p>
          <a:p>
            <a:pPr lvl="1"/>
            <a:r>
              <a:rPr lang="cs-CZ" dirty="0"/>
              <a:t>Rozdělení na Market a Aukci</a:t>
            </a:r>
          </a:p>
          <a:p>
            <a:r>
              <a:rPr lang="cs-CZ" dirty="0"/>
              <a:t>Návrh Banky</a:t>
            </a:r>
          </a:p>
          <a:p>
            <a:pPr lvl="1"/>
            <a:r>
              <a:rPr lang="cs-CZ" dirty="0"/>
              <a:t>Možnost si půjčit peníze z banky</a:t>
            </a:r>
          </a:p>
          <a:p>
            <a:pPr lvl="1"/>
            <a:r>
              <a:rPr lang="cs-CZ" dirty="0"/>
              <a:t>Není 100%</a:t>
            </a:r>
          </a:p>
        </p:txBody>
      </p:sp>
    </p:spTree>
    <p:extLst>
      <p:ext uri="{BB962C8B-B14F-4D97-AF65-F5344CB8AC3E}">
        <p14:creationId xmlns:p14="http://schemas.microsoft.com/office/powerpoint/2010/main" val="14940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8C80B8-45D6-45E3-8DE7-C3C7BBA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Itemy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2D52F8-80F9-4EE5-BDDF-1A7AF220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Item</a:t>
            </a:r>
            <a:r>
              <a:rPr lang="cs-CZ" dirty="0"/>
              <a:t> na každou postavu do každého „slotu“ pro vybavení</a:t>
            </a:r>
          </a:p>
          <a:p>
            <a:r>
              <a:rPr lang="cs-CZ" dirty="0"/>
              <a:t>Atributy </a:t>
            </a:r>
            <a:r>
              <a:rPr lang="cs-CZ" dirty="0" err="1"/>
              <a:t>itemů</a:t>
            </a:r>
            <a:endParaRPr lang="cs-CZ" dirty="0"/>
          </a:p>
          <a:p>
            <a:r>
              <a:rPr lang="cs-CZ" dirty="0"/>
              <a:t>Plány na další </a:t>
            </a:r>
            <a:r>
              <a:rPr lang="cs-CZ" dirty="0" err="1"/>
              <a:t>itemy</a:t>
            </a:r>
            <a:endParaRPr lang="cs-CZ" dirty="0"/>
          </a:p>
          <a:p>
            <a:r>
              <a:rPr lang="cs-CZ" dirty="0"/>
              <a:t>Ukázka </a:t>
            </a:r>
            <a:r>
              <a:rPr lang="cs-CZ" dirty="0" err="1"/>
              <a:t>itemů</a:t>
            </a:r>
            <a:r>
              <a:rPr lang="cs-CZ" dirty="0"/>
              <a:t>:</a:t>
            </a:r>
          </a:p>
          <a:p>
            <a:r>
              <a:rPr lang="cs-CZ" dirty="0"/>
              <a:t>A další…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961E8D3-66C8-4DEF-84DD-CFC5829F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11819">
            <a:off x="7885697" y="3212384"/>
            <a:ext cx="3406459" cy="297922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C615CD-2F8F-4FBB-B99E-8DE5E209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66" y="3633916"/>
            <a:ext cx="3517668" cy="322408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3BF022D-83C2-4FCC-A540-F3AEB4C83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55727">
            <a:off x="610763" y="4975217"/>
            <a:ext cx="1914641" cy="118010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DE50DC0-178A-4598-9F50-C2A42A542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66010">
            <a:off x="3302361" y="4647517"/>
            <a:ext cx="2562582" cy="1948134"/>
          </a:xfrm>
          <a:prstGeom prst="rect">
            <a:avLst/>
          </a:prstGeom>
        </p:spPr>
      </p:pic>
      <p:pic>
        <p:nvPicPr>
          <p:cNvPr id="13" name="Obrázek 12" descr="Obsah obrázku text&#10;&#10;Popis byl vytvořen automaticky">
            <a:extLst>
              <a:ext uri="{FF2B5EF4-FFF2-40B4-BE49-F238E27FC236}">
                <a16:creationId xmlns:a16="http://schemas.microsoft.com/office/drawing/2014/main" id="{999F126A-3AD9-4427-8F9B-B58AC239B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80366">
            <a:off x="7814937" y="4321686"/>
            <a:ext cx="2406566" cy="2197932"/>
          </a:xfrm>
          <a:prstGeom prst="rect">
            <a:avLst/>
          </a:prstGeom>
        </p:spPr>
      </p:pic>
      <p:pic>
        <p:nvPicPr>
          <p:cNvPr id="15" name="Obrázek 14" descr="Obsah obrázku text&#10;&#10;Popis byl vytvořen automaticky">
            <a:extLst>
              <a:ext uri="{FF2B5EF4-FFF2-40B4-BE49-F238E27FC236}">
                <a16:creationId xmlns:a16="http://schemas.microsoft.com/office/drawing/2014/main" id="{96A8C607-DFDE-4E77-A54C-23EDAA57A8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99063">
            <a:off x="1383286" y="4214776"/>
            <a:ext cx="3092253" cy="245652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038AB18B-AF98-41BD-B1F9-1D1D54927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8952" y="3633517"/>
            <a:ext cx="3218262" cy="2415035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42125267-3B34-4B51-B86E-E995E8BA13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15557">
            <a:off x="8152722" y="1929661"/>
            <a:ext cx="3000255" cy="18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125</Words>
  <Application>Microsoft Office PowerPoint</Application>
  <PresentationFormat>Širokoúhlá obrazovka</PresentationFormat>
  <Paragraphs>35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Cube-It 4. Výstup</vt:lpstr>
      <vt:lpstr>Story mise</vt:lpstr>
      <vt:lpstr>Postavy a schopnosti</vt:lpstr>
      <vt:lpstr>Nadzemko</vt:lpstr>
      <vt:lpstr>Story</vt:lpstr>
      <vt:lpstr>Market</vt:lpstr>
      <vt:lpstr>Itemy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Cube-It 4. Výstup</dc:title>
  <dc:creator>kiki belei</dc:creator>
  <cp:lastModifiedBy>kiki belei</cp:lastModifiedBy>
  <cp:revision>6</cp:revision>
  <dcterms:created xsi:type="dcterms:W3CDTF">2019-05-14T21:37:10Z</dcterms:created>
  <dcterms:modified xsi:type="dcterms:W3CDTF">2019-05-14T22:20:15Z</dcterms:modified>
</cp:coreProperties>
</file>