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3BD5-641A-4CAB-808A-0946FD2C51F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DF60-2D23-4723-88B4-3BA5EDEAF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4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3BD5-641A-4CAB-808A-0946FD2C51F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DF60-2D23-4723-88B4-3BA5EDEAF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1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3BD5-641A-4CAB-808A-0946FD2C51F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DF60-2D23-4723-88B4-3BA5EDEAFD2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4357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3BD5-641A-4CAB-808A-0946FD2C51F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DF60-2D23-4723-88B4-3BA5EDEAF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82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3BD5-641A-4CAB-808A-0946FD2C51F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DF60-2D23-4723-88B4-3BA5EDEAFD2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3315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3BD5-641A-4CAB-808A-0946FD2C51F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DF60-2D23-4723-88B4-3BA5EDEAF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3BD5-641A-4CAB-808A-0946FD2C51F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DF60-2D23-4723-88B4-3BA5EDEAF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40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3BD5-641A-4CAB-808A-0946FD2C51F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DF60-2D23-4723-88B4-3BA5EDEAF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3BD5-641A-4CAB-808A-0946FD2C51F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DF60-2D23-4723-88B4-3BA5EDEAF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3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3BD5-641A-4CAB-808A-0946FD2C51F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DF60-2D23-4723-88B4-3BA5EDEAF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2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3BD5-641A-4CAB-808A-0946FD2C51F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DF60-2D23-4723-88B4-3BA5EDEAF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1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3BD5-641A-4CAB-808A-0946FD2C51F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DF60-2D23-4723-88B4-3BA5EDEAF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1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3BD5-641A-4CAB-808A-0946FD2C51F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DF60-2D23-4723-88B4-3BA5EDEAF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6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3BD5-641A-4CAB-808A-0946FD2C51F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DF60-2D23-4723-88B4-3BA5EDEAF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3BD5-641A-4CAB-808A-0946FD2C51F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DF60-2D23-4723-88B4-3BA5EDEAF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3BD5-641A-4CAB-808A-0946FD2C51F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DF60-2D23-4723-88B4-3BA5EDEAF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4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13BD5-641A-4CAB-808A-0946FD2C51F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49DF60-2D23-4723-88B4-3BA5EDEAF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4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1166-CAEF-435D-878B-1A6A9EEA3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814EF-E651-48A2-95C7-F2CA75E16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38341"/>
          </a:xfrm>
        </p:spPr>
        <p:txBody>
          <a:bodyPr>
            <a:normAutofit/>
          </a:bodyPr>
          <a:lstStyle/>
          <a:p>
            <a:r>
              <a:rPr lang="en-US" dirty="0"/>
              <a:t>Lab Rat</a:t>
            </a:r>
          </a:p>
          <a:p>
            <a:r>
              <a:rPr lang="en-US" dirty="0"/>
              <a:t>Made By; Tyler </a:t>
            </a:r>
            <a:r>
              <a:rPr lang="en-US" dirty="0" err="1"/>
              <a:t>Mcmillian</a:t>
            </a:r>
            <a:endParaRPr lang="en-US" dirty="0"/>
          </a:p>
          <a:p>
            <a:r>
              <a:rPr lang="en-US" dirty="0"/>
              <a:t>Eric Jacobsen</a:t>
            </a:r>
          </a:p>
          <a:p>
            <a:r>
              <a:rPr lang="en-US" dirty="0"/>
              <a:t>Harrison Black</a:t>
            </a:r>
          </a:p>
          <a:p>
            <a:r>
              <a:rPr lang="en-US" dirty="0" err="1"/>
              <a:t>Rodene</a:t>
            </a:r>
            <a:r>
              <a:rPr lang="en-US" dirty="0"/>
              <a:t> </a:t>
            </a:r>
            <a:r>
              <a:rPr lang="en-US" dirty="0" err="1"/>
              <a:t>Operio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2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A757-A9CD-4AD9-BD22-525C6B57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271DE-6755-42C5-818A-0D8C2E6BE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Harrison Black- leader – in charge of art/</a:t>
            </a:r>
            <a:r>
              <a:rPr lang="en-US" dirty="0" err="1"/>
              <a:t>Github</a:t>
            </a:r>
            <a:r>
              <a:rPr lang="en-US" dirty="0"/>
              <a:t>/programming</a:t>
            </a:r>
          </a:p>
          <a:p>
            <a:r>
              <a:rPr lang="en-US" dirty="0"/>
              <a:t>Tyler </a:t>
            </a:r>
            <a:r>
              <a:rPr lang="en-US" dirty="0" err="1"/>
              <a:t>Mcmillian</a:t>
            </a:r>
            <a:r>
              <a:rPr lang="en-US" dirty="0"/>
              <a:t> -  programming</a:t>
            </a:r>
          </a:p>
          <a:p>
            <a:r>
              <a:rPr lang="en-US" dirty="0"/>
              <a:t>Eric Jacobsen - programming</a:t>
            </a:r>
          </a:p>
          <a:p>
            <a:r>
              <a:rPr lang="en-US" dirty="0" err="1"/>
              <a:t>Rodene</a:t>
            </a:r>
            <a:r>
              <a:rPr lang="en-US" dirty="0"/>
              <a:t> </a:t>
            </a:r>
            <a:r>
              <a:rPr lang="en-US" dirty="0" err="1"/>
              <a:t>Operio</a:t>
            </a:r>
            <a:r>
              <a:rPr lang="en-US" dirty="0"/>
              <a:t> – Menu Screens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0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29FF-A74F-4116-810F-0166BE8F9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CAB1F-419E-436C-B236-CCC08C96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0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C712D-B6A7-429B-AB66-F56FA9FC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BCF3C-C543-444C-97E5-8983B34A8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had more group members and it was more they’re idea then ours so we decided to change the concept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2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E95C-C8B1-4A23-B4AE-F6194C1A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EF17F-EFE8-4462-8D50-E723FA398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Playable – Met</a:t>
            </a:r>
          </a:p>
          <a:p>
            <a:r>
              <a:rPr lang="en-US" dirty="0"/>
              <a:t>Alpha – Met</a:t>
            </a:r>
          </a:p>
          <a:p>
            <a:r>
              <a:rPr lang="en-US" dirty="0"/>
              <a:t>Beta – not met</a:t>
            </a:r>
          </a:p>
          <a:p>
            <a:r>
              <a:rPr lang="en-US" dirty="0"/>
              <a:t>Postmortem – met</a:t>
            </a:r>
          </a:p>
          <a:p>
            <a:r>
              <a:rPr lang="en-US" dirty="0"/>
              <a:t>CRC – met</a:t>
            </a:r>
          </a:p>
          <a:p>
            <a:r>
              <a:rPr lang="en-US" dirty="0"/>
              <a:t>Game Presentation - met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8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E90F-5F7D-47D4-96CA-B9D980E8C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1D7EB-79B8-4162-BC55-F60127012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Use class time more</a:t>
            </a:r>
          </a:p>
          <a:p>
            <a:r>
              <a:rPr lang="en-US" dirty="0"/>
              <a:t>Use code share </a:t>
            </a:r>
          </a:p>
          <a:p>
            <a:r>
              <a:rPr lang="en-US" dirty="0"/>
              <a:t>Have face to face meetings and meet more often</a:t>
            </a:r>
          </a:p>
          <a:p>
            <a:r>
              <a:rPr lang="en-US" dirty="0"/>
              <a:t>Keep on schedule </a:t>
            </a:r>
          </a:p>
          <a:p>
            <a:r>
              <a:rPr lang="en-US" dirty="0"/>
              <a:t>Share each other </a:t>
            </a:r>
          </a:p>
          <a:p>
            <a:r>
              <a:rPr lang="en-US" dirty="0"/>
              <a:t>strengths and weaknesses and figure out a plan based on that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754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870</TotalTime>
  <Words>121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Group 4</vt:lpstr>
      <vt:lpstr>Team</vt:lpstr>
      <vt:lpstr>Demo</vt:lpstr>
      <vt:lpstr>Original Concept</vt:lpstr>
      <vt:lpstr>Milestones </vt:lpstr>
      <vt:lpstr>Lessons Learned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4</dc:title>
  <dc:creator>Eric Jacobsen</dc:creator>
  <cp:lastModifiedBy>Eric Jacobsen</cp:lastModifiedBy>
  <cp:revision>12</cp:revision>
  <dcterms:created xsi:type="dcterms:W3CDTF">2018-04-25T13:16:39Z</dcterms:created>
  <dcterms:modified xsi:type="dcterms:W3CDTF">2018-04-26T03:46:48Z</dcterms:modified>
</cp:coreProperties>
</file>