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p:scale>
          <a:sx n="114" d="100"/>
          <a:sy n="114"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higgin" TargetMode="External"/><Relationship Id="rId2" Type="http://schemas.openxmlformats.org/officeDocument/2006/relationships/hyperlink" Target="mailto:Joshua.Higginbotham@CodeNameSQ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AFFD-64B9-4E97-A493-C129CABD3547}"/>
              </a:ext>
            </a:extLst>
          </p:cNvPr>
          <p:cNvSpPr>
            <a:spLocks noGrp="1"/>
          </p:cNvSpPr>
          <p:nvPr>
            <p:ph type="ctrTitle"/>
          </p:nvPr>
        </p:nvSpPr>
        <p:spPr/>
        <p:txBody>
          <a:bodyPr>
            <a:normAutofit fontScale="90000"/>
          </a:bodyPr>
          <a:lstStyle/>
          <a:p>
            <a:r>
              <a:rPr lang="en-US" b="1" dirty="0"/>
              <a:t>Asset Management using PowerShell and Power BI</a:t>
            </a:r>
            <a:br>
              <a:rPr lang="en-US" dirty="0"/>
            </a:br>
            <a:endParaRPr lang="en-US" dirty="0"/>
          </a:p>
        </p:txBody>
      </p:sp>
      <p:sp>
        <p:nvSpPr>
          <p:cNvPr id="3" name="Subtitle 2">
            <a:extLst>
              <a:ext uri="{FF2B5EF4-FFF2-40B4-BE49-F238E27FC236}">
                <a16:creationId xmlns:a16="http://schemas.microsoft.com/office/drawing/2014/main" id="{F95E2FEF-2FB6-49EF-BCE3-00220AD0F7E6}"/>
              </a:ext>
            </a:extLst>
          </p:cNvPr>
          <p:cNvSpPr>
            <a:spLocks noGrp="1"/>
          </p:cNvSpPr>
          <p:nvPr>
            <p:ph type="subTitle" idx="1"/>
          </p:nvPr>
        </p:nvSpPr>
        <p:spPr/>
        <p:txBody>
          <a:bodyPr/>
          <a:lstStyle/>
          <a:p>
            <a:r>
              <a:rPr lang="en-US" dirty="0"/>
              <a:t>Lexington Pass </a:t>
            </a:r>
          </a:p>
          <a:p>
            <a:r>
              <a:rPr lang="en-US" dirty="0"/>
              <a:t>May 07, 2019</a:t>
            </a:r>
          </a:p>
        </p:txBody>
      </p:sp>
    </p:spTree>
    <p:extLst>
      <p:ext uri="{BB962C8B-B14F-4D97-AF65-F5344CB8AC3E}">
        <p14:creationId xmlns:p14="http://schemas.microsoft.com/office/powerpoint/2010/main" val="402613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1592-6462-4BF1-B531-0CE88D20979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395F253F-1DC9-4749-BB92-EFBE09832F74}"/>
              </a:ext>
            </a:extLst>
          </p:cNvPr>
          <p:cNvSpPr>
            <a:spLocks noGrp="1"/>
          </p:cNvSpPr>
          <p:nvPr>
            <p:ph idx="1"/>
          </p:nvPr>
        </p:nvSpPr>
        <p:spPr/>
        <p:txBody>
          <a:bodyPr/>
          <a:lstStyle/>
          <a:p>
            <a:r>
              <a:rPr lang="en-US" dirty="0"/>
              <a:t>Email: </a:t>
            </a:r>
            <a:r>
              <a:rPr lang="en-US" dirty="0">
                <a:hlinkClick r:id="rId2"/>
              </a:rPr>
              <a:t>Joshua.Higginbotham@CodeNameSQL.com</a:t>
            </a:r>
            <a:endParaRPr lang="en-US" dirty="0"/>
          </a:p>
          <a:p>
            <a:r>
              <a:rPr lang="en-US" dirty="0"/>
              <a:t>Twitter: @</a:t>
            </a:r>
            <a:r>
              <a:rPr lang="en-US" dirty="0" err="1"/>
              <a:t>CodeNameSQL</a:t>
            </a:r>
            <a:endParaRPr lang="en-US" dirty="0"/>
          </a:p>
          <a:p>
            <a:r>
              <a:rPr lang="en-US" dirty="0"/>
              <a:t>GitHub: </a:t>
            </a:r>
            <a:r>
              <a:rPr lang="en-US" dirty="0">
                <a:hlinkClick r:id="rId3"/>
              </a:rPr>
              <a:t>https://github.com/jhiggin</a:t>
            </a:r>
            <a:endParaRPr lang="en-US" dirty="0"/>
          </a:p>
        </p:txBody>
      </p:sp>
    </p:spTree>
    <p:extLst>
      <p:ext uri="{BB962C8B-B14F-4D97-AF65-F5344CB8AC3E}">
        <p14:creationId xmlns:p14="http://schemas.microsoft.com/office/powerpoint/2010/main" val="78442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9ADB-EBC1-470D-811C-361B2BEDCDC9}"/>
              </a:ext>
            </a:extLst>
          </p:cNvPr>
          <p:cNvSpPr>
            <a:spLocks noGrp="1"/>
          </p:cNvSpPr>
          <p:nvPr>
            <p:ph type="title"/>
          </p:nvPr>
        </p:nvSpPr>
        <p:spPr/>
        <p:txBody>
          <a:bodyPr/>
          <a:lstStyle/>
          <a:p>
            <a:r>
              <a:rPr lang="en-US" dirty="0"/>
              <a:t>What is Asset Management?</a:t>
            </a:r>
          </a:p>
        </p:txBody>
      </p:sp>
      <p:sp>
        <p:nvSpPr>
          <p:cNvPr id="3" name="Content Placeholder 2">
            <a:extLst>
              <a:ext uri="{FF2B5EF4-FFF2-40B4-BE49-F238E27FC236}">
                <a16:creationId xmlns:a16="http://schemas.microsoft.com/office/drawing/2014/main" id="{1299B8C3-967D-411A-BC40-2976324EFEB4}"/>
              </a:ext>
            </a:extLst>
          </p:cNvPr>
          <p:cNvSpPr>
            <a:spLocks noGrp="1"/>
          </p:cNvSpPr>
          <p:nvPr>
            <p:ph idx="1"/>
          </p:nvPr>
        </p:nvSpPr>
        <p:spPr/>
        <p:txBody>
          <a:bodyPr/>
          <a:lstStyle/>
          <a:p>
            <a:r>
              <a:rPr lang="en-US" dirty="0"/>
              <a:t>The International Association of Information Technology Asset Managers (IAITAM), defines asset management as a set of business practices that incorporates IT assets across the business units within the organization.</a:t>
            </a:r>
          </a:p>
          <a:p>
            <a:r>
              <a:rPr lang="en-US" dirty="0"/>
              <a:t>ITAM includes a review of current software and hardware used, ensures licensing compliance, and tracks how IT assets are being used and where changes may be needed. An ITAM audit may save you money by identifying software for which you are over licensed or an IT asset you are spending money on, but no longer using.</a:t>
            </a:r>
          </a:p>
        </p:txBody>
      </p:sp>
    </p:spTree>
    <p:extLst>
      <p:ext uri="{BB962C8B-B14F-4D97-AF65-F5344CB8AC3E}">
        <p14:creationId xmlns:p14="http://schemas.microsoft.com/office/powerpoint/2010/main" val="151450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4494-97EE-467B-AABB-D4AEDBDA7438}"/>
              </a:ext>
            </a:extLst>
          </p:cNvPr>
          <p:cNvSpPr>
            <a:spLocks noGrp="1"/>
          </p:cNvSpPr>
          <p:nvPr>
            <p:ph type="title"/>
          </p:nvPr>
        </p:nvSpPr>
        <p:spPr/>
        <p:txBody>
          <a:bodyPr/>
          <a:lstStyle/>
          <a:p>
            <a:r>
              <a:rPr lang="en-US" dirty="0"/>
              <a:t>What does this mean to DBA’s?</a:t>
            </a:r>
          </a:p>
        </p:txBody>
      </p:sp>
      <p:sp>
        <p:nvSpPr>
          <p:cNvPr id="3" name="Content Placeholder 2">
            <a:extLst>
              <a:ext uri="{FF2B5EF4-FFF2-40B4-BE49-F238E27FC236}">
                <a16:creationId xmlns:a16="http://schemas.microsoft.com/office/drawing/2014/main" id="{66D1EF98-1C2B-4E85-8B69-EB7522956653}"/>
              </a:ext>
            </a:extLst>
          </p:cNvPr>
          <p:cNvSpPr>
            <a:spLocks noGrp="1"/>
          </p:cNvSpPr>
          <p:nvPr>
            <p:ph idx="1"/>
          </p:nvPr>
        </p:nvSpPr>
        <p:spPr/>
        <p:txBody>
          <a:bodyPr>
            <a:normAutofit fontScale="85000" lnSpcReduction="20000"/>
          </a:bodyPr>
          <a:lstStyle/>
          <a:p>
            <a:r>
              <a:rPr lang="en-US" dirty="0"/>
              <a:t>Have we over allocated resources to our SQL Servers?</a:t>
            </a:r>
          </a:p>
          <a:p>
            <a:pPr lvl="1"/>
            <a:r>
              <a:rPr lang="en-US" dirty="0"/>
              <a:t>With per core licensing, you can quickly dig yourself a hole if you’re over allocated.</a:t>
            </a:r>
          </a:p>
          <a:p>
            <a:pPr lvl="1"/>
            <a:r>
              <a:rPr lang="en-US" dirty="0"/>
              <a:t>High Ready Times and Co-Stops on virtual environments (Performance Degradation)</a:t>
            </a:r>
          </a:p>
          <a:p>
            <a:r>
              <a:rPr lang="en-US" dirty="0"/>
              <a:t>Did we install the correct edition of SQL Server?</a:t>
            </a:r>
          </a:p>
          <a:p>
            <a:pPr lvl="1"/>
            <a:r>
              <a:rPr lang="en-US" dirty="0"/>
              <a:t>Do you have developer systems running production copies of SQL Server.  </a:t>
            </a:r>
          </a:p>
          <a:p>
            <a:pPr lvl="1"/>
            <a:r>
              <a:rPr lang="en-US" dirty="0"/>
              <a:t>Enterprise edition, without using any of the features.</a:t>
            </a:r>
          </a:p>
          <a:p>
            <a:r>
              <a:rPr lang="en-US" dirty="0"/>
              <a:t>Are our Maintenance solutions or commonly used scripts installed and up to date?</a:t>
            </a:r>
          </a:p>
          <a:p>
            <a:pPr lvl="1"/>
            <a:r>
              <a:rPr lang="en-US" dirty="0"/>
              <a:t>Ola </a:t>
            </a:r>
            <a:r>
              <a:rPr lang="en-US" dirty="0" err="1"/>
              <a:t>Hallengren</a:t>
            </a:r>
            <a:r>
              <a:rPr lang="en-US" dirty="0"/>
              <a:t> Maintenance Solution</a:t>
            </a:r>
          </a:p>
          <a:p>
            <a:pPr lvl="1"/>
            <a:r>
              <a:rPr lang="en-US" dirty="0"/>
              <a:t>Brent </a:t>
            </a:r>
            <a:r>
              <a:rPr lang="en-US" dirty="0" err="1"/>
              <a:t>Ozar</a:t>
            </a:r>
            <a:r>
              <a:rPr lang="en-US" dirty="0"/>
              <a:t> Scripts</a:t>
            </a:r>
          </a:p>
          <a:p>
            <a:pPr lvl="1"/>
            <a:r>
              <a:rPr lang="en-US" dirty="0"/>
              <a:t>Custom Specials by the office Mad Scientist</a:t>
            </a:r>
          </a:p>
          <a:p>
            <a:r>
              <a:rPr lang="en-US" dirty="0"/>
              <a:t>What updates have been installed against our Servers?</a:t>
            </a:r>
          </a:p>
          <a:p>
            <a:pPr lvl="1"/>
            <a:r>
              <a:rPr lang="en-US" dirty="0"/>
              <a:t>Could be an indicator as to why you woke up to pitch forks and torches!</a:t>
            </a:r>
          </a:p>
          <a:p>
            <a:endParaRPr lang="en-US" dirty="0"/>
          </a:p>
        </p:txBody>
      </p:sp>
    </p:spTree>
    <p:extLst>
      <p:ext uri="{BB962C8B-B14F-4D97-AF65-F5344CB8AC3E}">
        <p14:creationId xmlns:p14="http://schemas.microsoft.com/office/powerpoint/2010/main" val="171660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4DE2-3597-4794-AE21-021713F908A0}"/>
              </a:ext>
            </a:extLst>
          </p:cNvPr>
          <p:cNvSpPr>
            <a:spLocks noGrp="1"/>
          </p:cNvSpPr>
          <p:nvPr>
            <p:ph type="title"/>
          </p:nvPr>
        </p:nvSpPr>
        <p:spPr/>
        <p:txBody>
          <a:bodyPr/>
          <a:lstStyle/>
          <a:p>
            <a:r>
              <a:rPr lang="en-US" dirty="0"/>
              <a:t>What tools will we use?</a:t>
            </a:r>
          </a:p>
        </p:txBody>
      </p:sp>
      <p:sp>
        <p:nvSpPr>
          <p:cNvPr id="3" name="Content Placeholder 2">
            <a:extLst>
              <a:ext uri="{FF2B5EF4-FFF2-40B4-BE49-F238E27FC236}">
                <a16:creationId xmlns:a16="http://schemas.microsoft.com/office/drawing/2014/main" id="{FDD59CEC-A5C7-4483-BB30-248010AE5FD6}"/>
              </a:ext>
            </a:extLst>
          </p:cNvPr>
          <p:cNvSpPr>
            <a:spLocks noGrp="1"/>
          </p:cNvSpPr>
          <p:nvPr>
            <p:ph idx="1"/>
          </p:nvPr>
        </p:nvSpPr>
        <p:spPr/>
        <p:txBody>
          <a:bodyPr/>
          <a:lstStyle/>
          <a:p>
            <a:r>
              <a:rPr lang="en-US" dirty="0"/>
              <a:t>PowerShell – Used to gather prevalent data across your systems.</a:t>
            </a:r>
          </a:p>
          <a:p>
            <a:r>
              <a:rPr lang="en-US" dirty="0"/>
              <a:t>Power BI – Presentation layer to make your dataset easier to comprehend.</a:t>
            </a:r>
          </a:p>
          <a:p>
            <a:r>
              <a:rPr lang="en-US" dirty="0"/>
              <a:t>T-SQL – Logic layer to gather pertinent data from the SQL engine.</a:t>
            </a:r>
          </a:p>
        </p:txBody>
      </p:sp>
    </p:spTree>
    <p:extLst>
      <p:ext uri="{BB962C8B-B14F-4D97-AF65-F5344CB8AC3E}">
        <p14:creationId xmlns:p14="http://schemas.microsoft.com/office/powerpoint/2010/main" val="16426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39E4-CF56-461B-9A26-2EC15DCD434A}"/>
              </a:ext>
            </a:extLst>
          </p:cNvPr>
          <p:cNvSpPr>
            <a:spLocks noGrp="1"/>
          </p:cNvSpPr>
          <p:nvPr>
            <p:ph type="title"/>
          </p:nvPr>
        </p:nvSpPr>
        <p:spPr/>
        <p:txBody>
          <a:bodyPr/>
          <a:lstStyle/>
          <a:p>
            <a:r>
              <a:rPr lang="en-US" dirty="0"/>
              <a:t>Demos</a:t>
            </a:r>
          </a:p>
        </p:txBody>
      </p:sp>
      <p:pic>
        <p:nvPicPr>
          <p:cNvPr id="5" name="Content Placeholder 4" descr="A picture containing person, man, indoor, photo&#10;&#10;Description automatically generated">
            <a:extLst>
              <a:ext uri="{FF2B5EF4-FFF2-40B4-BE49-F238E27FC236}">
                <a16:creationId xmlns:a16="http://schemas.microsoft.com/office/drawing/2014/main" id="{32DC53DF-7F58-4AB2-8E62-71A56134CE86}"/>
              </a:ext>
            </a:extLst>
          </p:cNvPr>
          <p:cNvPicPr>
            <a:picLocks noGrp="1" noChangeAspect="1"/>
          </p:cNvPicPr>
          <p:nvPr>
            <p:ph idx="1"/>
          </p:nvPr>
        </p:nvPicPr>
        <p:blipFill>
          <a:blip r:embed="rId2"/>
          <a:stretch>
            <a:fillRect/>
          </a:stretch>
        </p:blipFill>
        <p:spPr>
          <a:xfrm>
            <a:off x="3600829" y="1638650"/>
            <a:ext cx="5667375" cy="3778250"/>
          </a:xfrm>
        </p:spPr>
      </p:pic>
    </p:spTree>
    <p:extLst>
      <p:ext uri="{BB962C8B-B14F-4D97-AF65-F5344CB8AC3E}">
        <p14:creationId xmlns:p14="http://schemas.microsoft.com/office/powerpoint/2010/main" val="197025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1A85-0023-4AE2-AF0B-E17B3275FD7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2B0E877-BD62-4331-8991-F01808E717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15278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4070</TotalTime>
  <Words>312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Asset Management using PowerShell and Power BI </vt:lpstr>
      <vt:lpstr>Contact Info</vt:lpstr>
      <vt:lpstr>What is Asset Management?</vt:lpstr>
      <vt:lpstr>What does this mean to DBA’s?</vt:lpstr>
      <vt:lpstr>What tools will we use?</vt:lpstr>
      <vt:lpstr>Demos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Management using PowerShell and Power BI</dc:title>
  <dc:creator>Joshua Higginbotham</dc:creator>
  <cp:lastModifiedBy>Joshua Higginbotham</cp:lastModifiedBy>
  <cp:revision>14</cp:revision>
  <dcterms:created xsi:type="dcterms:W3CDTF">2019-05-02T21:43:56Z</dcterms:created>
  <dcterms:modified xsi:type="dcterms:W3CDTF">2019-05-07T22:50:46Z</dcterms:modified>
</cp:coreProperties>
</file>