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quib Bin  Halim" userId="bd7327fab088ff66" providerId="LiveId" clId="{6B3E705E-3332-41F1-93C9-1153382AD4EC}"/>
    <pc:docChg chg="modSld">
      <pc:chgData name="Saquib Bin  Halim" userId="bd7327fab088ff66" providerId="LiveId" clId="{6B3E705E-3332-41F1-93C9-1153382AD4EC}" dt="2024-05-31T03:10:39.503" v="19" actId="1076"/>
      <pc:docMkLst>
        <pc:docMk/>
      </pc:docMkLst>
      <pc:sldChg chg="addSp modSp mod">
        <pc:chgData name="Saquib Bin  Halim" userId="bd7327fab088ff66" providerId="LiveId" clId="{6B3E705E-3332-41F1-93C9-1153382AD4EC}" dt="2024-05-31T03:09:22.517" v="3" actId="14100"/>
        <pc:sldMkLst>
          <pc:docMk/>
          <pc:sldMk cId="3847107857" sldId="259"/>
        </pc:sldMkLst>
        <pc:picChg chg="add mod">
          <ac:chgData name="Saquib Bin  Halim" userId="bd7327fab088ff66" providerId="LiveId" clId="{6B3E705E-3332-41F1-93C9-1153382AD4EC}" dt="2024-05-31T03:09:22.517" v="3" actId="14100"/>
          <ac:picMkLst>
            <pc:docMk/>
            <pc:sldMk cId="3847107857" sldId="259"/>
            <ac:picMk id="4" creationId="{C6884072-3B80-92FA-91A9-D36C154958D4}"/>
          </ac:picMkLst>
        </pc:picChg>
      </pc:sldChg>
      <pc:sldChg chg="addSp modSp mod">
        <pc:chgData name="Saquib Bin  Halim" userId="bd7327fab088ff66" providerId="LiveId" clId="{6B3E705E-3332-41F1-93C9-1153382AD4EC}" dt="2024-05-31T03:09:57.847" v="8" actId="1076"/>
        <pc:sldMkLst>
          <pc:docMk/>
          <pc:sldMk cId="1537412048" sldId="260"/>
        </pc:sldMkLst>
        <pc:picChg chg="add mod">
          <ac:chgData name="Saquib Bin  Halim" userId="bd7327fab088ff66" providerId="LiveId" clId="{6B3E705E-3332-41F1-93C9-1153382AD4EC}" dt="2024-05-31T03:09:57.847" v="8" actId="1076"/>
          <ac:picMkLst>
            <pc:docMk/>
            <pc:sldMk cId="1537412048" sldId="260"/>
            <ac:picMk id="4" creationId="{2156ECFF-8D5E-9F09-2727-81E12CB4111F}"/>
          </ac:picMkLst>
        </pc:picChg>
      </pc:sldChg>
      <pc:sldChg chg="addSp modSp mod">
        <pc:chgData name="Saquib Bin  Halim" userId="bd7327fab088ff66" providerId="LiveId" clId="{6B3E705E-3332-41F1-93C9-1153382AD4EC}" dt="2024-05-31T03:10:39.503" v="19" actId="1076"/>
        <pc:sldMkLst>
          <pc:docMk/>
          <pc:sldMk cId="331252049" sldId="261"/>
        </pc:sldMkLst>
        <pc:picChg chg="add mod">
          <ac:chgData name="Saquib Bin  Halim" userId="bd7327fab088ff66" providerId="LiveId" clId="{6B3E705E-3332-41F1-93C9-1153382AD4EC}" dt="2024-05-31T03:10:39.503" v="19" actId="1076"/>
          <ac:picMkLst>
            <pc:docMk/>
            <pc:sldMk cId="331252049" sldId="261"/>
            <ac:picMk id="4" creationId="{1A5A6E5A-0FDB-800E-EF92-23C9D5BB563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10F-CBA1-4EC2-991E-2D21113CEAD4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07BC9EE-C5FF-4CF8-AFB0-E366F9C6BF2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89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10F-CBA1-4EC2-991E-2D21113CEAD4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C9EE-C5FF-4CF8-AFB0-E366F9C6BF2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4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10F-CBA1-4EC2-991E-2D21113CEAD4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C9EE-C5FF-4CF8-AFB0-E366F9C6BF2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49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10F-CBA1-4EC2-991E-2D21113CEAD4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C9EE-C5FF-4CF8-AFB0-E366F9C6BF2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20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10F-CBA1-4EC2-991E-2D21113CEAD4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C9EE-C5FF-4CF8-AFB0-E366F9C6BF2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1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10F-CBA1-4EC2-991E-2D21113CEAD4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C9EE-C5FF-4CF8-AFB0-E366F9C6BF2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8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10F-CBA1-4EC2-991E-2D21113CEAD4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C9EE-C5FF-4CF8-AFB0-E366F9C6BF2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24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10F-CBA1-4EC2-991E-2D21113CEAD4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C9EE-C5FF-4CF8-AFB0-E366F9C6BF2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05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10F-CBA1-4EC2-991E-2D21113CEAD4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C9EE-C5FF-4CF8-AFB0-E366F9C6B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927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810F-CBA1-4EC2-991E-2D21113CEAD4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C9EE-C5FF-4CF8-AFB0-E366F9C6BF2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321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280810F-CBA1-4EC2-991E-2D21113CEAD4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C9EE-C5FF-4CF8-AFB0-E366F9C6BF2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78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0810F-CBA1-4EC2-991E-2D21113CEAD4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07BC9EE-C5FF-4CF8-AFB0-E366F9C6BF2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40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4440-3843-D05E-6D8F-937BBDA09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Presentation on the topic of Hotel Management Website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00E6D-F11B-4A79-C5E4-BB4AD2431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053519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IN" dirty="0"/>
              <a:t>Presented by : </a:t>
            </a:r>
          </a:p>
          <a:p>
            <a:r>
              <a:rPr lang="en-IN" dirty="0" err="1"/>
              <a:t>Archit</a:t>
            </a:r>
            <a:r>
              <a:rPr lang="en-IN" dirty="0"/>
              <a:t> </a:t>
            </a:r>
            <a:r>
              <a:rPr lang="en-IN" dirty="0" err="1"/>
              <a:t>Bhagowati</a:t>
            </a:r>
            <a:r>
              <a:rPr lang="en-IN" dirty="0"/>
              <a:t> (210710007008)</a:t>
            </a:r>
          </a:p>
          <a:p>
            <a:r>
              <a:rPr lang="en-IN" dirty="0" err="1"/>
              <a:t>Shanan</a:t>
            </a:r>
            <a:r>
              <a:rPr lang="en-IN" dirty="0"/>
              <a:t> </a:t>
            </a:r>
            <a:r>
              <a:rPr lang="en-IN" dirty="0" err="1"/>
              <a:t>Thakuria</a:t>
            </a:r>
            <a:r>
              <a:rPr lang="en-IN" dirty="0"/>
              <a:t>(2107100070435)</a:t>
            </a:r>
          </a:p>
          <a:p>
            <a:r>
              <a:rPr lang="en-IN" dirty="0"/>
              <a:t>Saquib Bin Halim(220750007005)</a:t>
            </a:r>
          </a:p>
        </p:txBody>
      </p:sp>
    </p:spTree>
    <p:extLst>
      <p:ext uri="{BB962C8B-B14F-4D97-AF65-F5344CB8AC3E}">
        <p14:creationId xmlns:p14="http://schemas.microsoft.com/office/powerpoint/2010/main" val="3896219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E489-862E-8C95-B49B-6E3F47DF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32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8C32-5376-D139-CD19-7698B143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DC0-6836-8BF3-29B1-3F089400C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the project</a:t>
            </a:r>
          </a:p>
          <a:p>
            <a:r>
              <a:rPr lang="en-US" dirty="0"/>
              <a:t>Key features of the hotel management website</a:t>
            </a:r>
          </a:p>
          <a:p>
            <a:pPr marL="0" indent="0" algn="l">
              <a:buNone/>
            </a:pPr>
            <a:endParaRPr lang="en-US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ui-sans-serif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47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AC70-BFFE-A025-A58E-13DAA333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structure: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DF9E9-7A95-6CB4-0164-59803BCE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of the project directory structure</a:t>
            </a:r>
          </a:p>
          <a:p>
            <a:r>
              <a:rPr lang="en-US" dirty="0"/>
              <a:t>Filles included: </a:t>
            </a:r>
          </a:p>
          <a:p>
            <a:pPr marL="514350" indent="-514350">
              <a:buAutoNum type="arabicParenR"/>
            </a:pPr>
            <a:r>
              <a:rPr lang="en-US" dirty="0"/>
              <a:t>Index.html</a:t>
            </a:r>
          </a:p>
          <a:p>
            <a:pPr marL="514350" indent="-514350">
              <a:buAutoNum type="arabicParenR"/>
            </a:pPr>
            <a:r>
              <a:rPr lang="en-US" dirty="0"/>
              <a:t>Styles.css</a:t>
            </a:r>
          </a:p>
          <a:p>
            <a:pPr marL="514350" indent="-514350">
              <a:buAutoNum type="arabicParenR"/>
            </a:pPr>
            <a:r>
              <a:rPr lang="en-US" dirty="0"/>
              <a:t>Script.js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68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6276-67AA-60A2-9620-BDB1E5B0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Html structure: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5DE9-815A-7C54-1D11-A0167B412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index.html</a:t>
            </a:r>
          </a:p>
          <a:p>
            <a:r>
              <a:rPr lang="en-US" dirty="0"/>
              <a:t>Highlighting the main sections like </a:t>
            </a:r>
          </a:p>
          <a:p>
            <a:pPr marL="0" indent="0">
              <a:buNone/>
            </a:pPr>
            <a:r>
              <a:rPr lang="en-US" dirty="0"/>
              <a:t>1)Header</a:t>
            </a:r>
          </a:p>
          <a:p>
            <a:pPr marL="0" indent="0">
              <a:buNone/>
            </a:pPr>
            <a:r>
              <a:rPr lang="en-US" dirty="0"/>
              <a:t>2)Navigation</a:t>
            </a:r>
          </a:p>
          <a:p>
            <a:pPr marL="0" indent="0">
              <a:buNone/>
            </a:pPr>
            <a:r>
              <a:rPr lang="en-US" dirty="0"/>
              <a:t>3)Main content</a:t>
            </a:r>
          </a:p>
          <a:p>
            <a:pPr marL="0" indent="0">
              <a:buNone/>
            </a:pPr>
            <a:r>
              <a:rPr lang="en-US" dirty="0"/>
              <a:t>4)Footer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84072-3B80-92FA-91A9-D36C154958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02" y="2015732"/>
            <a:ext cx="3917298" cy="40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0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D96A-9DEC-EBC3-BC88-83B42C05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CSS styling: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F8EA-34A9-286D-BF6D-9DC2363E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overview of the style.css</a:t>
            </a:r>
          </a:p>
          <a:p>
            <a:r>
              <a:rPr lang="en-US" dirty="0"/>
              <a:t>Key styles included here are:</a:t>
            </a:r>
          </a:p>
          <a:p>
            <a:pPr marL="0" indent="0">
              <a:buNone/>
            </a:pPr>
            <a:r>
              <a:rPr lang="en-US" dirty="0"/>
              <a:t>1)Header</a:t>
            </a:r>
          </a:p>
          <a:p>
            <a:pPr marL="0" indent="0">
              <a:buNone/>
            </a:pPr>
            <a:r>
              <a:rPr lang="en-US" dirty="0"/>
              <a:t>2)Navigation</a:t>
            </a:r>
          </a:p>
          <a:p>
            <a:pPr marL="0" indent="0">
              <a:buNone/>
            </a:pPr>
            <a:r>
              <a:rPr lang="en-US" dirty="0"/>
              <a:t>3)Hero section</a:t>
            </a:r>
          </a:p>
          <a:p>
            <a:pPr marL="0" indent="0">
              <a:buNone/>
            </a:pPr>
            <a:r>
              <a:rPr lang="en-US" dirty="0"/>
              <a:t>4)footer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6ECFF-8D5E-9F09-2727-81E12CB41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307" y="2113936"/>
            <a:ext cx="3102056" cy="36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1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C441-E6EB-174E-6BEB-10AD1CF2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JavaScript Interactivity 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538F7-73C4-B674-FFC7-2C0213A24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of script.js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5A6E5A-0FDB-800E-EF92-23C9D5BB56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914" y="2015732"/>
            <a:ext cx="4870364" cy="364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F8F7-C848-71FE-FBCD-EAAA13D4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Demonstration 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D4659-8A2C-958F-767C-28051656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demo of the 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08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3F2F-B0C4-C0D8-F373-F15BC2FE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Future Enhancement 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CEF9-5879-7CB9-1922-14A27C6BC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improvements and additional features:</a:t>
            </a:r>
          </a:p>
          <a:p>
            <a:pPr marL="514350" indent="-514350">
              <a:buAutoNum type="arabicParenR"/>
            </a:pPr>
            <a:r>
              <a:rPr lang="en-US" dirty="0"/>
              <a:t>Online booking system integration</a:t>
            </a:r>
          </a:p>
          <a:p>
            <a:pPr marL="514350" indent="-514350">
              <a:buAutoNum type="arabicParenR"/>
            </a:pPr>
            <a:r>
              <a:rPr lang="en-US" dirty="0"/>
              <a:t>Payment processing</a:t>
            </a:r>
          </a:p>
          <a:p>
            <a:pPr marL="514350" indent="-514350">
              <a:buAutoNum type="arabicParenR"/>
            </a:pPr>
            <a:r>
              <a:rPr lang="en-US" dirty="0"/>
              <a:t>User authentication</a:t>
            </a:r>
          </a:p>
          <a:p>
            <a:pPr marL="514350" indent="-514350">
              <a:buAutoNum type="arabicParenR"/>
            </a:pPr>
            <a:r>
              <a:rPr lang="en-US" dirty="0"/>
              <a:t>More detailed pages can be included(</a:t>
            </a:r>
            <a:r>
              <a:rPr lang="en-US" dirty="0" err="1"/>
              <a:t>rooms,facilities,etc</a:t>
            </a:r>
            <a:r>
              <a:rPr lang="en-US" dirty="0"/>
              <a:t>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036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8079-6492-0C5C-CFD0-A3C6CE03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 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39ABB-2736-E966-0B77-661233365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the basic knowledge of web development a basic level website can be create with suitable features which can be further improved with necessary tools to make the website much more capable and useful to general users 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8101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206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ui-sans-serif</vt:lpstr>
      <vt:lpstr>Gallery</vt:lpstr>
      <vt:lpstr>A Presentation on the topic of Hotel Management Website</vt:lpstr>
      <vt:lpstr>Introduction:</vt:lpstr>
      <vt:lpstr>Project structure:</vt:lpstr>
      <vt:lpstr>Html structure:</vt:lpstr>
      <vt:lpstr>CSS styling: </vt:lpstr>
      <vt:lpstr>JavaScript Interactivity :</vt:lpstr>
      <vt:lpstr>Demonstration :</vt:lpstr>
      <vt:lpstr>Future Enhancement :</vt:lpstr>
      <vt:lpstr>Conclusion :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the topic of Hotel Management Website</dc:title>
  <dc:creator>Saquib Bin  Halim</dc:creator>
  <cp:lastModifiedBy>Saquib Bin  Halim</cp:lastModifiedBy>
  <cp:revision>1</cp:revision>
  <dcterms:created xsi:type="dcterms:W3CDTF">2024-05-30T11:50:50Z</dcterms:created>
  <dcterms:modified xsi:type="dcterms:W3CDTF">2024-05-31T03:11:52Z</dcterms:modified>
</cp:coreProperties>
</file>