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80" r:id="rId5"/>
    <p:sldId id="279" r:id="rId6"/>
    <p:sldId id="275" r:id="rId7"/>
    <p:sldId id="266" r:id="rId8"/>
    <p:sldId id="265" r:id="rId9"/>
    <p:sldId id="258" r:id="rId10"/>
    <p:sldId id="267" r:id="rId11"/>
    <p:sldId id="278" r:id="rId12"/>
    <p:sldId id="260" r:id="rId13"/>
    <p:sldId id="269" r:id="rId14"/>
    <p:sldId id="270" r:id="rId15"/>
    <p:sldId id="271" r:id="rId16"/>
    <p:sldId id="277" r:id="rId17"/>
    <p:sldId id="276" r:id="rId18"/>
    <p:sldId id="262" r:id="rId19"/>
    <p:sldId id="272" r:id="rId20"/>
    <p:sldId id="273" r:id="rId21"/>
    <p:sldId id="274" r:id="rId22"/>
    <p:sldId id="263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地址树推理得分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输出null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3"/>
                <c:pt idx="0">
                  <c:v>省</c:v>
                </c:pt>
                <c:pt idx="1">
                  <c:v>市</c:v>
                </c:pt>
                <c:pt idx="2">
                  <c:v>区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地址树推理得分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3"/>
                <c:pt idx="0">
                  <c:v>省</c:v>
                </c:pt>
                <c:pt idx="1">
                  <c:v>市</c:v>
                </c:pt>
                <c:pt idx="2">
                  <c:v>区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498</c:v>
                </c:pt>
                <c:pt idx="1">
                  <c:v>496</c:v>
                </c:pt>
                <c:pt idx="2">
                  <c:v>487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823472"/>
        <c:axId val="257824032"/>
      </c:barChart>
      <c:catAx>
        <c:axId val="25782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24032"/>
        <c:crossesAt val="0"/>
        <c:auto val="1"/>
        <c:lblAlgn val="ctr"/>
        <c:lblOffset val="100"/>
        <c:noMultiLvlLbl val="0"/>
      </c:catAx>
      <c:valAx>
        <c:axId val="2578240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2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输出null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镇</c:v>
                </c:pt>
                <c:pt idx="1">
                  <c:v>路</c:v>
                </c:pt>
                <c:pt idx="2">
                  <c:v>路号</c:v>
                </c:pt>
                <c:pt idx="3">
                  <c:v>楼号</c:v>
                </c:pt>
                <c:pt idx="4">
                  <c:v>单元号</c:v>
                </c:pt>
                <c:pt idx="5">
                  <c:v>户号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430</c:v>
                </c:pt>
                <c:pt idx="1">
                  <c:v>110</c:v>
                </c:pt>
                <c:pt idx="2">
                  <c:v>140.4</c:v>
                </c:pt>
                <c:pt idx="3">
                  <c:v>169.2</c:v>
                </c:pt>
                <c:pt idx="4">
                  <c:v>546</c:v>
                </c:pt>
                <c:pt idx="5">
                  <c:v>457.2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规则得分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镇</c:v>
                </c:pt>
                <c:pt idx="1">
                  <c:v>路</c:v>
                </c:pt>
                <c:pt idx="2">
                  <c:v>路号</c:v>
                </c:pt>
                <c:pt idx="3">
                  <c:v>楼号</c:v>
                </c:pt>
                <c:pt idx="4">
                  <c:v>单元号</c:v>
                </c:pt>
                <c:pt idx="5">
                  <c:v>户号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472</c:v>
                </c:pt>
                <c:pt idx="1">
                  <c:v>400</c:v>
                </c:pt>
                <c:pt idx="2">
                  <c:v>406</c:v>
                </c:pt>
                <c:pt idx="3">
                  <c:v>507.6</c:v>
                </c:pt>
                <c:pt idx="4">
                  <c:v>562.79999999999995</c:v>
                </c:pt>
                <c:pt idx="5">
                  <c:v>514.79999999999995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826832"/>
        <c:axId val="257827392"/>
      </c:barChart>
      <c:catAx>
        <c:axId val="25782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27392"/>
        <c:crossesAt val="0"/>
        <c:auto val="1"/>
        <c:lblAlgn val="ctr"/>
        <c:lblOffset val="100"/>
        <c:noMultiLvlLbl val="0"/>
      </c:catAx>
      <c:valAx>
        <c:axId val="257827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2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算法系统精确度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得分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Sheet1!$A$2:$A$14</c:f>
              <c:strCache>
                <c:ptCount val="13"/>
                <c:pt idx="0">
                  <c:v>训练集</c:v>
                </c:pt>
                <c:pt idx="1">
                  <c:v>A榜</c:v>
                </c:pt>
                <c:pt idx="2">
                  <c:v>B榜</c:v>
                </c:pt>
                <c:pt idx="3">
                  <c:v>1级</c:v>
                </c:pt>
                <c:pt idx="4">
                  <c:v>2级</c:v>
                </c:pt>
                <c:pt idx="5">
                  <c:v>3级</c:v>
                </c:pt>
                <c:pt idx="6">
                  <c:v>4级</c:v>
                </c:pt>
                <c:pt idx="7">
                  <c:v>5级</c:v>
                </c:pt>
                <c:pt idx="8">
                  <c:v>6级</c:v>
                </c:pt>
                <c:pt idx="9">
                  <c:v>7级</c:v>
                </c:pt>
                <c:pt idx="10">
                  <c:v>8级</c:v>
                </c:pt>
                <c:pt idx="11">
                  <c:v>9级</c:v>
                </c:pt>
                <c:pt idx="12">
                  <c:v>10级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4753.3999999999996</c:v>
                </c:pt>
                <c:pt idx="1">
                  <c:v>4770.8</c:v>
                </c:pt>
                <c:pt idx="2">
                  <c:v>4755.6000000000004</c:v>
                </c:pt>
                <c:pt idx="3">
                  <c:v>498</c:v>
                </c:pt>
                <c:pt idx="4">
                  <c:v>496</c:v>
                </c:pt>
                <c:pt idx="5">
                  <c:v>487</c:v>
                </c:pt>
                <c:pt idx="6">
                  <c:v>472</c:v>
                </c:pt>
                <c:pt idx="7">
                  <c:v>400</c:v>
                </c:pt>
                <c:pt idx="8">
                  <c:v>406</c:v>
                </c:pt>
                <c:pt idx="9">
                  <c:v>507.6</c:v>
                </c:pt>
                <c:pt idx="10">
                  <c:v>562.79999999999995</c:v>
                </c:pt>
                <c:pt idx="11">
                  <c:v>514.79999999999995</c:v>
                </c:pt>
                <c:pt idx="12">
                  <c:v>409.2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未得分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Sheet1!$A$2:$A$14</c:f>
              <c:strCache>
                <c:ptCount val="13"/>
                <c:pt idx="0">
                  <c:v>训练集</c:v>
                </c:pt>
                <c:pt idx="1">
                  <c:v>A榜</c:v>
                </c:pt>
                <c:pt idx="2">
                  <c:v>B榜</c:v>
                </c:pt>
                <c:pt idx="3">
                  <c:v>1级</c:v>
                </c:pt>
                <c:pt idx="4">
                  <c:v>2级</c:v>
                </c:pt>
                <c:pt idx="5">
                  <c:v>3级</c:v>
                </c:pt>
                <c:pt idx="6">
                  <c:v>4级</c:v>
                </c:pt>
                <c:pt idx="7">
                  <c:v>5级</c:v>
                </c:pt>
                <c:pt idx="8">
                  <c:v>6级</c:v>
                </c:pt>
                <c:pt idx="9">
                  <c:v>7级</c:v>
                </c:pt>
                <c:pt idx="10">
                  <c:v>8级</c:v>
                </c:pt>
                <c:pt idx="11">
                  <c:v>9级</c:v>
                </c:pt>
                <c:pt idx="12">
                  <c:v>10级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646.6</c:v>
                </c:pt>
                <c:pt idx="1">
                  <c:v>629.20000000000005</c:v>
                </c:pt>
                <c:pt idx="2">
                  <c:v>644.4</c:v>
                </c:pt>
                <c:pt idx="3">
                  <c:v>2</c:v>
                </c:pt>
                <c:pt idx="4">
                  <c:v>4</c:v>
                </c:pt>
                <c:pt idx="5">
                  <c:v>13</c:v>
                </c:pt>
                <c:pt idx="6">
                  <c:v>28</c:v>
                </c:pt>
                <c:pt idx="7">
                  <c:v>100</c:v>
                </c:pt>
                <c:pt idx="8">
                  <c:v>94</c:v>
                </c:pt>
                <c:pt idx="9">
                  <c:v>92.4</c:v>
                </c:pt>
                <c:pt idx="10">
                  <c:v>37.200000000000003</c:v>
                </c:pt>
                <c:pt idx="11">
                  <c:v>85.2</c:v>
                </c:pt>
                <c:pt idx="12">
                  <c:v>190.8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7830192"/>
        <c:axId val="257830752"/>
      </c:barChart>
      <c:catAx>
        <c:axId val="2578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30752"/>
        <c:crossesAt val="0"/>
        <c:auto val="1"/>
        <c:lblAlgn val="ctr"/>
        <c:lblOffset val="100"/>
        <c:noMultiLvlLbl val="0"/>
      </c:catAx>
      <c:valAx>
        <c:axId val="257830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30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B榜得分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Sheet1!$A$2:$A$23</c:f>
              <c:strCache>
                <c:ptCount val="22"/>
                <c:pt idx="0">
                  <c:v>甲基苯丙胺(本文算法)</c:v>
                </c:pt>
                <c:pt idx="1">
                  <c:v>Botzone 2.0.1</c:v>
                </c:pt>
                <c:pt idx="2">
                  <c:v>何处明心</c:v>
                </c:pt>
                <c:pt idx="3">
                  <c:v>printemps</c:v>
                </c:pt>
                <c:pt idx="4">
                  <c:v>maserkill</c:v>
                </c:pt>
                <c:pt idx="5">
                  <c:v>thuxiaoyao</c:v>
                </c:pt>
                <c:pt idx="6">
                  <c:v>Winterto1990</c:v>
                </c:pt>
                <c:pt idx="7">
                  <c:v>凌晨四点的月亮</c:v>
                </c:pt>
                <c:pt idx="8">
                  <c:v>HyperPentagon</c:v>
                </c:pt>
                <c:pt idx="9">
                  <c:v>囧囧哒</c:v>
                </c:pt>
                <c:pt idx="10">
                  <c:v>你看见了一只沙包</c:v>
                </c:pt>
                <c:pt idx="11">
                  <c:v>529-532</c:v>
                </c:pt>
                <c:pt idx="12">
                  <c:v>啦啦啦</c:v>
                </c:pt>
                <c:pt idx="13">
                  <c:v>彤彤女神带我飞</c:v>
                </c:pt>
                <c:pt idx="14">
                  <c:v>队长是颗菜</c:v>
                </c:pt>
                <c:pt idx="15">
                  <c:v>God turtle</c:v>
                </c:pt>
                <c:pt idx="16">
                  <c:v>3coders</c:v>
                </c:pt>
                <c:pt idx="17">
                  <c:v>asdsd</c:v>
                </c:pt>
                <c:pt idx="18">
                  <c:v>凌晨四点的反杀</c:v>
                </c:pt>
                <c:pt idx="19">
                  <c:v>bsf</c:v>
                </c:pt>
                <c:pt idx="20">
                  <c:v>fengye</c:v>
                </c:pt>
                <c:pt idx="21">
                  <c:v>wangmm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4755.6040000000003</c:v>
                </c:pt>
                <c:pt idx="1">
                  <c:v>4727.2039999999997</c:v>
                </c:pt>
                <c:pt idx="2">
                  <c:v>4633.2079999999996</c:v>
                </c:pt>
                <c:pt idx="3">
                  <c:v>4598.4066000000003</c:v>
                </c:pt>
                <c:pt idx="4">
                  <c:v>4559.4070000000002</c:v>
                </c:pt>
                <c:pt idx="5">
                  <c:v>4527.8059999999996</c:v>
                </c:pt>
                <c:pt idx="6">
                  <c:v>4507.8104999999996</c:v>
                </c:pt>
                <c:pt idx="7">
                  <c:v>4503.6035000000002</c:v>
                </c:pt>
                <c:pt idx="8">
                  <c:v>4495.4089999999997</c:v>
                </c:pt>
                <c:pt idx="9">
                  <c:v>4487.6059999999998</c:v>
                </c:pt>
                <c:pt idx="10">
                  <c:v>4441.2079999999996</c:v>
                </c:pt>
                <c:pt idx="11">
                  <c:v>4417.4106000000002</c:v>
                </c:pt>
                <c:pt idx="12">
                  <c:v>4398.4106000000002</c:v>
                </c:pt>
                <c:pt idx="13">
                  <c:v>4356.01</c:v>
                </c:pt>
                <c:pt idx="14">
                  <c:v>4317.8086000000003</c:v>
                </c:pt>
                <c:pt idx="15">
                  <c:v>4305.8086000000003</c:v>
                </c:pt>
                <c:pt idx="16">
                  <c:v>4254.2056000000002</c:v>
                </c:pt>
                <c:pt idx="17">
                  <c:v>4230.4059999999999</c:v>
                </c:pt>
                <c:pt idx="18">
                  <c:v>4158.2065000000002</c:v>
                </c:pt>
                <c:pt idx="19">
                  <c:v>4141.4032999999999</c:v>
                </c:pt>
                <c:pt idx="20">
                  <c:v>3909.4119000000001</c:v>
                </c:pt>
                <c:pt idx="21">
                  <c:v>3810.0079999999998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34112"/>
        <c:axId val="257834672"/>
      </c:barChart>
      <c:catAx>
        <c:axId val="25783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34672"/>
        <c:crosses val="autoZero"/>
        <c:auto val="1"/>
        <c:lblAlgn val="ctr"/>
        <c:lblOffset val="100"/>
        <c:noMultiLvlLbl val="0"/>
      </c:catAx>
      <c:valAx>
        <c:axId val="257834672"/>
        <c:scaling>
          <c:orientation val="minMax"/>
          <c:min val="3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83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C8A89-4ABC-4BDA-8380-B62A3843C6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041E77-C5F0-4B21-B00C-6C9862E6B26B}">
      <dgm:prSet phldrT="[文本]"/>
      <dgm:spPr/>
      <dgm:t>
        <a:bodyPr/>
        <a:lstStyle/>
        <a:p>
          <a:r>
            <a:rPr lang="zh-CN" altLang="en-US" dirty="0" smtClean="0"/>
            <a:t>江苏南京鼓楼区</a:t>
          </a:r>
          <a:endParaRPr lang="zh-CN" altLang="en-US" dirty="0"/>
        </a:p>
      </dgm:t>
    </dgm:pt>
    <dgm:pt modelId="{5250DAA0-9BBD-429B-9951-2E201B9CC226}" type="parTrans" cxnId="{259D7476-9B97-4AF0-87B5-64DB7669B5C2}">
      <dgm:prSet/>
      <dgm:spPr/>
      <dgm:t>
        <a:bodyPr/>
        <a:lstStyle/>
        <a:p>
          <a:endParaRPr lang="zh-CN" altLang="en-US"/>
        </a:p>
      </dgm:t>
    </dgm:pt>
    <dgm:pt modelId="{71586547-8FF4-445A-8C33-4654C96D0113}" type="sibTrans" cxnId="{259D7476-9B97-4AF0-87B5-64DB7669B5C2}">
      <dgm:prSet/>
      <dgm:spPr/>
      <dgm:t>
        <a:bodyPr/>
        <a:lstStyle/>
        <a:p>
          <a:endParaRPr lang="zh-CN" altLang="en-US"/>
        </a:p>
      </dgm:t>
    </dgm:pt>
    <dgm:pt modelId="{D7873AD2-076D-40BF-823A-B1EDA4F27A27}">
      <dgm:prSet phldrT="[文本]" custT="1"/>
      <dgm:spPr/>
      <dgm:t>
        <a:bodyPr/>
        <a:lstStyle/>
        <a:p>
          <a:r>
            <a:rPr lang="zh-CN" altLang="en-US" sz="3200" dirty="0" smtClean="0"/>
            <a:t>江苏</a:t>
          </a:r>
          <a:r>
            <a:rPr lang="en-US" altLang="zh-CN" sz="3200" dirty="0" smtClean="0"/>
            <a:t>(</a:t>
          </a:r>
          <a:r>
            <a:rPr lang="zh-CN" altLang="en-US" sz="3200" dirty="0" smtClean="0"/>
            <a:t>省</a:t>
          </a:r>
          <a:r>
            <a:rPr lang="en-US" altLang="zh-CN" sz="3200" dirty="0" smtClean="0"/>
            <a:t>)</a:t>
          </a:r>
          <a:endParaRPr lang="zh-CN" altLang="en-US" sz="3200" dirty="0"/>
        </a:p>
      </dgm:t>
    </dgm:pt>
    <dgm:pt modelId="{D8B7D715-AF19-4202-A93E-2DAE804C0978}" type="parTrans" cxnId="{6DC47230-E3BA-489E-A27F-D574C9218F2D}">
      <dgm:prSet/>
      <dgm:spPr/>
      <dgm:t>
        <a:bodyPr/>
        <a:lstStyle/>
        <a:p>
          <a:endParaRPr lang="zh-CN" altLang="en-US"/>
        </a:p>
      </dgm:t>
    </dgm:pt>
    <dgm:pt modelId="{06BA9A8F-05AA-4763-9A33-03E377BE3F74}" type="sibTrans" cxnId="{6DC47230-E3BA-489E-A27F-D574C9218F2D}">
      <dgm:prSet/>
      <dgm:spPr/>
      <dgm:t>
        <a:bodyPr/>
        <a:lstStyle/>
        <a:p>
          <a:endParaRPr lang="zh-CN" altLang="en-US"/>
        </a:p>
      </dgm:t>
    </dgm:pt>
    <dgm:pt modelId="{5038A8D8-3DD3-42A9-B082-3B8CD7D2816D}">
      <dgm:prSet phldrT="[文本]"/>
      <dgm:spPr/>
      <dgm:t>
        <a:bodyPr/>
        <a:lstStyle/>
        <a:p>
          <a:r>
            <a:rPr lang="zh-CN" altLang="en-US" dirty="0" smtClean="0"/>
            <a:t>南京鼓楼区</a:t>
          </a:r>
          <a:endParaRPr lang="zh-CN" altLang="en-US" dirty="0"/>
        </a:p>
      </dgm:t>
    </dgm:pt>
    <dgm:pt modelId="{A974ED7C-8A25-4FCC-90B5-1BA9E0319795}" type="parTrans" cxnId="{CBE9D251-B7A7-41A2-8CC3-8AB71EC3CCED}">
      <dgm:prSet/>
      <dgm:spPr/>
      <dgm:t>
        <a:bodyPr/>
        <a:lstStyle/>
        <a:p>
          <a:endParaRPr lang="zh-CN" altLang="en-US"/>
        </a:p>
      </dgm:t>
    </dgm:pt>
    <dgm:pt modelId="{B8CA2175-1A57-4DED-B270-62CD8699D1FC}" type="sibTrans" cxnId="{CBE9D251-B7A7-41A2-8CC3-8AB71EC3CCED}">
      <dgm:prSet/>
      <dgm:spPr/>
      <dgm:t>
        <a:bodyPr/>
        <a:lstStyle/>
        <a:p>
          <a:endParaRPr lang="zh-CN" altLang="en-US"/>
        </a:p>
      </dgm:t>
    </dgm:pt>
    <dgm:pt modelId="{1B2C3363-FC5A-4519-BFBA-27343531A9B5}">
      <dgm:prSet phldrT="[文本]" custT="1"/>
      <dgm:spPr/>
      <dgm:t>
        <a:bodyPr/>
        <a:lstStyle/>
        <a:p>
          <a:r>
            <a:rPr lang="zh-CN" altLang="en-US" sz="2800" dirty="0" smtClean="0"/>
            <a:t>南京</a:t>
          </a:r>
          <a:r>
            <a:rPr lang="en-US" altLang="zh-CN" sz="2800" dirty="0" smtClean="0"/>
            <a:t>(</a:t>
          </a:r>
          <a:r>
            <a:rPr lang="zh-CN" altLang="en-US" sz="2800" dirty="0" smtClean="0"/>
            <a:t>市</a:t>
          </a:r>
          <a:r>
            <a:rPr lang="en-US" altLang="zh-CN" sz="2800" dirty="0" smtClean="0"/>
            <a:t>)</a:t>
          </a:r>
          <a:endParaRPr lang="zh-CN" altLang="en-US" sz="2800" dirty="0"/>
        </a:p>
      </dgm:t>
    </dgm:pt>
    <dgm:pt modelId="{75F41C3D-A4E5-4CD0-9D1D-58A3AC5DDDF9}" type="parTrans" cxnId="{1777CD54-E6B7-4958-BFAC-249CB540F46A}">
      <dgm:prSet/>
      <dgm:spPr/>
      <dgm:t>
        <a:bodyPr/>
        <a:lstStyle/>
        <a:p>
          <a:endParaRPr lang="zh-CN" altLang="en-US"/>
        </a:p>
      </dgm:t>
    </dgm:pt>
    <dgm:pt modelId="{46A562BA-B75F-436E-ABA7-56EC5C0DCA45}" type="sibTrans" cxnId="{1777CD54-E6B7-4958-BFAC-249CB540F46A}">
      <dgm:prSet/>
      <dgm:spPr/>
      <dgm:t>
        <a:bodyPr/>
        <a:lstStyle/>
        <a:p>
          <a:endParaRPr lang="zh-CN" altLang="en-US"/>
        </a:p>
      </dgm:t>
    </dgm:pt>
    <dgm:pt modelId="{8E682BD4-3983-450B-BA2D-3C94CD3DE746}">
      <dgm:prSet phldrT="[文本]"/>
      <dgm:spPr/>
      <dgm:t>
        <a:bodyPr/>
        <a:lstStyle/>
        <a:p>
          <a:r>
            <a:rPr lang="zh-CN" altLang="en-US" dirty="0" smtClean="0"/>
            <a:t>鼓楼区</a:t>
          </a:r>
          <a:endParaRPr lang="zh-CN" altLang="en-US" dirty="0"/>
        </a:p>
      </dgm:t>
    </dgm:pt>
    <dgm:pt modelId="{09E91C23-13C1-4914-9595-900D82010F38}" type="parTrans" cxnId="{B7FB7504-6115-4C5A-BE27-A90F03FDFCF5}">
      <dgm:prSet/>
      <dgm:spPr/>
      <dgm:t>
        <a:bodyPr/>
        <a:lstStyle/>
        <a:p>
          <a:endParaRPr lang="zh-CN" altLang="en-US"/>
        </a:p>
      </dgm:t>
    </dgm:pt>
    <dgm:pt modelId="{0601F2DF-AC84-47F9-937F-91FB8B893BC5}" type="sibTrans" cxnId="{B7FB7504-6115-4C5A-BE27-A90F03FDFCF5}">
      <dgm:prSet/>
      <dgm:spPr/>
      <dgm:t>
        <a:bodyPr/>
        <a:lstStyle/>
        <a:p>
          <a:endParaRPr lang="zh-CN" altLang="en-US"/>
        </a:p>
      </dgm:t>
    </dgm:pt>
    <dgm:pt modelId="{DA45B200-E243-429B-903C-75D3523F1600}">
      <dgm:prSet phldrT="[文本]"/>
      <dgm:spPr/>
      <dgm:t>
        <a:bodyPr/>
        <a:lstStyle/>
        <a:p>
          <a:r>
            <a:rPr lang="zh-CN" altLang="en-US" dirty="0" smtClean="0"/>
            <a:t>鼓楼区</a:t>
          </a:r>
          <a:endParaRPr lang="zh-CN" altLang="en-US" dirty="0"/>
        </a:p>
      </dgm:t>
    </dgm:pt>
    <dgm:pt modelId="{684FFE1F-27F4-4A76-A023-33F577A3AE37}" type="parTrans" cxnId="{BC0FF6F0-95E7-4AA9-ADEE-38C360BE44D6}">
      <dgm:prSet/>
      <dgm:spPr/>
      <dgm:t>
        <a:bodyPr/>
        <a:lstStyle/>
        <a:p>
          <a:endParaRPr lang="zh-CN" altLang="en-US"/>
        </a:p>
      </dgm:t>
    </dgm:pt>
    <dgm:pt modelId="{496B173A-CBF9-4180-866E-3410A0EC44EF}" type="sibTrans" cxnId="{BC0FF6F0-95E7-4AA9-ADEE-38C360BE44D6}">
      <dgm:prSet/>
      <dgm:spPr/>
      <dgm:t>
        <a:bodyPr/>
        <a:lstStyle/>
        <a:p>
          <a:endParaRPr lang="zh-CN" altLang="en-US"/>
        </a:p>
      </dgm:t>
    </dgm:pt>
    <dgm:pt modelId="{E09BEAEE-AB26-4A61-94D3-2EE5ACAEFE04}" type="pres">
      <dgm:prSet presAssocID="{7A9C8A89-4ABC-4BDA-8380-B62A3843C6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E6FC5DF-D24B-4E7E-AEDD-0F53BE56F10E}" type="pres">
      <dgm:prSet presAssocID="{9D041E77-C5F0-4B21-B00C-6C9862E6B26B}" presName="composite" presStyleCnt="0"/>
      <dgm:spPr/>
    </dgm:pt>
    <dgm:pt modelId="{A0C95B88-A1B5-4A7F-8F8A-4EA24ADFAA4B}" type="pres">
      <dgm:prSet presAssocID="{9D041E77-C5F0-4B21-B00C-6C9862E6B26B}" presName="bentUpArrow1" presStyleLbl="alignImgPlace1" presStyleIdx="0" presStyleCnt="2"/>
      <dgm:spPr/>
    </dgm:pt>
    <dgm:pt modelId="{3DCA31DE-9A8B-42CC-BFA5-C7B3C91B07C7}" type="pres">
      <dgm:prSet presAssocID="{9D041E77-C5F0-4B21-B00C-6C9862E6B26B}" presName="ParentText" presStyleLbl="node1" presStyleIdx="0" presStyleCnt="3" custScaleX="1377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87A51-DCC0-4081-9C30-C330E1940150}" type="pres">
      <dgm:prSet presAssocID="{9D041E77-C5F0-4B21-B00C-6C9862E6B26B}" presName="ChildText" presStyleLbl="revTx" presStyleIdx="0" presStyleCnt="3" custScaleX="139339" custLinFactNeighborX="456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89636-546A-4608-8277-781FBECC6909}" type="pres">
      <dgm:prSet presAssocID="{71586547-8FF4-445A-8C33-4654C96D0113}" presName="sibTrans" presStyleCnt="0"/>
      <dgm:spPr/>
    </dgm:pt>
    <dgm:pt modelId="{2F6D468E-AA59-47B4-8C2B-4C5332339EE5}" type="pres">
      <dgm:prSet presAssocID="{5038A8D8-3DD3-42A9-B082-3B8CD7D2816D}" presName="composite" presStyleCnt="0"/>
      <dgm:spPr/>
    </dgm:pt>
    <dgm:pt modelId="{A5378C6F-5BAD-4BDF-B7E7-3132B0969FA9}" type="pres">
      <dgm:prSet presAssocID="{5038A8D8-3DD3-42A9-B082-3B8CD7D2816D}" presName="bentUpArrow1" presStyleLbl="alignImgPlace1" presStyleIdx="1" presStyleCnt="2"/>
      <dgm:spPr/>
    </dgm:pt>
    <dgm:pt modelId="{1E57DAF5-D826-4926-927D-8BB05B33479B}" type="pres">
      <dgm:prSet presAssocID="{5038A8D8-3DD3-42A9-B082-3B8CD7D2816D}" presName="ParentText" presStyleLbl="node1" presStyleIdx="1" presStyleCnt="3" custScaleX="1191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36740-16D7-4151-BC06-DDE94147AA28}" type="pres">
      <dgm:prSet presAssocID="{5038A8D8-3DD3-42A9-B082-3B8CD7D2816D}" presName="ChildText" presStyleLbl="revTx" presStyleIdx="1" presStyleCnt="3" custScaleX="129224" custLinFactNeighborX="26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CDBD6-87F5-4731-B9C0-0D0CF534736F}" type="pres">
      <dgm:prSet presAssocID="{B8CA2175-1A57-4DED-B270-62CD8699D1FC}" presName="sibTrans" presStyleCnt="0"/>
      <dgm:spPr/>
    </dgm:pt>
    <dgm:pt modelId="{AAB9E3D6-5FA4-48BA-BA24-9E31A3DE113A}" type="pres">
      <dgm:prSet presAssocID="{8E682BD4-3983-450B-BA2D-3C94CD3DE746}" presName="composite" presStyleCnt="0"/>
      <dgm:spPr/>
    </dgm:pt>
    <dgm:pt modelId="{2E20CB34-CB19-44D5-BBC3-2F9BEF12B02B}" type="pres">
      <dgm:prSet presAssocID="{8E682BD4-3983-450B-BA2D-3C94CD3DE74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EB5481-2CBA-4936-838E-804EFC0E2092}" type="pres">
      <dgm:prSet presAssocID="{8E682BD4-3983-450B-BA2D-3C94CD3DE746}" presName="FinalChildText" presStyleLbl="revTx" presStyleIdx="2" presStyleCnt="3" custScaleX="96279" custLinFactNeighborX="-4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E9D251-B7A7-41A2-8CC3-8AB71EC3CCED}" srcId="{7A9C8A89-4ABC-4BDA-8380-B62A3843C646}" destId="{5038A8D8-3DD3-42A9-B082-3B8CD7D2816D}" srcOrd="1" destOrd="0" parTransId="{A974ED7C-8A25-4FCC-90B5-1BA9E0319795}" sibTransId="{B8CA2175-1A57-4DED-B270-62CD8699D1FC}"/>
    <dgm:cxn modelId="{259D7476-9B97-4AF0-87B5-64DB7669B5C2}" srcId="{7A9C8A89-4ABC-4BDA-8380-B62A3843C646}" destId="{9D041E77-C5F0-4B21-B00C-6C9862E6B26B}" srcOrd="0" destOrd="0" parTransId="{5250DAA0-9BBD-429B-9951-2E201B9CC226}" sibTransId="{71586547-8FF4-445A-8C33-4654C96D0113}"/>
    <dgm:cxn modelId="{1777CD54-E6B7-4958-BFAC-249CB540F46A}" srcId="{5038A8D8-3DD3-42A9-B082-3B8CD7D2816D}" destId="{1B2C3363-FC5A-4519-BFBA-27343531A9B5}" srcOrd="0" destOrd="0" parTransId="{75F41C3D-A4E5-4CD0-9D1D-58A3AC5DDDF9}" sibTransId="{46A562BA-B75F-436E-ABA7-56EC5C0DCA45}"/>
    <dgm:cxn modelId="{F1707E99-4AEF-4DA9-B39D-51040FE8A50F}" type="presOf" srcId="{D7873AD2-076D-40BF-823A-B1EDA4F27A27}" destId="{B4D87A51-DCC0-4081-9C30-C330E1940150}" srcOrd="0" destOrd="0" presId="urn:microsoft.com/office/officeart/2005/8/layout/StepDownProcess"/>
    <dgm:cxn modelId="{E2E5A1CD-F408-47FA-8C56-56181ABDA6E4}" type="presOf" srcId="{7A9C8A89-4ABC-4BDA-8380-B62A3843C646}" destId="{E09BEAEE-AB26-4A61-94D3-2EE5ACAEFE04}" srcOrd="0" destOrd="0" presId="urn:microsoft.com/office/officeart/2005/8/layout/StepDownProcess"/>
    <dgm:cxn modelId="{BC0FF6F0-95E7-4AA9-ADEE-38C360BE44D6}" srcId="{8E682BD4-3983-450B-BA2D-3C94CD3DE746}" destId="{DA45B200-E243-429B-903C-75D3523F1600}" srcOrd="0" destOrd="0" parTransId="{684FFE1F-27F4-4A76-A023-33F577A3AE37}" sibTransId="{496B173A-CBF9-4180-866E-3410A0EC44EF}"/>
    <dgm:cxn modelId="{9E03345B-E153-4BDF-9433-7B175A1DD51B}" type="presOf" srcId="{9D041E77-C5F0-4B21-B00C-6C9862E6B26B}" destId="{3DCA31DE-9A8B-42CC-BFA5-C7B3C91B07C7}" srcOrd="0" destOrd="0" presId="urn:microsoft.com/office/officeart/2005/8/layout/StepDownProcess"/>
    <dgm:cxn modelId="{F486C521-6F2D-4C49-9702-FCBC141C985B}" type="presOf" srcId="{5038A8D8-3DD3-42A9-B082-3B8CD7D2816D}" destId="{1E57DAF5-D826-4926-927D-8BB05B33479B}" srcOrd="0" destOrd="0" presId="urn:microsoft.com/office/officeart/2005/8/layout/StepDownProcess"/>
    <dgm:cxn modelId="{CC34C3A8-13D6-4ED7-AA0F-05E4C82F5D5D}" type="presOf" srcId="{8E682BD4-3983-450B-BA2D-3C94CD3DE746}" destId="{2E20CB34-CB19-44D5-BBC3-2F9BEF12B02B}" srcOrd="0" destOrd="0" presId="urn:microsoft.com/office/officeart/2005/8/layout/StepDownProcess"/>
    <dgm:cxn modelId="{6DC47230-E3BA-489E-A27F-D574C9218F2D}" srcId="{9D041E77-C5F0-4B21-B00C-6C9862E6B26B}" destId="{D7873AD2-076D-40BF-823A-B1EDA4F27A27}" srcOrd="0" destOrd="0" parTransId="{D8B7D715-AF19-4202-A93E-2DAE804C0978}" sibTransId="{06BA9A8F-05AA-4763-9A33-03E377BE3F74}"/>
    <dgm:cxn modelId="{D0F7B1FA-D73B-49BE-A122-792DDB6264ED}" type="presOf" srcId="{DA45B200-E243-429B-903C-75D3523F1600}" destId="{4AEB5481-2CBA-4936-838E-804EFC0E2092}" srcOrd="0" destOrd="0" presId="urn:microsoft.com/office/officeart/2005/8/layout/StepDownProcess"/>
    <dgm:cxn modelId="{59DC49EA-28E9-4324-8961-CB98FE636A3C}" type="presOf" srcId="{1B2C3363-FC5A-4519-BFBA-27343531A9B5}" destId="{71736740-16D7-4151-BC06-DDE94147AA28}" srcOrd="0" destOrd="0" presId="urn:microsoft.com/office/officeart/2005/8/layout/StepDownProcess"/>
    <dgm:cxn modelId="{B7FB7504-6115-4C5A-BE27-A90F03FDFCF5}" srcId="{7A9C8A89-4ABC-4BDA-8380-B62A3843C646}" destId="{8E682BD4-3983-450B-BA2D-3C94CD3DE746}" srcOrd="2" destOrd="0" parTransId="{09E91C23-13C1-4914-9595-900D82010F38}" sibTransId="{0601F2DF-AC84-47F9-937F-91FB8B893BC5}"/>
    <dgm:cxn modelId="{B68A2297-A1EF-481F-B65C-CEF133E4301B}" type="presParOf" srcId="{E09BEAEE-AB26-4A61-94D3-2EE5ACAEFE04}" destId="{BE6FC5DF-D24B-4E7E-AEDD-0F53BE56F10E}" srcOrd="0" destOrd="0" presId="urn:microsoft.com/office/officeart/2005/8/layout/StepDownProcess"/>
    <dgm:cxn modelId="{CF8CED67-C16C-46BC-8ACA-BDA815A31D2B}" type="presParOf" srcId="{BE6FC5DF-D24B-4E7E-AEDD-0F53BE56F10E}" destId="{A0C95B88-A1B5-4A7F-8F8A-4EA24ADFAA4B}" srcOrd="0" destOrd="0" presId="urn:microsoft.com/office/officeart/2005/8/layout/StepDownProcess"/>
    <dgm:cxn modelId="{EBDF2A02-D9E0-4813-8835-E53313BF8C38}" type="presParOf" srcId="{BE6FC5DF-D24B-4E7E-AEDD-0F53BE56F10E}" destId="{3DCA31DE-9A8B-42CC-BFA5-C7B3C91B07C7}" srcOrd="1" destOrd="0" presId="urn:microsoft.com/office/officeart/2005/8/layout/StepDownProcess"/>
    <dgm:cxn modelId="{60E0E536-7995-4B3B-AA4C-C57B145B7BF5}" type="presParOf" srcId="{BE6FC5DF-D24B-4E7E-AEDD-0F53BE56F10E}" destId="{B4D87A51-DCC0-4081-9C30-C330E1940150}" srcOrd="2" destOrd="0" presId="urn:microsoft.com/office/officeart/2005/8/layout/StepDownProcess"/>
    <dgm:cxn modelId="{11192D17-A17E-42ED-A9F3-9C286E3FFB83}" type="presParOf" srcId="{E09BEAEE-AB26-4A61-94D3-2EE5ACAEFE04}" destId="{6CD89636-546A-4608-8277-781FBECC6909}" srcOrd="1" destOrd="0" presId="urn:microsoft.com/office/officeart/2005/8/layout/StepDownProcess"/>
    <dgm:cxn modelId="{019DB384-E819-4C41-A6D5-F1B62A4F08BF}" type="presParOf" srcId="{E09BEAEE-AB26-4A61-94D3-2EE5ACAEFE04}" destId="{2F6D468E-AA59-47B4-8C2B-4C5332339EE5}" srcOrd="2" destOrd="0" presId="urn:microsoft.com/office/officeart/2005/8/layout/StepDownProcess"/>
    <dgm:cxn modelId="{3082546E-289F-4D49-9C35-81BED7EF6B0E}" type="presParOf" srcId="{2F6D468E-AA59-47B4-8C2B-4C5332339EE5}" destId="{A5378C6F-5BAD-4BDF-B7E7-3132B0969FA9}" srcOrd="0" destOrd="0" presId="urn:microsoft.com/office/officeart/2005/8/layout/StepDownProcess"/>
    <dgm:cxn modelId="{347F3D6B-8390-4BF8-B3BC-DA77CA19B49A}" type="presParOf" srcId="{2F6D468E-AA59-47B4-8C2B-4C5332339EE5}" destId="{1E57DAF5-D826-4926-927D-8BB05B33479B}" srcOrd="1" destOrd="0" presId="urn:microsoft.com/office/officeart/2005/8/layout/StepDownProcess"/>
    <dgm:cxn modelId="{965438B3-ADD5-4EC6-AC45-D34D493AF649}" type="presParOf" srcId="{2F6D468E-AA59-47B4-8C2B-4C5332339EE5}" destId="{71736740-16D7-4151-BC06-DDE94147AA28}" srcOrd="2" destOrd="0" presId="urn:microsoft.com/office/officeart/2005/8/layout/StepDownProcess"/>
    <dgm:cxn modelId="{BB4AAB91-258A-47FC-AE00-3C8BEDA59882}" type="presParOf" srcId="{E09BEAEE-AB26-4A61-94D3-2EE5ACAEFE04}" destId="{8B9CDBD6-87F5-4731-B9C0-0D0CF534736F}" srcOrd="3" destOrd="0" presId="urn:microsoft.com/office/officeart/2005/8/layout/StepDownProcess"/>
    <dgm:cxn modelId="{4E2C38BF-8D7A-4F35-A68E-342AD3431D11}" type="presParOf" srcId="{E09BEAEE-AB26-4A61-94D3-2EE5ACAEFE04}" destId="{AAB9E3D6-5FA4-48BA-BA24-9E31A3DE113A}" srcOrd="4" destOrd="0" presId="urn:microsoft.com/office/officeart/2005/8/layout/StepDownProcess"/>
    <dgm:cxn modelId="{F9BA0330-7F06-4CEE-8B10-6EFF24BDB10F}" type="presParOf" srcId="{AAB9E3D6-5FA4-48BA-BA24-9E31A3DE113A}" destId="{2E20CB34-CB19-44D5-BBC3-2F9BEF12B02B}" srcOrd="0" destOrd="0" presId="urn:microsoft.com/office/officeart/2005/8/layout/StepDownProcess"/>
    <dgm:cxn modelId="{F0EDBD6A-C5F7-4E35-AD44-4D44C45F20A9}" type="presParOf" srcId="{AAB9E3D6-5FA4-48BA-BA24-9E31A3DE113A}" destId="{4AEB5481-2CBA-4936-838E-804EFC0E209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6D6BC-D7F7-4F9C-98FA-0033E928592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B944315-196D-4521-B3BB-FAE2097A8A17}">
      <dgm:prSet phldrT="[文本]"/>
      <dgm:spPr/>
      <dgm:t>
        <a:bodyPr/>
        <a:lstStyle/>
        <a:p>
          <a:r>
            <a:rPr lang="zh-CN" altLang="en-US" b="0" dirty="0"/>
            <a:t>江苏省</a:t>
          </a:r>
          <a:r>
            <a:rPr lang="en-US" altLang="zh-CN" b="0" dirty="0"/>
            <a:t>,0</a:t>
          </a:r>
          <a:endParaRPr lang="zh-CN" altLang="en-US" b="0" dirty="0"/>
        </a:p>
      </dgm:t>
    </dgm:pt>
    <dgm:pt modelId="{67A050E2-9E53-4D9A-AEAD-A378CABFD991}" type="parTrans" cxnId="{ED22561D-3853-4FAB-AD75-A6432C6EAA42}">
      <dgm:prSet/>
      <dgm:spPr/>
      <dgm:t>
        <a:bodyPr/>
        <a:lstStyle/>
        <a:p>
          <a:endParaRPr lang="zh-CN" altLang="en-US"/>
        </a:p>
      </dgm:t>
    </dgm:pt>
    <dgm:pt modelId="{B6B9C025-11C7-4D40-B59D-81141D94F5DC}" type="sibTrans" cxnId="{ED22561D-3853-4FAB-AD75-A6432C6EAA42}">
      <dgm:prSet/>
      <dgm:spPr/>
      <dgm:t>
        <a:bodyPr/>
        <a:lstStyle/>
        <a:p>
          <a:endParaRPr lang="zh-CN" altLang="en-US"/>
        </a:p>
      </dgm:t>
    </dgm:pt>
    <dgm:pt modelId="{7C831B32-E08C-419F-9153-C14E28C1EC01}">
      <dgm:prSet phldrT="[文本]"/>
      <dgm:spPr/>
      <dgm:t>
        <a:bodyPr/>
        <a:lstStyle/>
        <a:p>
          <a:r>
            <a:rPr lang="zh-CN" altLang="en-US" b="0" dirty="0"/>
            <a:t>南京市</a:t>
          </a:r>
          <a:r>
            <a:rPr lang="en-US" altLang="zh-CN" b="0" dirty="0" smtClean="0"/>
            <a:t>,0</a:t>
          </a:r>
          <a:endParaRPr lang="zh-CN" altLang="en-US" b="0" dirty="0"/>
        </a:p>
      </dgm:t>
    </dgm:pt>
    <dgm:pt modelId="{7A5D5033-AF62-4B99-BBCB-079F6C630B83}" type="parTrans" cxnId="{229686A3-8BAB-4ED7-A943-14D21199B468}">
      <dgm:prSet/>
      <dgm:spPr/>
      <dgm:t>
        <a:bodyPr/>
        <a:lstStyle/>
        <a:p>
          <a:endParaRPr lang="zh-CN" altLang="en-US"/>
        </a:p>
      </dgm:t>
    </dgm:pt>
    <dgm:pt modelId="{5B84D43B-55AC-47E6-AC34-3935CD3CF280}" type="sibTrans" cxnId="{229686A3-8BAB-4ED7-A943-14D21199B468}">
      <dgm:prSet/>
      <dgm:spPr/>
      <dgm:t>
        <a:bodyPr/>
        <a:lstStyle/>
        <a:p>
          <a:endParaRPr lang="zh-CN" altLang="en-US"/>
        </a:p>
      </dgm:t>
    </dgm:pt>
    <dgm:pt modelId="{CF387B9B-2D19-44A5-95F3-709DFB771B0A}">
      <dgm:prSet phldrT="[文本]"/>
      <dgm:spPr/>
      <dgm:t>
        <a:bodyPr/>
        <a:lstStyle/>
        <a:p>
          <a:r>
            <a:rPr lang="zh-CN" altLang="en-US" b="0" dirty="0"/>
            <a:t>玄武区</a:t>
          </a:r>
          <a:r>
            <a:rPr lang="en-US" altLang="zh-CN" b="0" dirty="0" smtClean="0"/>
            <a:t>,0</a:t>
          </a:r>
          <a:endParaRPr lang="zh-CN" altLang="en-US" b="0" dirty="0"/>
        </a:p>
      </dgm:t>
    </dgm:pt>
    <dgm:pt modelId="{C3B77D5D-1B84-496B-AC11-463C09BAD8A1}" type="parTrans" cxnId="{49E15568-390D-423F-B093-1F33484DFAC5}">
      <dgm:prSet/>
      <dgm:spPr/>
      <dgm:t>
        <a:bodyPr/>
        <a:lstStyle/>
        <a:p>
          <a:endParaRPr lang="zh-CN" altLang="en-US"/>
        </a:p>
      </dgm:t>
    </dgm:pt>
    <dgm:pt modelId="{7479CF96-7CB8-4722-813E-ECC754FC4052}" type="sibTrans" cxnId="{49E15568-390D-423F-B093-1F33484DFAC5}">
      <dgm:prSet/>
      <dgm:spPr/>
      <dgm:t>
        <a:bodyPr/>
        <a:lstStyle/>
        <a:p>
          <a:endParaRPr lang="zh-CN" altLang="en-US"/>
        </a:p>
      </dgm:t>
    </dgm:pt>
    <dgm:pt modelId="{454EB480-0E3E-4614-A4B7-206E56B0047A}">
      <dgm:prSet phldrT="[文本]"/>
      <dgm:spPr/>
      <dgm:t>
        <a:bodyPr/>
        <a:lstStyle/>
        <a:p>
          <a:r>
            <a:rPr lang="zh-CN" altLang="en-US"/>
            <a:t>江宁区</a:t>
          </a:r>
          <a:r>
            <a:rPr lang="en-US" altLang="zh-CN"/>
            <a:t>,0</a:t>
          </a:r>
          <a:endParaRPr lang="zh-CN" altLang="en-US"/>
        </a:p>
      </dgm:t>
    </dgm:pt>
    <dgm:pt modelId="{A5602308-EA89-4A9C-92F1-C9C31E9CE736}" type="parTrans" cxnId="{E2A75493-0678-4239-95CE-23C41EEEB919}">
      <dgm:prSet/>
      <dgm:spPr/>
      <dgm:t>
        <a:bodyPr/>
        <a:lstStyle/>
        <a:p>
          <a:endParaRPr lang="zh-CN" altLang="en-US"/>
        </a:p>
      </dgm:t>
    </dgm:pt>
    <dgm:pt modelId="{40BAEBD1-A422-4CC7-8339-DB4E8D2D5C2C}" type="sibTrans" cxnId="{E2A75493-0678-4239-95CE-23C41EEEB919}">
      <dgm:prSet/>
      <dgm:spPr/>
      <dgm:t>
        <a:bodyPr/>
        <a:lstStyle/>
        <a:p>
          <a:endParaRPr lang="zh-CN" altLang="en-US"/>
        </a:p>
      </dgm:t>
    </dgm:pt>
    <dgm:pt modelId="{31FAA040-CE90-41D2-BC49-61B6301210A0}">
      <dgm:prSet phldrT="[文本]"/>
      <dgm:spPr/>
      <dgm:t>
        <a:bodyPr/>
        <a:lstStyle/>
        <a:p>
          <a:r>
            <a:rPr lang="zh-CN" altLang="en-US" dirty="0"/>
            <a:t>苏州市</a:t>
          </a:r>
          <a:r>
            <a:rPr lang="en-US" altLang="zh-CN" dirty="0"/>
            <a:t>,0</a:t>
          </a:r>
          <a:endParaRPr lang="zh-CN" altLang="en-US" dirty="0"/>
        </a:p>
      </dgm:t>
    </dgm:pt>
    <dgm:pt modelId="{15BC9651-346A-4EBE-B83D-C812DB788A28}" type="parTrans" cxnId="{A2074853-B7E2-4156-BC40-23034727D409}">
      <dgm:prSet/>
      <dgm:spPr/>
      <dgm:t>
        <a:bodyPr/>
        <a:lstStyle/>
        <a:p>
          <a:endParaRPr lang="zh-CN" altLang="en-US"/>
        </a:p>
      </dgm:t>
    </dgm:pt>
    <dgm:pt modelId="{25549814-48EB-4F84-9B49-126981C58E32}" type="sibTrans" cxnId="{A2074853-B7E2-4156-BC40-23034727D409}">
      <dgm:prSet/>
      <dgm:spPr/>
      <dgm:t>
        <a:bodyPr/>
        <a:lstStyle/>
        <a:p>
          <a:endParaRPr lang="zh-CN" altLang="en-US"/>
        </a:p>
      </dgm:t>
    </dgm:pt>
    <dgm:pt modelId="{FBC5A9BD-333D-418D-BEA4-7FF5C8CB2695}">
      <dgm:prSet phldrT="[文本]"/>
      <dgm:spPr/>
      <dgm:t>
        <a:bodyPr/>
        <a:lstStyle/>
        <a:p>
          <a:r>
            <a:rPr lang="zh-CN" altLang="en-US"/>
            <a:t>姑苏区</a:t>
          </a:r>
          <a:r>
            <a:rPr lang="en-US" altLang="zh-CN"/>
            <a:t>,0</a:t>
          </a:r>
          <a:endParaRPr lang="zh-CN" altLang="en-US"/>
        </a:p>
      </dgm:t>
    </dgm:pt>
    <dgm:pt modelId="{5B38F10D-991E-43FC-8617-2F7F776C1D98}" type="parTrans" cxnId="{2DC3F158-902E-4B8F-A8C2-E72DE6F84589}">
      <dgm:prSet/>
      <dgm:spPr/>
      <dgm:t>
        <a:bodyPr/>
        <a:lstStyle/>
        <a:p>
          <a:endParaRPr lang="zh-CN" altLang="en-US"/>
        </a:p>
      </dgm:t>
    </dgm:pt>
    <dgm:pt modelId="{E4A97E79-1C21-4422-A453-0DF069165214}" type="sibTrans" cxnId="{2DC3F158-902E-4B8F-A8C2-E72DE6F84589}">
      <dgm:prSet/>
      <dgm:spPr/>
      <dgm:t>
        <a:bodyPr/>
        <a:lstStyle/>
        <a:p>
          <a:endParaRPr lang="zh-CN" altLang="en-US"/>
        </a:p>
      </dgm:t>
    </dgm:pt>
    <dgm:pt modelId="{47701AEF-BCBF-4065-8C4E-AAADA4D172C5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A3391393-EFE7-4AF1-8EBE-E55CBFAF1EA5}" type="parTrans" cxnId="{256BCAD9-B9BD-4A49-80AF-86D7660BCE0A}">
      <dgm:prSet/>
      <dgm:spPr/>
      <dgm:t>
        <a:bodyPr/>
        <a:lstStyle/>
        <a:p>
          <a:endParaRPr lang="zh-CN" altLang="en-US"/>
        </a:p>
      </dgm:t>
    </dgm:pt>
    <dgm:pt modelId="{B9CF654B-A6DE-4FFC-BB1C-24E7BCF8A04A}" type="sibTrans" cxnId="{256BCAD9-B9BD-4A49-80AF-86D7660BCE0A}">
      <dgm:prSet/>
      <dgm:spPr/>
      <dgm:t>
        <a:bodyPr/>
        <a:lstStyle/>
        <a:p>
          <a:endParaRPr lang="zh-CN" altLang="en-US"/>
        </a:p>
      </dgm:t>
    </dgm:pt>
    <dgm:pt modelId="{06DA8377-D8C0-49A4-BF55-A9FD2D38A1BD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992B657C-4D4A-4D7E-89DC-3CC5461AB4FC}" type="parTrans" cxnId="{7F210A9D-47BD-4530-8F47-628898E31A0B}">
      <dgm:prSet/>
      <dgm:spPr/>
      <dgm:t>
        <a:bodyPr/>
        <a:lstStyle/>
        <a:p>
          <a:endParaRPr lang="zh-CN" altLang="en-US"/>
        </a:p>
      </dgm:t>
    </dgm:pt>
    <dgm:pt modelId="{81395907-CFC7-48F5-8869-28058E912F16}" type="sibTrans" cxnId="{7F210A9D-47BD-4530-8F47-628898E31A0B}">
      <dgm:prSet/>
      <dgm:spPr/>
      <dgm:t>
        <a:bodyPr/>
        <a:lstStyle/>
        <a:p>
          <a:endParaRPr lang="zh-CN" altLang="en-US"/>
        </a:p>
      </dgm:t>
    </dgm:pt>
    <dgm:pt modelId="{496BD5FF-6867-444B-968B-C484BD47192C}">
      <dgm:prSet/>
      <dgm:spPr/>
      <dgm:t>
        <a:bodyPr/>
        <a:lstStyle/>
        <a:p>
          <a:r>
            <a:rPr lang="zh-CN" altLang="en-US" b="0" dirty="0"/>
            <a:t>中国</a:t>
          </a:r>
        </a:p>
      </dgm:t>
    </dgm:pt>
    <dgm:pt modelId="{F033CBA8-7D6D-40D6-B3FF-BCC2CC682EAF}" type="parTrans" cxnId="{E1F993C9-5D94-4D96-9826-A6E84D3E437A}">
      <dgm:prSet/>
      <dgm:spPr/>
      <dgm:t>
        <a:bodyPr/>
        <a:lstStyle/>
        <a:p>
          <a:endParaRPr lang="zh-CN" altLang="en-US"/>
        </a:p>
      </dgm:t>
    </dgm:pt>
    <dgm:pt modelId="{2EDC1BBD-DA7F-4BBB-85D5-CE67EFB7925B}" type="sibTrans" cxnId="{E1F993C9-5D94-4D96-9826-A6E84D3E437A}">
      <dgm:prSet/>
      <dgm:spPr/>
      <dgm:t>
        <a:bodyPr/>
        <a:lstStyle/>
        <a:p>
          <a:endParaRPr lang="zh-CN" altLang="en-US"/>
        </a:p>
      </dgm:t>
    </dgm:pt>
    <dgm:pt modelId="{855299BF-9C72-4E2C-8BE9-DAA9951F9697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A0DBE890-60A2-43FC-AB1D-E7176F1211B1}" type="parTrans" cxnId="{79F84634-BA42-49AA-8361-D2EED5CFE355}">
      <dgm:prSet/>
      <dgm:spPr/>
      <dgm:t>
        <a:bodyPr/>
        <a:lstStyle/>
        <a:p>
          <a:endParaRPr lang="zh-CN" altLang="en-US"/>
        </a:p>
      </dgm:t>
    </dgm:pt>
    <dgm:pt modelId="{608E7472-7186-4DFA-A408-89339098E601}" type="sibTrans" cxnId="{79F84634-BA42-49AA-8361-D2EED5CFE355}">
      <dgm:prSet/>
      <dgm:spPr/>
      <dgm:t>
        <a:bodyPr/>
        <a:lstStyle/>
        <a:p>
          <a:endParaRPr lang="zh-CN" altLang="en-US"/>
        </a:p>
      </dgm:t>
    </dgm:pt>
    <dgm:pt modelId="{EABDC8F9-6F1C-43FA-ADEC-FA442BCB73B2}" type="pres">
      <dgm:prSet presAssocID="{22B6D6BC-D7F7-4F9C-98FA-0033E92859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B22E3C-AD98-4182-A642-3D2CFE8574E8}" type="pres">
      <dgm:prSet presAssocID="{496BD5FF-6867-444B-968B-C484BD47192C}" presName="hierRoot1" presStyleCnt="0"/>
      <dgm:spPr/>
      <dgm:t>
        <a:bodyPr/>
        <a:lstStyle/>
        <a:p>
          <a:endParaRPr lang="zh-CN" altLang="en-US"/>
        </a:p>
      </dgm:t>
    </dgm:pt>
    <dgm:pt modelId="{ED63B1E7-B3B2-4EE6-ADBA-9AC2DA67FCB1}" type="pres">
      <dgm:prSet presAssocID="{496BD5FF-6867-444B-968B-C484BD47192C}" presName="composite" presStyleCnt="0"/>
      <dgm:spPr/>
      <dgm:t>
        <a:bodyPr/>
        <a:lstStyle/>
        <a:p>
          <a:endParaRPr lang="zh-CN" altLang="en-US"/>
        </a:p>
      </dgm:t>
    </dgm:pt>
    <dgm:pt modelId="{73FEDE3D-B12A-4FDE-A7C9-98773A515E65}" type="pres">
      <dgm:prSet presAssocID="{496BD5FF-6867-444B-968B-C484BD47192C}" presName="image" presStyleLbl="node0" presStyleIdx="0" presStyleCnt="1" custLinFactNeighborX="-832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zh-CN" altLang="en-US"/>
        </a:p>
      </dgm:t>
    </dgm:pt>
    <dgm:pt modelId="{A2F753ED-8880-4463-BED5-947C464280F1}" type="pres">
      <dgm:prSet presAssocID="{496BD5FF-6867-444B-968B-C484BD47192C}" presName="text" presStyleLbl="revTx" presStyleIdx="0" presStyleCnt="10" custLinFactNeighborX="-554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7AC2D6-8F28-404B-B620-0BB5CD50882D}" type="pres">
      <dgm:prSet presAssocID="{496BD5FF-6867-444B-968B-C484BD47192C}" presName="hierChild2" presStyleCnt="0"/>
      <dgm:spPr/>
      <dgm:t>
        <a:bodyPr/>
        <a:lstStyle/>
        <a:p>
          <a:endParaRPr lang="zh-CN" altLang="en-US"/>
        </a:p>
      </dgm:t>
    </dgm:pt>
    <dgm:pt modelId="{1BEBA2CD-5097-454A-8A35-986C49237597}" type="pres">
      <dgm:prSet presAssocID="{67A050E2-9E53-4D9A-AEAD-A378CABFD991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9AE9D49-BD36-4184-AC7B-FDA0A97D6417}" type="pres">
      <dgm:prSet presAssocID="{7B944315-196D-4521-B3BB-FAE2097A8A17}" presName="hierRoot2" presStyleCnt="0"/>
      <dgm:spPr/>
      <dgm:t>
        <a:bodyPr/>
        <a:lstStyle/>
        <a:p>
          <a:endParaRPr lang="zh-CN" altLang="en-US"/>
        </a:p>
      </dgm:t>
    </dgm:pt>
    <dgm:pt modelId="{985DDE85-31B1-435B-A167-553DAFC78E39}" type="pres">
      <dgm:prSet presAssocID="{7B944315-196D-4521-B3BB-FAE2097A8A17}" presName="composite2" presStyleCnt="0"/>
      <dgm:spPr/>
      <dgm:t>
        <a:bodyPr/>
        <a:lstStyle/>
        <a:p>
          <a:endParaRPr lang="zh-CN" altLang="en-US"/>
        </a:p>
      </dgm:t>
    </dgm:pt>
    <dgm:pt modelId="{54C52A94-079B-4FDE-8C7A-55DF4ABEF75E}" type="pres">
      <dgm:prSet presAssocID="{7B944315-196D-4521-B3BB-FAE2097A8A17}" presName="image2" presStyleLbl="node2" presStyleIdx="0" presStyleCnt="2" custLinFactX="-76353" custLinFactNeighborX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zh-CN" altLang="en-US"/>
        </a:p>
      </dgm:t>
    </dgm:pt>
    <dgm:pt modelId="{16EAD863-A113-445C-821B-152F0B0C87D3}" type="pres">
      <dgm:prSet presAssocID="{7B944315-196D-4521-B3BB-FAE2097A8A17}" presName="text2" presStyleLbl="revTx" presStyleIdx="1" presStyleCnt="10" custLinFactX="-17593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11F400-1818-4398-ACBA-73C58940AA9D}" type="pres">
      <dgm:prSet presAssocID="{7B944315-196D-4521-B3BB-FAE2097A8A17}" presName="hierChild3" presStyleCnt="0"/>
      <dgm:spPr/>
      <dgm:t>
        <a:bodyPr/>
        <a:lstStyle/>
        <a:p>
          <a:endParaRPr lang="zh-CN" altLang="en-US"/>
        </a:p>
      </dgm:t>
    </dgm:pt>
    <dgm:pt modelId="{E09626A9-B271-4324-A6AA-812C71BD662D}" type="pres">
      <dgm:prSet presAssocID="{7A5D5033-AF62-4B99-BBCB-079F6C630B83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6878D5EE-9AD4-4D5D-9C31-E8559EC0BAEF}" type="pres">
      <dgm:prSet presAssocID="{7C831B32-E08C-419F-9153-C14E28C1EC01}" presName="hierRoot3" presStyleCnt="0"/>
      <dgm:spPr/>
      <dgm:t>
        <a:bodyPr/>
        <a:lstStyle/>
        <a:p>
          <a:endParaRPr lang="zh-CN" altLang="en-US"/>
        </a:p>
      </dgm:t>
    </dgm:pt>
    <dgm:pt modelId="{A1A39815-C6B1-4F62-9F7D-1688B4779F60}" type="pres">
      <dgm:prSet presAssocID="{7C831B32-E08C-419F-9153-C14E28C1EC01}" presName="composite3" presStyleCnt="0"/>
      <dgm:spPr/>
      <dgm:t>
        <a:bodyPr/>
        <a:lstStyle/>
        <a:p>
          <a:endParaRPr lang="zh-CN" altLang="en-US"/>
        </a:p>
      </dgm:t>
    </dgm:pt>
    <dgm:pt modelId="{8AF5A3B8-71BA-4BF6-BE94-002919A56590}" type="pres">
      <dgm:prSet presAssocID="{7C831B32-E08C-419F-9153-C14E28C1EC01}" presName="image3" presStyleLbl="node3" presStyleIdx="0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5EBD15B2-A76B-48E2-B7CA-20F1F01DB5B7}" type="pres">
      <dgm:prSet presAssocID="{7C831B32-E08C-419F-9153-C14E28C1EC01}" presName="text3" presStyleLbl="revTx" presStyleIdx="2" presStyleCnt="10" custScaleX="168015" custLinFactNeighborX="326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4F84ED-9FBD-4DE6-BAD1-21B5B86071B0}" type="pres">
      <dgm:prSet presAssocID="{7C831B32-E08C-419F-9153-C14E28C1EC01}" presName="hierChild4" presStyleCnt="0"/>
      <dgm:spPr/>
      <dgm:t>
        <a:bodyPr/>
        <a:lstStyle/>
        <a:p>
          <a:endParaRPr lang="zh-CN" altLang="en-US"/>
        </a:p>
      </dgm:t>
    </dgm:pt>
    <dgm:pt modelId="{3D178F72-9A33-4C55-9D53-02C8D0E4ED99}" type="pres">
      <dgm:prSet presAssocID="{C3B77D5D-1B84-496B-AC11-463C09BAD8A1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DCA7B134-E4C9-44F7-9D74-1B3540FADCA4}" type="pres">
      <dgm:prSet presAssocID="{CF387B9B-2D19-44A5-95F3-709DFB771B0A}" presName="hierRoot4" presStyleCnt="0"/>
      <dgm:spPr/>
      <dgm:t>
        <a:bodyPr/>
        <a:lstStyle/>
        <a:p>
          <a:endParaRPr lang="zh-CN" altLang="en-US"/>
        </a:p>
      </dgm:t>
    </dgm:pt>
    <dgm:pt modelId="{BB7F5D3D-63E2-473D-8A78-1B6C139F041E}" type="pres">
      <dgm:prSet presAssocID="{CF387B9B-2D19-44A5-95F3-709DFB771B0A}" presName="composite4" presStyleCnt="0"/>
      <dgm:spPr/>
      <dgm:t>
        <a:bodyPr/>
        <a:lstStyle/>
        <a:p>
          <a:endParaRPr lang="zh-CN" altLang="en-US"/>
        </a:p>
      </dgm:t>
    </dgm:pt>
    <dgm:pt modelId="{0A9DD79B-BB4B-4009-BF47-1FEA1FB7056B}" type="pres">
      <dgm:prSet presAssocID="{CF387B9B-2D19-44A5-95F3-709DFB771B0A}" presName="image4" presStyleLbl="node4" presStyleIdx="0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C44107FD-82FB-4BDD-A464-FCFE0AA43FA8}" type="pres">
      <dgm:prSet presAssocID="{CF387B9B-2D19-44A5-95F3-709DFB771B0A}" presName="text4" presStyleLbl="revTx" presStyleIdx="3" presStyleCnt="10" custScaleX="138899" custLinFactNeighborX="16336" custLinFactNeighborY="-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39AFDE-5842-495D-BF60-CE83FCF71551}" type="pres">
      <dgm:prSet presAssocID="{CF387B9B-2D19-44A5-95F3-709DFB771B0A}" presName="hierChild5" presStyleCnt="0"/>
      <dgm:spPr/>
      <dgm:t>
        <a:bodyPr/>
        <a:lstStyle/>
        <a:p>
          <a:endParaRPr lang="zh-CN" altLang="en-US"/>
        </a:p>
      </dgm:t>
    </dgm:pt>
    <dgm:pt modelId="{85D7EDB6-600E-4AFF-B41D-A40E14707D41}" type="pres">
      <dgm:prSet presAssocID="{A5602308-EA89-4A9C-92F1-C9C31E9CE736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6F4950DA-5488-44A8-A5BA-A9F55638F2F1}" type="pres">
      <dgm:prSet presAssocID="{454EB480-0E3E-4614-A4B7-206E56B0047A}" presName="hierRoot4" presStyleCnt="0"/>
      <dgm:spPr/>
      <dgm:t>
        <a:bodyPr/>
        <a:lstStyle/>
        <a:p>
          <a:endParaRPr lang="zh-CN" altLang="en-US"/>
        </a:p>
      </dgm:t>
    </dgm:pt>
    <dgm:pt modelId="{0FBC4F64-C497-49DB-8D94-3AD784DD2651}" type="pres">
      <dgm:prSet presAssocID="{454EB480-0E3E-4614-A4B7-206E56B0047A}" presName="composite4" presStyleCnt="0"/>
      <dgm:spPr/>
      <dgm:t>
        <a:bodyPr/>
        <a:lstStyle/>
        <a:p>
          <a:endParaRPr lang="zh-CN" altLang="en-US"/>
        </a:p>
      </dgm:t>
    </dgm:pt>
    <dgm:pt modelId="{3C128D5C-A23D-4243-9C88-801CA69DA524}" type="pres">
      <dgm:prSet presAssocID="{454EB480-0E3E-4614-A4B7-206E56B0047A}" presName="image4" presStyleLbl="node4" presStyleIdx="1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DDBA2CD-E571-49B5-9BF0-0ED547A9D2B6}" type="pres">
      <dgm:prSet presAssocID="{454EB480-0E3E-4614-A4B7-206E56B0047A}" presName="text4" presStyleLbl="revTx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0681E-B28C-440B-9D98-9C69DFBAC051}" type="pres">
      <dgm:prSet presAssocID="{454EB480-0E3E-4614-A4B7-206E56B0047A}" presName="hierChild5" presStyleCnt="0"/>
      <dgm:spPr/>
      <dgm:t>
        <a:bodyPr/>
        <a:lstStyle/>
        <a:p>
          <a:endParaRPr lang="zh-CN" altLang="en-US"/>
        </a:p>
      </dgm:t>
    </dgm:pt>
    <dgm:pt modelId="{ED2E121D-D155-439D-9250-FD2038619CB4}" type="pres">
      <dgm:prSet presAssocID="{15BC9651-346A-4EBE-B83D-C812DB788A28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2FD7E643-155B-445E-9472-FEA443B11CFB}" type="pres">
      <dgm:prSet presAssocID="{31FAA040-CE90-41D2-BC49-61B6301210A0}" presName="hierRoot3" presStyleCnt="0"/>
      <dgm:spPr/>
      <dgm:t>
        <a:bodyPr/>
        <a:lstStyle/>
        <a:p>
          <a:endParaRPr lang="zh-CN" altLang="en-US"/>
        </a:p>
      </dgm:t>
    </dgm:pt>
    <dgm:pt modelId="{CE2C4AEA-694F-4290-B768-86ABA9822B50}" type="pres">
      <dgm:prSet presAssocID="{31FAA040-CE90-41D2-BC49-61B6301210A0}" presName="composite3" presStyleCnt="0"/>
      <dgm:spPr/>
      <dgm:t>
        <a:bodyPr/>
        <a:lstStyle/>
        <a:p>
          <a:endParaRPr lang="zh-CN" altLang="en-US"/>
        </a:p>
      </dgm:t>
    </dgm:pt>
    <dgm:pt modelId="{0F1E0A8D-DAFF-429F-BE4D-703F3F26DA99}" type="pres">
      <dgm:prSet presAssocID="{31FAA040-CE90-41D2-BC49-61B6301210A0}" presName="image3" presStyleLbl="node3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zh-CN" altLang="en-US"/>
        </a:p>
      </dgm:t>
    </dgm:pt>
    <dgm:pt modelId="{AC755DC7-B20B-4264-9235-C8458C2F9883}" type="pres">
      <dgm:prSet presAssocID="{31FAA040-CE90-41D2-BC49-61B6301210A0}" presName="text3" presStyleLbl="revTx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FFBA70-FC5D-4D7C-9079-2E59E813B6C8}" type="pres">
      <dgm:prSet presAssocID="{31FAA040-CE90-41D2-BC49-61B6301210A0}" presName="hierChild4" presStyleCnt="0"/>
      <dgm:spPr/>
      <dgm:t>
        <a:bodyPr/>
        <a:lstStyle/>
        <a:p>
          <a:endParaRPr lang="zh-CN" altLang="en-US"/>
        </a:p>
      </dgm:t>
    </dgm:pt>
    <dgm:pt modelId="{28B2391A-5AFD-4AE1-8630-032E85F5BA7B}" type="pres">
      <dgm:prSet presAssocID="{5B38F10D-991E-43FC-8617-2F7F776C1D98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B600AFFD-BD92-4979-B9B7-63846C1CCD4A}" type="pres">
      <dgm:prSet presAssocID="{FBC5A9BD-333D-418D-BEA4-7FF5C8CB2695}" presName="hierRoot4" presStyleCnt="0"/>
      <dgm:spPr/>
      <dgm:t>
        <a:bodyPr/>
        <a:lstStyle/>
        <a:p>
          <a:endParaRPr lang="zh-CN" altLang="en-US"/>
        </a:p>
      </dgm:t>
    </dgm:pt>
    <dgm:pt modelId="{D003ACE9-DD21-4E46-A558-43E782D1B9CB}" type="pres">
      <dgm:prSet presAssocID="{FBC5A9BD-333D-418D-BEA4-7FF5C8CB2695}" presName="composite4" presStyleCnt="0"/>
      <dgm:spPr/>
      <dgm:t>
        <a:bodyPr/>
        <a:lstStyle/>
        <a:p>
          <a:endParaRPr lang="zh-CN" altLang="en-US"/>
        </a:p>
      </dgm:t>
    </dgm:pt>
    <dgm:pt modelId="{B8C02BB4-A2A1-447E-AE5A-22BB2F4A0E88}" type="pres">
      <dgm:prSet presAssocID="{FBC5A9BD-333D-418D-BEA4-7FF5C8CB2695}" presName="image4" presStyleLbl="node4" presStyleIdx="2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28D7245D-B755-4813-BC61-48D91F5761BC}" type="pres">
      <dgm:prSet presAssocID="{FBC5A9BD-333D-418D-BEA4-7FF5C8CB2695}" presName="text4" presStyleLbl="revTx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2425B8-9DF4-42B7-AB16-06B2ABFBFFFB}" type="pres">
      <dgm:prSet presAssocID="{FBC5A9BD-333D-418D-BEA4-7FF5C8CB2695}" presName="hierChild5" presStyleCnt="0"/>
      <dgm:spPr/>
      <dgm:t>
        <a:bodyPr/>
        <a:lstStyle/>
        <a:p>
          <a:endParaRPr lang="zh-CN" altLang="en-US"/>
        </a:p>
      </dgm:t>
    </dgm:pt>
    <dgm:pt modelId="{0C615DC1-7988-42F1-9CDF-7AD26F4FC28A}" type="pres">
      <dgm:prSet presAssocID="{992B657C-4D4A-4D7E-89DC-3CC5461AB4FC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C86DE8A8-4D3E-4AD5-A1C5-37390F7C484D}" type="pres">
      <dgm:prSet presAssocID="{06DA8377-D8C0-49A4-BF55-A9FD2D38A1BD}" presName="hierRoot4" presStyleCnt="0"/>
      <dgm:spPr/>
      <dgm:t>
        <a:bodyPr/>
        <a:lstStyle/>
        <a:p>
          <a:endParaRPr lang="zh-CN" altLang="en-US"/>
        </a:p>
      </dgm:t>
    </dgm:pt>
    <dgm:pt modelId="{58903A41-2B41-4A0D-8DD7-2A897CA8528B}" type="pres">
      <dgm:prSet presAssocID="{06DA8377-D8C0-49A4-BF55-A9FD2D38A1BD}" presName="composite4" presStyleCnt="0"/>
      <dgm:spPr/>
      <dgm:t>
        <a:bodyPr/>
        <a:lstStyle/>
        <a:p>
          <a:endParaRPr lang="zh-CN" altLang="en-US"/>
        </a:p>
      </dgm:t>
    </dgm:pt>
    <dgm:pt modelId="{CC1B64E6-6D32-4312-9657-032804C1B30B}" type="pres">
      <dgm:prSet presAssocID="{06DA8377-D8C0-49A4-BF55-A9FD2D38A1BD}" presName="image4" presStyleLbl="node4" presStyleIdx="3" presStyleCnt="4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zh-CN" altLang="en-US"/>
        </a:p>
      </dgm:t>
    </dgm:pt>
    <dgm:pt modelId="{20B4D722-28FF-4EB8-A0B4-2DE08C4F2476}" type="pres">
      <dgm:prSet presAssocID="{06DA8377-D8C0-49A4-BF55-A9FD2D38A1BD}" presName="text4" presStyleLbl="revTx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B65B3-3902-4B6A-9A5B-4F76CA108E1C}" type="pres">
      <dgm:prSet presAssocID="{06DA8377-D8C0-49A4-BF55-A9FD2D38A1BD}" presName="hierChild5" presStyleCnt="0"/>
      <dgm:spPr/>
      <dgm:t>
        <a:bodyPr/>
        <a:lstStyle/>
        <a:p>
          <a:endParaRPr lang="zh-CN" altLang="en-US"/>
        </a:p>
      </dgm:t>
    </dgm:pt>
    <dgm:pt modelId="{5FD38CA6-9496-4055-AFC4-085ADDFA318A}" type="pres">
      <dgm:prSet presAssocID="{A3391393-EFE7-4AF1-8EBE-E55CBFAF1EA5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76F12B9D-21BC-4B35-BDA3-A50B8172A32F}" type="pres">
      <dgm:prSet presAssocID="{47701AEF-BCBF-4065-8C4E-AAADA4D172C5}" presName="hierRoot3" presStyleCnt="0"/>
      <dgm:spPr/>
      <dgm:t>
        <a:bodyPr/>
        <a:lstStyle/>
        <a:p>
          <a:endParaRPr lang="zh-CN" altLang="en-US"/>
        </a:p>
      </dgm:t>
    </dgm:pt>
    <dgm:pt modelId="{472536A3-9BCF-4BE3-B742-96578B39603E}" type="pres">
      <dgm:prSet presAssocID="{47701AEF-BCBF-4065-8C4E-AAADA4D172C5}" presName="composite3" presStyleCnt="0"/>
      <dgm:spPr/>
      <dgm:t>
        <a:bodyPr/>
        <a:lstStyle/>
        <a:p>
          <a:endParaRPr lang="zh-CN" altLang="en-US"/>
        </a:p>
      </dgm:t>
    </dgm:pt>
    <dgm:pt modelId="{8B76A56B-9B2F-416A-BFF0-01DA141FA053}" type="pres">
      <dgm:prSet presAssocID="{47701AEF-BCBF-4065-8C4E-AAADA4D172C5}" presName="image3" presStyleLbl="node3" presStyleIdx="2" presStyleCnt="3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3D0D061-5F6D-4574-805B-43184F7D1290}" type="pres">
      <dgm:prSet presAssocID="{47701AEF-BCBF-4065-8C4E-AAADA4D172C5}" presName="text3" presStyleLbl="revTx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1670C8-F041-45EB-9758-8D617FEF19A6}" type="pres">
      <dgm:prSet presAssocID="{47701AEF-BCBF-4065-8C4E-AAADA4D172C5}" presName="hierChild4" presStyleCnt="0"/>
      <dgm:spPr/>
      <dgm:t>
        <a:bodyPr/>
        <a:lstStyle/>
        <a:p>
          <a:endParaRPr lang="zh-CN" altLang="en-US"/>
        </a:p>
      </dgm:t>
    </dgm:pt>
    <dgm:pt modelId="{D8E03CAF-0826-46F8-B1D2-5CB022C51597}" type="pres">
      <dgm:prSet presAssocID="{A0DBE890-60A2-43FC-AB1D-E7176F1211B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A66F7F6-224E-4E4F-A618-05194C2AA282}" type="pres">
      <dgm:prSet presAssocID="{855299BF-9C72-4E2C-8BE9-DAA9951F9697}" presName="hierRoot2" presStyleCnt="0"/>
      <dgm:spPr/>
      <dgm:t>
        <a:bodyPr/>
        <a:lstStyle/>
        <a:p>
          <a:endParaRPr lang="zh-CN" altLang="en-US"/>
        </a:p>
      </dgm:t>
    </dgm:pt>
    <dgm:pt modelId="{3C5A5833-BCF8-4A7D-A6FA-A0DAA7247475}" type="pres">
      <dgm:prSet presAssocID="{855299BF-9C72-4E2C-8BE9-DAA9951F9697}" presName="composite2" presStyleCnt="0"/>
      <dgm:spPr/>
      <dgm:t>
        <a:bodyPr/>
        <a:lstStyle/>
        <a:p>
          <a:endParaRPr lang="zh-CN" altLang="en-US"/>
        </a:p>
      </dgm:t>
    </dgm:pt>
    <dgm:pt modelId="{F292242B-8B84-4C0A-8CEA-7DE0A4A359CD}" type="pres">
      <dgm:prSet presAssocID="{855299BF-9C72-4E2C-8BE9-DAA9951F9697}" presName="image2" presStyleLbl="node2" presStyleIdx="1" presStyleCnt="2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zh-CN" altLang="en-US"/>
        </a:p>
      </dgm:t>
    </dgm:pt>
    <dgm:pt modelId="{AA0D2D81-BE49-42DD-A3FF-1CE1F800C59A}" type="pres">
      <dgm:prSet presAssocID="{855299BF-9C72-4E2C-8BE9-DAA9951F9697}" presName="text2" presStyleLbl="revTx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47A26C-74A5-4F8D-B002-14FA01C12B05}" type="pres">
      <dgm:prSet presAssocID="{855299BF-9C72-4E2C-8BE9-DAA9951F9697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229686A3-8BAB-4ED7-A943-14D21199B468}" srcId="{7B944315-196D-4521-B3BB-FAE2097A8A17}" destId="{7C831B32-E08C-419F-9153-C14E28C1EC01}" srcOrd="0" destOrd="0" parTransId="{7A5D5033-AF62-4B99-BBCB-079F6C630B83}" sibTransId="{5B84D43B-55AC-47E6-AC34-3935CD3CF280}"/>
    <dgm:cxn modelId="{ED22561D-3853-4FAB-AD75-A6432C6EAA42}" srcId="{496BD5FF-6867-444B-968B-C484BD47192C}" destId="{7B944315-196D-4521-B3BB-FAE2097A8A17}" srcOrd="0" destOrd="0" parTransId="{67A050E2-9E53-4D9A-AEAD-A378CABFD991}" sibTransId="{B6B9C025-11C7-4D40-B59D-81141D94F5DC}"/>
    <dgm:cxn modelId="{A2074853-B7E2-4156-BC40-23034727D409}" srcId="{7B944315-196D-4521-B3BB-FAE2097A8A17}" destId="{31FAA040-CE90-41D2-BC49-61B6301210A0}" srcOrd="1" destOrd="0" parTransId="{15BC9651-346A-4EBE-B83D-C812DB788A28}" sibTransId="{25549814-48EB-4F84-9B49-126981C58E32}"/>
    <dgm:cxn modelId="{A1E2CB90-FD1A-4693-8B2D-547712E56174}" type="presOf" srcId="{496BD5FF-6867-444B-968B-C484BD47192C}" destId="{A2F753ED-8880-4463-BED5-947C464280F1}" srcOrd="0" destOrd="0" presId="urn:microsoft.com/office/officeart/2009/layout/CirclePictureHierarchy"/>
    <dgm:cxn modelId="{7D1CE011-CE13-4902-963E-54CE4B68A9CB}" type="presOf" srcId="{C3B77D5D-1B84-496B-AC11-463C09BAD8A1}" destId="{3D178F72-9A33-4C55-9D53-02C8D0E4ED99}" srcOrd="0" destOrd="0" presId="urn:microsoft.com/office/officeart/2009/layout/CirclePictureHierarchy"/>
    <dgm:cxn modelId="{E1F993C9-5D94-4D96-9826-A6E84D3E437A}" srcId="{22B6D6BC-D7F7-4F9C-98FA-0033E9285927}" destId="{496BD5FF-6867-444B-968B-C484BD47192C}" srcOrd="0" destOrd="0" parTransId="{F033CBA8-7D6D-40D6-B3FF-BCC2CC682EAF}" sibTransId="{2EDC1BBD-DA7F-4BBB-85D5-CE67EFB7925B}"/>
    <dgm:cxn modelId="{BF870787-D466-49FB-9AC0-4616C7749A50}" type="presOf" srcId="{7C831B32-E08C-419F-9153-C14E28C1EC01}" destId="{5EBD15B2-A76B-48E2-B7CA-20F1F01DB5B7}" srcOrd="0" destOrd="0" presId="urn:microsoft.com/office/officeart/2009/layout/CirclePictureHierarchy"/>
    <dgm:cxn modelId="{C5BDFBBF-22D6-47B3-92CD-ABA58A7E79FC}" type="presOf" srcId="{06DA8377-D8C0-49A4-BF55-A9FD2D38A1BD}" destId="{20B4D722-28FF-4EB8-A0B4-2DE08C4F2476}" srcOrd="0" destOrd="0" presId="urn:microsoft.com/office/officeart/2009/layout/CirclePictureHierarchy"/>
    <dgm:cxn modelId="{2801FC25-DEBD-4A7A-98B2-843688531FF2}" type="presOf" srcId="{67A050E2-9E53-4D9A-AEAD-A378CABFD991}" destId="{1BEBA2CD-5097-454A-8A35-986C49237597}" srcOrd="0" destOrd="0" presId="urn:microsoft.com/office/officeart/2009/layout/CirclePictureHierarchy"/>
    <dgm:cxn modelId="{79F84634-BA42-49AA-8361-D2EED5CFE355}" srcId="{496BD5FF-6867-444B-968B-C484BD47192C}" destId="{855299BF-9C72-4E2C-8BE9-DAA9951F9697}" srcOrd="1" destOrd="0" parTransId="{A0DBE890-60A2-43FC-AB1D-E7176F1211B1}" sibTransId="{608E7472-7186-4DFA-A408-89339098E601}"/>
    <dgm:cxn modelId="{C13BEB01-1C64-4F7E-BE8F-95540C704899}" type="presOf" srcId="{7B944315-196D-4521-B3BB-FAE2097A8A17}" destId="{16EAD863-A113-445C-821B-152F0B0C87D3}" srcOrd="0" destOrd="0" presId="urn:microsoft.com/office/officeart/2009/layout/CirclePictureHierarchy"/>
    <dgm:cxn modelId="{07B2EFE7-82E2-444F-BD91-445EC89E8FBB}" type="presOf" srcId="{22B6D6BC-D7F7-4F9C-98FA-0033E9285927}" destId="{EABDC8F9-6F1C-43FA-ADEC-FA442BCB73B2}" srcOrd="0" destOrd="0" presId="urn:microsoft.com/office/officeart/2009/layout/CirclePictureHierarchy"/>
    <dgm:cxn modelId="{35334474-1BEB-40BA-A6E8-032ACBDC9F01}" type="presOf" srcId="{CF387B9B-2D19-44A5-95F3-709DFB771B0A}" destId="{C44107FD-82FB-4BDD-A464-FCFE0AA43FA8}" srcOrd="0" destOrd="0" presId="urn:microsoft.com/office/officeart/2009/layout/CirclePictureHierarchy"/>
    <dgm:cxn modelId="{6EB9598B-DBA0-477F-9E08-8BAF0A639A91}" type="presOf" srcId="{992B657C-4D4A-4D7E-89DC-3CC5461AB4FC}" destId="{0C615DC1-7988-42F1-9CDF-7AD26F4FC28A}" srcOrd="0" destOrd="0" presId="urn:microsoft.com/office/officeart/2009/layout/CirclePictureHierarchy"/>
    <dgm:cxn modelId="{1D4C2719-79A3-4797-9684-BF95C7B9E74B}" type="presOf" srcId="{A5602308-EA89-4A9C-92F1-C9C31E9CE736}" destId="{85D7EDB6-600E-4AFF-B41D-A40E14707D41}" srcOrd="0" destOrd="0" presId="urn:microsoft.com/office/officeart/2009/layout/CirclePictureHierarchy"/>
    <dgm:cxn modelId="{AD0CE611-04C9-466F-9065-211C816F508F}" type="presOf" srcId="{15BC9651-346A-4EBE-B83D-C812DB788A28}" destId="{ED2E121D-D155-439D-9250-FD2038619CB4}" srcOrd="0" destOrd="0" presId="urn:microsoft.com/office/officeart/2009/layout/CirclePictureHierarchy"/>
    <dgm:cxn modelId="{E2A75493-0678-4239-95CE-23C41EEEB919}" srcId="{7C831B32-E08C-419F-9153-C14E28C1EC01}" destId="{454EB480-0E3E-4614-A4B7-206E56B0047A}" srcOrd="1" destOrd="0" parTransId="{A5602308-EA89-4A9C-92F1-C9C31E9CE736}" sibTransId="{40BAEBD1-A422-4CC7-8339-DB4E8D2D5C2C}"/>
    <dgm:cxn modelId="{BDFE2B97-AB25-42D3-B497-C34B7C848DB4}" type="presOf" srcId="{454EB480-0E3E-4614-A4B7-206E56B0047A}" destId="{0DDBA2CD-E571-49B5-9BF0-0ED547A9D2B6}" srcOrd="0" destOrd="0" presId="urn:microsoft.com/office/officeart/2009/layout/CirclePictureHierarchy"/>
    <dgm:cxn modelId="{F0AD8E66-B19E-4619-B278-38690E59B552}" type="presOf" srcId="{5B38F10D-991E-43FC-8617-2F7F776C1D98}" destId="{28B2391A-5AFD-4AE1-8630-032E85F5BA7B}" srcOrd="0" destOrd="0" presId="urn:microsoft.com/office/officeart/2009/layout/CirclePictureHierarchy"/>
    <dgm:cxn modelId="{F57024E6-FF54-4889-90D5-DFAE43F88C6E}" type="presOf" srcId="{47701AEF-BCBF-4065-8C4E-AAADA4D172C5}" destId="{03D0D061-5F6D-4574-805B-43184F7D1290}" srcOrd="0" destOrd="0" presId="urn:microsoft.com/office/officeart/2009/layout/CirclePictureHierarchy"/>
    <dgm:cxn modelId="{98B63B96-2F87-4A67-89DE-016E0D6AE92F}" type="presOf" srcId="{855299BF-9C72-4E2C-8BE9-DAA9951F9697}" destId="{AA0D2D81-BE49-42DD-A3FF-1CE1F800C59A}" srcOrd="0" destOrd="0" presId="urn:microsoft.com/office/officeart/2009/layout/CirclePictureHierarchy"/>
    <dgm:cxn modelId="{256BCAD9-B9BD-4A49-80AF-86D7660BCE0A}" srcId="{7B944315-196D-4521-B3BB-FAE2097A8A17}" destId="{47701AEF-BCBF-4065-8C4E-AAADA4D172C5}" srcOrd="2" destOrd="0" parTransId="{A3391393-EFE7-4AF1-8EBE-E55CBFAF1EA5}" sibTransId="{B9CF654B-A6DE-4FFC-BB1C-24E7BCF8A04A}"/>
    <dgm:cxn modelId="{7F210A9D-47BD-4530-8F47-628898E31A0B}" srcId="{31FAA040-CE90-41D2-BC49-61B6301210A0}" destId="{06DA8377-D8C0-49A4-BF55-A9FD2D38A1BD}" srcOrd="1" destOrd="0" parTransId="{992B657C-4D4A-4D7E-89DC-3CC5461AB4FC}" sibTransId="{81395907-CFC7-48F5-8869-28058E912F16}"/>
    <dgm:cxn modelId="{2DC3F158-902E-4B8F-A8C2-E72DE6F84589}" srcId="{31FAA040-CE90-41D2-BC49-61B6301210A0}" destId="{FBC5A9BD-333D-418D-BEA4-7FF5C8CB2695}" srcOrd="0" destOrd="0" parTransId="{5B38F10D-991E-43FC-8617-2F7F776C1D98}" sibTransId="{E4A97E79-1C21-4422-A453-0DF069165214}"/>
    <dgm:cxn modelId="{49E15568-390D-423F-B093-1F33484DFAC5}" srcId="{7C831B32-E08C-419F-9153-C14E28C1EC01}" destId="{CF387B9B-2D19-44A5-95F3-709DFB771B0A}" srcOrd="0" destOrd="0" parTransId="{C3B77D5D-1B84-496B-AC11-463C09BAD8A1}" sibTransId="{7479CF96-7CB8-4722-813E-ECC754FC4052}"/>
    <dgm:cxn modelId="{E80257EA-D25A-4EDD-A89A-24A6D76481D6}" type="presOf" srcId="{A0DBE890-60A2-43FC-AB1D-E7176F1211B1}" destId="{D8E03CAF-0826-46F8-B1D2-5CB022C51597}" srcOrd="0" destOrd="0" presId="urn:microsoft.com/office/officeart/2009/layout/CirclePictureHierarchy"/>
    <dgm:cxn modelId="{E4F248E0-D20B-4DA4-BB4E-7917DCA32B29}" type="presOf" srcId="{A3391393-EFE7-4AF1-8EBE-E55CBFAF1EA5}" destId="{5FD38CA6-9496-4055-AFC4-085ADDFA318A}" srcOrd="0" destOrd="0" presId="urn:microsoft.com/office/officeart/2009/layout/CirclePictureHierarchy"/>
    <dgm:cxn modelId="{62E72B25-D54A-48B6-80FF-E6B9A4D5E41B}" type="presOf" srcId="{31FAA040-CE90-41D2-BC49-61B6301210A0}" destId="{AC755DC7-B20B-4264-9235-C8458C2F9883}" srcOrd="0" destOrd="0" presId="urn:microsoft.com/office/officeart/2009/layout/CirclePictureHierarchy"/>
    <dgm:cxn modelId="{0042D5E9-1607-4E4E-A595-B291C7883537}" type="presOf" srcId="{7A5D5033-AF62-4B99-BBCB-079F6C630B83}" destId="{E09626A9-B271-4324-A6AA-812C71BD662D}" srcOrd="0" destOrd="0" presId="urn:microsoft.com/office/officeart/2009/layout/CirclePictureHierarchy"/>
    <dgm:cxn modelId="{638E2AB5-E6ED-4D5F-8CC9-DB07AECB1002}" type="presOf" srcId="{FBC5A9BD-333D-418D-BEA4-7FF5C8CB2695}" destId="{28D7245D-B755-4813-BC61-48D91F5761BC}" srcOrd="0" destOrd="0" presId="urn:microsoft.com/office/officeart/2009/layout/CirclePictureHierarchy"/>
    <dgm:cxn modelId="{812A8508-BCD3-45E3-8859-48D0498E1EE8}" type="presParOf" srcId="{EABDC8F9-6F1C-43FA-ADEC-FA442BCB73B2}" destId="{FFB22E3C-AD98-4182-A642-3D2CFE8574E8}" srcOrd="0" destOrd="0" presId="urn:microsoft.com/office/officeart/2009/layout/CirclePictureHierarchy"/>
    <dgm:cxn modelId="{4080E46E-9410-4CEA-A799-9ED4E10AB649}" type="presParOf" srcId="{FFB22E3C-AD98-4182-A642-3D2CFE8574E8}" destId="{ED63B1E7-B3B2-4EE6-ADBA-9AC2DA67FCB1}" srcOrd="0" destOrd="0" presId="urn:microsoft.com/office/officeart/2009/layout/CirclePictureHierarchy"/>
    <dgm:cxn modelId="{B0612973-70F7-4D63-8A54-0B9D130DCA73}" type="presParOf" srcId="{ED63B1E7-B3B2-4EE6-ADBA-9AC2DA67FCB1}" destId="{73FEDE3D-B12A-4FDE-A7C9-98773A515E65}" srcOrd="0" destOrd="0" presId="urn:microsoft.com/office/officeart/2009/layout/CirclePictureHierarchy"/>
    <dgm:cxn modelId="{EC0CFD0B-AFC7-435F-9345-6AADEFB24735}" type="presParOf" srcId="{ED63B1E7-B3B2-4EE6-ADBA-9AC2DA67FCB1}" destId="{A2F753ED-8880-4463-BED5-947C464280F1}" srcOrd="1" destOrd="0" presId="urn:microsoft.com/office/officeart/2009/layout/CirclePictureHierarchy"/>
    <dgm:cxn modelId="{635E1CF4-D2CD-495B-854C-E5993CC189F8}" type="presParOf" srcId="{FFB22E3C-AD98-4182-A642-3D2CFE8574E8}" destId="{367AC2D6-8F28-404B-B620-0BB5CD50882D}" srcOrd="1" destOrd="0" presId="urn:microsoft.com/office/officeart/2009/layout/CirclePictureHierarchy"/>
    <dgm:cxn modelId="{19C95D4C-8B6C-44C0-9C2C-1F4D6ECAA19E}" type="presParOf" srcId="{367AC2D6-8F28-404B-B620-0BB5CD50882D}" destId="{1BEBA2CD-5097-454A-8A35-986C49237597}" srcOrd="0" destOrd="0" presId="urn:microsoft.com/office/officeart/2009/layout/CirclePictureHierarchy"/>
    <dgm:cxn modelId="{32E7075E-3B0B-45A7-A12B-51D7E5564EE9}" type="presParOf" srcId="{367AC2D6-8F28-404B-B620-0BB5CD50882D}" destId="{49AE9D49-BD36-4184-AC7B-FDA0A97D6417}" srcOrd="1" destOrd="0" presId="urn:microsoft.com/office/officeart/2009/layout/CirclePictureHierarchy"/>
    <dgm:cxn modelId="{EC495028-437C-49E4-894C-609E65AB3009}" type="presParOf" srcId="{49AE9D49-BD36-4184-AC7B-FDA0A97D6417}" destId="{985DDE85-31B1-435B-A167-553DAFC78E39}" srcOrd="0" destOrd="0" presId="urn:microsoft.com/office/officeart/2009/layout/CirclePictureHierarchy"/>
    <dgm:cxn modelId="{F7B18FC3-7799-4C32-97D3-A6AFB6DC3519}" type="presParOf" srcId="{985DDE85-31B1-435B-A167-553DAFC78E39}" destId="{54C52A94-079B-4FDE-8C7A-55DF4ABEF75E}" srcOrd="0" destOrd="0" presId="urn:microsoft.com/office/officeart/2009/layout/CirclePictureHierarchy"/>
    <dgm:cxn modelId="{E0A53760-5B10-47AB-BBA6-607B2D2BDE21}" type="presParOf" srcId="{985DDE85-31B1-435B-A167-553DAFC78E39}" destId="{16EAD863-A113-445C-821B-152F0B0C87D3}" srcOrd="1" destOrd="0" presId="urn:microsoft.com/office/officeart/2009/layout/CirclePictureHierarchy"/>
    <dgm:cxn modelId="{56AF4E05-E216-4262-8551-DD82F62F38D7}" type="presParOf" srcId="{49AE9D49-BD36-4184-AC7B-FDA0A97D6417}" destId="{9811F400-1818-4398-ACBA-73C58940AA9D}" srcOrd="1" destOrd="0" presId="urn:microsoft.com/office/officeart/2009/layout/CirclePictureHierarchy"/>
    <dgm:cxn modelId="{DB35841F-C2D1-44CE-B9A4-A463E3EF9395}" type="presParOf" srcId="{9811F400-1818-4398-ACBA-73C58940AA9D}" destId="{E09626A9-B271-4324-A6AA-812C71BD662D}" srcOrd="0" destOrd="0" presId="urn:microsoft.com/office/officeart/2009/layout/CirclePictureHierarchy"/>
    <dgm:cxn modelId="{B71A6EC5-796A-42F7-A585-C870C424206C}" type="presParOf" srcId="{9811F400-1818-4398-ACBA-73C58940AA9D}" destId="{6878D5EE-9AD4-4D5D-9C31-E8559EC0BAEF}" srcOrd="1" destOrd="0" presId="urn:microsoft.com/office/officeart/2009/layout/CirclePictureHierarchy"/>
    <dgm:cxn modelId="{D0D39E0E-6EA6-42E6-A032-1D9170C59EC3}" type="presParOf" srcId="{6878D5EE-9AD4-4D5D-9C31-E8559EC0BAEF}" destId="{A1A39815-C6B1-4F62-9F7D-1688B4779F60}" srcOrd="0" destOrd="0" presId="urn:microsoft.com/office/officeart/2009/layout/CirclePictureHierarchy"/>
    <dgm:cxn modelId="{E4030742-F864-40DF-8EA4-156C2924E504}" type="presParOf" srcId="{A1A39815-C6B1-4F62-9F7D-1688B4779F60}" destId="{8AF5A3B8-71BA-4BF6-BE94-002919A56590}" srcOrd="0" destOrd="0" presId="urn:microsoft.com/office/officeart/2009/layout/CirclePictureHierarchy"/>
    <dgm:cxn modelId="{AD2E2B10-7615-42EE-BAE9-EDF766EA8D20}" type="presParOf" srcId="{A1A39815-C6B1-4F62-9F7D-1688B4779F60}" destId="{5EBD15B2-A76B-48E2-B7CA-20F1F01DB5B7}" srcOrd="1" destOrd="0" presId="urn:microsoft.com/office/officeart/2009/layout/CirclePictureHierarchy"/>
    <dgm:cxn modelId="{6EF7D658-A591-40B8-A9B1-326654F72F4C}" type="presParOf" srcId="{6878D5EE-9AD4-4D5D-9C31-E8559EC0BAEF}" destId="{804F84ED-9FBD-4DE6-BAD1-21B5B86071B0}" srcOrd="1" destOrd="0" presId="urn:microsoft.com/office/officeart/2009/layout/CirclePictureHierarchy"/>
    <dgm:cxn modelId="{2FD3E98D-94D9-4422-82E3-09763F92AEAF}" type="presParOf" srcId="{804F84ED-9FBD-4DE6-BAD1-21B5B86071B0}" destId="{3D178F72-9A33-4C55-9D53-02C8D0E4ED99}" srcOrd="0" destOrd="0" presId="urn:microsoft.com/office/officeart/2009/layout/CirclePictureHierarchy"/>
    <dgm:cxn modelId="{2BB96730-08D2-4316-9FA8-B5BD4A389413}" type="presParOf" srcId="{804F84ED-9FBD-4DE6-BAD1-21B5B86071B0}" destId="{DCA7B134-E4C9-44F7-9D74-1B3540FADCA4}" srcOrd="1" destOrd="0" presId="urn:microsoft.com/office/officeart/2009/layout/CirclePictureHierarchy"/>
    <dgm:cxn modelId="{9DB04148-1470-45F5-B40D-1B1909CA2A53}" type="presParOf" srcId="{DCA7B134-E4C9-44F7-9D74-1B3540FADCA4}" destId="{BB7F5D3D-63E2-473D-8A78-1B6C139F041E}" srcOrd="0" destOrd="0" presId="urn:microsoft.com/office/officeart/2009/layout/CirclePictureHierarchy"/>
    <dgm:cxn modelId="{EC644931-B084-4522-9209-63E1F9646A6D}" type="presParOf" srcId="{BB7F5D3D-63E2-473D-8A78-1B6C139F041E}" destId="{0A9DD79B-BB4B-4009-BF47-1FEA1FB7056B}" srcOrd="0" destOrd="0" presId="urn:microsoft.com/office/officeart/2009/layout/CirclePictureHierarchy"/>
    <dgm:cxn modelId="{DD6D821F-B4B9-4C3C-9D87-76AA49FBE1C5}" type="presParOf" srcId="{BB7F5D3D-63E2-473D-8A78-1B6C139F041E}" destId="{C44107FD-82FB-4BDD-A464-FCFE0AA43FA8}" srcOrd="1" destOrd="0" presId="urn:microsoft.com/office/officeart/2009/layout/CirclePictureHierarchy"/>
    <dgm:cxn modelId="{5652699B-6EB6-40E5-9D41-CB81EA7FA649}" type="presParOf" srcId="{DCA7B134-E4C9-44F7-9D74-1B3540FADCA4}" destId="{9239AFDE-5842-495D-BF60-CE83FCF71551}" srcOrd="1" destOrd="0" presId="urn:microsoft.com/office/officeart/2009/layout/CirclePictureHierarchy"/>
    <dgm:cxn modelId="{C0B50096-3257-4C49-8803-FB6EFED6A9B1}" type="presParOf" srcId="{804F84ED-9FBD-4DE6-BAD1-21B5B86071B0}" destId="{85D7EDB6-600E-4AFF-B41D-A40E14707D41}" srcOrd="2" destOrd="0" presId="urn:microsoft.com/office/officeart/2009/layout/CirclePictureHierarchy"/>
    <dgm:cxn modelId="{485D8DD0-EE5B-4FCD-96D9-E0036C31775A}" type="presParOf" srcId="{804F84ED-9FBD-4DE6-BAD1-21B5B86071B0}" destId="{6F4950DA-5488-44A8-A5BA-A9F55638F2F1}" srcOrd="3" destOrd="0" presId="urn:microsoft.com/office/officeart/2009/layout/CirclePictureHierarchy"/>
    <dgm:cxn modelId="{7BB5860F-F427-4FB5-8C56-3573FCD27EB2}" type="presParOf" srcId="{6F4950DA-5488-44A8-A5BA-A9F55638F2F1}" destId="{0FBC4F64-C497-49DB-8D94-3AD784DD2651}" srcOrd="0" destOrd="0" presId="urn:microsoft.com/office/officeart/2009/layout/CirclePictureHierarchy"/>
    <dgm:cxn modelId="{125FD53A-8800-42FF-981E-2346B0F054D7}" type="presParOf" srcId="{0FBC4F64-C497-49DB-8D94-3AD784DD2651}" destId="{3C128D5C-A23D-4243-9C88-801CA69DA524}" srcOrd="0" destOrd="0" presId="urn:microsoft.com/office/officeart/2009/layout/CirclePictureHierarchy"/>
    <dgm:cxn modelId="{0ACCB1C1-5380-4701-8880-2E431977FB83}" type="presParOf" srcId="{0FBC4F64-C497-49DB-8D94-3AD784DD2651}" destId="{0DDBA2CD-E571-49B5-9BF0-0ED547A9D2B6}" srcOrd="1" destOrd="0" presId="urn:microsoft.com/office/officeart/2009/layout/CirclePictureHierarchy"/>
    <dgm:cxn modelId="{C346EDDA-13A7-4FF5-89F9-56BA543DE9F2}" type="presParOf" srcId="{6F4950DA-5488-44A8-A5BA-A9F55638F2F1}" destId="{EBA0681E-B28C-440B-9D98-9C69DFBAC051}" srcOrd="1" destOrd="0" presId="urn:microsoft.com/office/officeart/2009/layout/CirclePictureHierarchy"/>
    <dgm:cxn modelId="{94623F88-17F3-4953-B0CA-C27C9675E45B}" type="presParOf" srcId="{9811F400-1818-4398-ACBA-73C58940AA9D}" destId="{ED2E121D-D155-439D-9250-FD2038619CB4}" srcOrd="2" destOrd="0" presId="urn:microsoft.com/office/officeart/2009/layout/CirclePictureHierarchy"/>
    <dgm:cxn modelId="{43A2CC3B-CB53-4C47-BE23-A81DBE186387}" type="presParOf" srcId="{9811F400-1818-4398-ACBA-73C58940AA9D}" destId="{2FD7E643-155B-445E-9472-FEA443B11CFB}" srcOrd="3" destOrd="0" presId="urn:microsoft.com/office/officeart/2009/layout/CirclePictureHierarchy"/>
    <dgm:cxn modelId="{E0AB9472-C712-4227-A342-C7F6FDC4D587}" type="presParOf" srcId="{2FD7E643-155B-445E-9472-FEA443B11CFB}" destId="{CE2C4AEA-694F-4290-B768-86ABA9822B50}" srcOrd="0" destOrd="0" presId="urn:microsoft.com/office/officeart/2009/layout/CirclePictureHierarchy"/>
    <dgm:cxn modelId="{74255AAC-301F-42E1-89A6-8E972AF0ADC6}" type="presParOf" srcId="{CE2C4AEA-694F-4290-B768-86ABA9822B50}" destId="{0F1E0A8D-DAFF-429F-BE4D-703F3F26DA99}" srcOrd="0" destOrd="0" presId="urn:microsoft.com/office/officeart/2009/layout/CirclePictureHierarchy"/>
    <dgm:cxn modelId="{1E074A04-FD5D-44E0-8282-F126B78E375A}" type="presParOf" srcId="{CE2C4AEA-694F-4290-B768-86ABA9822B50}" destId="{AC755DC7-B20B-4264-9235-C8458C2F9883}" srcOrd="1" destOrd="0" presId="urn:microsoft.com/office/officeart/2009/layout/CirclePictureHierarchy"/>
    <dgm:cxn modelId="{9EC1A903-D821-4B72-AFB2-47BFBFEF264E}" type="presParOf" srcId="{2FD7E643-155B-445E-9472-FEA443B11CFB}" destId="{B6FFBA70-FC5D-4D7C-9079-2E59E813B6C8}" srcOrd="1" destOrd="0" presId="urn:microsoft.com/office/officeart/2009/layout/CirclePictureHierarchy"/>
    <dgm:cxn modelId="{75AFD92F-52D8-4D89-B586-611F335D6025}" type="presParOf" srcId="{B6FFBA70-FC5D-4D7C-9079-2E59E813B6C8}" destId="{28B2391A-5AFD-4AE1-8630-032E85F5BA7B}" srcOrd="0" destOrd="0" presId="urn:microsoft.com/office/officeart/2009/layout/CirclePictureHierarchy"/>
    <dgm:cxn modelId="{DFF82DDA-112E-4CD2-8A8B-1DB493D64908}" type="presParOf" srcId="{B6FFBA70-FC5D-4D7C-9079-2E59E813B6C8}" destId="{B600AFFD-BD92-4979-B9B7-63846C1CCD4A}" srcOrd="1" destOrd="0" presId="urn:microsoft.com/office/officeart/2009/layout/CirclePictureHierarchy"/>
    <dgm:cxn modelId="{39843934-08AB-4E93-BEB0-E7F12BC6D87C}" type="presParOf" srcId="{B600AFFD-BD92-4979-B9B7-63846C1CCD4A}" destId="{D003ACE9-DD21-4E46-A558-43E782D1B9CB}" srcOrd="0" destOrd="0" presId="urn:microsoft.com/office/officeart/2009/layout/CirclePictureHierarchy"/>
    <dgm:cxn modelId="{4B99696E-E93D-45EC-9215-14C9A522FBF3}" type="presParOf" srcId="{D003ACE9-DD21-4E46-A558-43E782D1B9CB}" destId="{B8C02BB4-A2A1-447E-AE5A-22BB2F4A0E88}" srcOrd="0" destOrd="0" presId="urn:microsoft.com/office/officeart/2009/layout/CirclePictureHierarchy"/>
    <dgm:cxn modelId="{8B50F187-1FC0-4A43-BB46-9511CEC9EC2A}" type="presParOf" srcId="{D003ACE9-DD21-4E46-A558-43E782D1B9CB}" destId="{28D7245D-B755-4813-BC61-48D91F5761BC}" srcOrd="1" destOrd="0" presId="urn:microsoft.com/office/officeart/2009/layout/CirclePictureHierarchy"/>
    <dgm:cxn modelId="{08705040-24F4-479B-ACC8-549F5BE5983F}" type="presParOf" srcId="{B600AFFD-BD92-4979-B9B7-63846C1CCD4A}" destId="{732425B8-9DF4-42B7-AB16-06B2ABFBFFFB}" srcOrd="1" destOrd="0" presId="urn:microsoft.com/office/officeart/2009/layout/CirclePictureHierarchy"/>
    <dgm:cxn modelId="{20D97DA1-67F7-4600-85E3-8A80F5F4F9F7}" type="presParOf" srcId="{B6FFBA70-FC5D-4D7C-9079-2E59E813B6C8}" destId="{0C615DC1-7988-42F1-9CDF-7AD26F4FC28A}" srcOrd="2" destOrd="0" presId="urn:microsoft.com/office/officeart/2009/layout/CirclePictureHierarchy"/>
    <dgm:cxn modelId="{34485AE8-C972-422C-BA66-04AD280CD5FB}" type="presParOf" srcId="{B6FFBA70-FC5D-4D7C-9079-2E59E813B6C8}" destId="{C86DE8A8-4D3E-4AD5-A1C5-37390F7C484D}" srcOrd="3" destOrd="0" presId="urn:microsoft.com/office/officeart/2009/layout/CirclePictureHierarchy"/>
    <dgm:cxn modelId="{0D60748F-1E99-431C-A7CA-5A6AADB5039C}" type="presParOf" srcId="{C86DE8A8-4D3E-4AD5-A1C5-37390F7C484D}" destId="{58903A41-2B41-4A0D-8DD7-2A897CA8528B}" srcOrd="0" destOrd="0" presId="urn:microsoft.com/office/officeart/2009/layout/CirclePictureHierarchy"/>
    <dgm:cxn modelId="{AAA9E677-CE69-4309-9FD7-E60114FC9BBD}" type="presParOf" srcId="{58903A41-2B41-4A0D-8DD7-2A897CA8528B}" destId="{CC1B64E6-6D32-4312-9657-032804C1B30B}" srcOrd="0" destOrd="0" presId="urn:microsoft.com/office/officeart/2009/layout/CirclePictureHierarchy"/>
    <dgm:cxn modelId="{E15E395F-6CCD-4912-99E7-646B3651844E}" type="presParOf" srcId="{58903A41-2B41-4A0D-8DD7-2A897CA8528B}" destId="{20B4D722-28FF-4EB8-A0B4-2DE08C4F2476}" srcOrd="1" destOrd="0" presId="urn:microsoft.com/office/officeart/2009/layout/CirclePictureHierarchy"/>
    <dgm:cxn modelId="{7B7C62A3-544B-4DFD-A6F5-4F8348C31FA2}" type="presParOf" srcId="{C86DE8A8-4D3E-4AD5-A1C5-37390F7C484D}" destId="{C0CB65B3-3902-4B6A-9A5B-4F76CA108E1C}" srcOrd="1" destOrd="0" presId="urn:microsoft.com/office/officeart/2009/layout/CirclePictureHierarchy"/>
    <dgm:cxn modelId="{094861D5-B63D-4EA5-B462-5B9F1530811E}" type="presParOf" srcId="{9811F400-1818-4398-ACBA-73C58940AA9D}" destId="{5FD38CA6-9496-4055-AFC4-085ADDFA318A}" srcOrd="4" destOrd="0" presId="urn:microsoft.com/office/officeart/2009/layout/CirclePictureHierarchy"/>
    <dgm:cxn modelId="{7A951064-5C8F-453D-BD21-B2BBB09D8B0B}" type="presParOf" srcId="{9811F400-1818-4398-ACBA-73C58940AA9D}" destId="{76F12B9D-21BC-4B35-BDA3-A50B8172A32F}" srcOrd="5" destOrd="0" presId="urn:microsoft.com/office/officeart/2009/layout/CirclePictureHierarchy"/>
    <dgm:cxn modelId="{0F8CE27A-85E9-45FC-B3E3-E5ABC07926BB}" type="presParOf" srcId="{76F12B9D-21BC-4B35-BDA3-A50B8172A32F}" destId="{472536A3-9BCF-4BE3-B742-96578B39603E}" srcOrd="0" destOrd="0" presId="urn:microsoft.com/office/officeart/2009/layout/CirclePictureHierarchy"/>
    <dgm:cxn modelId="{F0AF1BF6-CA57-4200-B44E-1FEBB8366A53}" type="presParOf" srcId="{472536A3-9BCF-4BE3-B742-96578B39603E}" destId="{8B76A56B-9B2F-416A-BFF0-01DA141FA053}" srcOrd="0" destOrd="0" presId="urn:microsoft.com/office/officeart/2009/layout/CirclePictureHierarchy"/>
    <dgm:cxn modelId="{4FEE77E3-8064-4F1E-B589-8B8CB6956AEE}" type="presParOf" srcId="{472536A3-9BCF-4BE3-B742-96578B39603E}" destId="{03D0D061-5F6D-4574-805B-43184F7D1290}" srcOrd="1" destOrd="0" presId="urn:microsoft.com/office/officeart/2009/layout/CirclePictureHierarchy"/>
    <dgm:cxn modelId="{162096A6-C4D1-4EEC-B9D9-23631FE6B8A3}" type="presParOf" srcId="{76F12B9D-21BC-4B35-BDA3-A50B8172A32F}" destId="{871670C8-F041-45EB-9758-8D617FEF19A6}" srcOrd="1" destOrd="0" presId="urn:microsoft.com/office/officeart/2009/layout/CirclePictureHierarchy"/>
    <dgm:cxn modelId="{863B9E35-C480-45D0-AC39-F0E1CC77C29D}" type="presParOf" srcId="{367AC2D6-8F28-404B-B620-0BB5CD50882D}" destId="{D8E03CAF-0826-46F8-B1D2-5CB022C51597}" srcOrd="2" destOrd="0" presId="urn:microsoft.com/office/officeart/2009/layout/CirclePictureHierarchy"/>
    <dgm:cxn modelId="{B6410B51-B89A-49FA-9214-75273B9AF0E6}" type="presParOf" srcId="{367AC2D6-8F28-404B-B620-0BB5CD50882D}" destId="{BA66F7F6-224E-4E4F-A618-05194C2AA282}" srcOrd="3" destOrd="0" presId="urn:microsoft.com/office/officeart/2009/layout/CirclePictureHierarchy"/>
    <dgm:cxn modelId="{0A9E265E-8640-479B-AA8A-57C99B4FE655}" type="presParOf" srcId="{BA66F7F6-224E-4E4F-A618-05194C2AA282}" destId="{3C5A5833-BCF8-4A7D-A6FA-A0DAA7247475}" srcOrd="0" destOrd="0" presId="urn:microsoft.com/office/officeart/2009/layout/CirclePictureHierarchy"/>
    <dgm:cxn modelId="{B2D26103-88A6-40D0-825E-32C62786E5D7}" type="presParOf" srcId="{3C5A5833-BCF8-4A7D-A6FA-A0DAA7247475}" destId="{F292242B-8B84-4C0A-8CEA-7DE0A4A359CD}" srcOrd="0" destOrd="0" presId="urn:microsoft.com/office/officeart/2009/layout/CirclePictureHierarchy"/>
    <dgm:cxn modelId="{229A3CEB-840D-40C4-80DA-42306622E965}" type="presParOf" srcId="{3C5A5833-BCF8-4A7D-A6FA-A0DAA7247475}" destId="{AA0D2D81-BE49-42DD-A3FF-1CE1F800C59A}" srcOrd="1" destOrd="0" presId="urn:microsoft.com/office/officeart/2009/layout/CirclePictureHierarchy"/>
    <dgm:cxn modelId="{86565565-B1AA-48E5-BD7E-E8196CA02380}" type="presParOf" srcId="{BA66F7F6-224E-4E4F-A618-05194C2AA282}" destId="{A347A26C-74A5-4F8D-B002-14FA01C12B0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6D6BC-D7F7-4F9C-98FA-0033E928592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B944315-196D-4521-B3BB-FAE2097A8A17}">
      <dgm:prSet phldrT="[文本]"/>
      <dgm:spPr/>
      <dgm:t>
        <a:bodyPr/>
        <a:lstStyle/>
        <a:p>
          <a:r>
            <a:rPr lang="zh-CN" altLang="en-US" b="0" dirty="0" smtClean="0"/>
            <a:t>江苏省</a:t>
          </a:r>
          <a:r>
            <a:rPr lang="en-US" altLang="en-US" b="0" dirty="0" smtClean="0"/>
            <a:t>,x,7</a:t>
          </a:r>
          <a:endParaRPr lang="zh-CN" altLang="en-US" b="0" dirty="0"/>
        </a:p>
      </dgm:t>
    </dgm:pt>
    <dgm:pt modelId="{67A050E2-9E53-4D9A-AEAD-A378CABFD991}" type="parTrans" cxnId="{ED22561D-3853-4FAB-AD75-A6432C6EAA42}">
      <dgm:prSet/>
      <dgm:spPr/>
      <dgm:t>
        <a:bodyPr/>
        <a:lstStyle/>
        <a:p>
          <a:endParaRPr lang="zh-CN" altLang="en-US"/>
        </a:p>
      </dgm:t>
    </dgm:pt>
    <dgm:pt modelId="{B6B9C025-11C7-4D40-B59D-81141D94F5DC}" type="sibTrans" cxnId="{ED22561D-3853-4FAB-AD75-A6432C6EAA42}">
      <dgm:prSet/>
      <dgm:spPr/>
      <dgm:t>
        <a:bodyPr/>
        <a:lstStyle/>
        <a:p>
          <a:endParaRPr lang="zh-CN" altLang="en-US"/>
        </a:p>
      </dgm:t>
    </dgm:pt>
    <dgm:pt modelId="{7C831B32-E08C-419F-9153-C14E28C1EC01}">
      <dgm:prSet phldrT="[文本]"/>
      <dgm:spPr/>
      <dgm:t>
        <a:bodyPr/>
        <a:lstStyle/>
        <a:p>
          <a:r>
            <a:rPr lang="zh-CN" altLang="en-US" b="0" dirty="0"/>
            <a:t>南京市</a:t>
          </a:r>
          <a:r>
            <a:rPr lang="en-US" altLang="zh-CN" b="0" dirty="0" smtClean="0"/>
            <a:t>,x/2,7</a:t>
          </a:r>
          <a:endParaRPr lang="zh-CN" altLang="en-US" b="0" dirty="0"/>
        </a:p>
      </dgm:t>
    </dgm:pt>
    <dgm:pt modelId="{7A5D5033-AF62-4B99-BBCB-079F6C630B83}" type="parTrans" cxnId="{229686A3-8BAB-4ED7-A943-14D21199B468}">
      <dgm:prSet/>
      <dgm:spPr/>
      <dgm:t>
        <a:bodyPr/>
        <a:lstStyle/>
        <a:p>
          <a:endParaRPr lang="zh-CN" altLang="en-US"/>
        </a:p>
      </dgm:t>
    </dgm:pt>
    <dgm:pt modelId="{5B84D43B-55AC-47E6-AC34-3935CD3CF280}" type="sibTrans" cxnId="{229686A3-8BAB-4ED7-A943-14D21199B468}">
      <dgm:prSet/>
      <dgm:spPr/>
      <dgm:t>
        <a:bodyPr/>
        <a:lstStyle/>
        <a:p>
          <a:endParaRPr lang="zh-CN" altLang="en-US"/>
        </a:p>
      </dgm:t>
    </dgm:pt>
    <dgm:pt modelId="{CF387B9B-2D19-44A5-95F3-709DFB771B0A}">
      <dgm:prSet phldrT="[文本]"/>
      <dgm:spPr/>
      <dgm:t>
        <a:bodyPr/>
        <a:lstStyle/>
        <a:p>
          <a:r>
            <a:rPr lang="zh-CN" altLang="en-US" b="0" dirty="0"/>
            <a:t>玄武区</a:t>
          </a:r>
          <a:r>
            <a:rPr lang="en-US" altLang="zh-CN" b="0" dirty="0" smtClean="0"/>
            <a:t>,x/4,7</a:t>
          </a:r>
          <a:endParaRPr lang="zh-CN" altLang="en-US" b="0" dirty="0"/>
        </a:p>
      </dgm:t>
    </dgm:pt>
    <dgm:pt modelId="{C3B77D5D-1B84-496B-AC11-463C09BAD8A1}" type="parTrans" cxnId="{49E15568-390D-423F-B093-1F33484DFAC5}">
      <dgm:prSet/>
      <dgm:spPr/>
      <dgm:t>
        <a:bodyPr/>
        <a:lstStyle/>
        <a:p>
          <a:endParaRPr lang="zh-CN" altLang="en-US"/>
        </a:p>
      </dgm:t>
    </dgm:pt>
    <dgm:pt modelId="{7479CF96-7CB8-4722-813E-ECC754FC4052}" type="sibTrans" cxnId="{49E15568-390D-423F-B093-1F33484DFAC5}">
      <dgm:prSet/>
      <dgm:spPr/>
      <dgm:t>
        <a:bodyPr/>
        <a:lstStyle/>
        <a:p>
          <a:endParaRPr lang="zh-CN" altLang="en-US"/>
        </a:p>
      </dgm:t>
    </dgm:pt>
    <dgm:pt modelId="{454EB480-0E3E-4614-A4B7-206E56B0047A}">
      <dgm:prSet phldrT="[文本]"/>
      <dgm:spPr/>
      <dgm:t>
        <a:bodyPr/>
        <a:lstStyle/>
        <a:p>
          <a:r>
            <a:rPr lang="zh-CN" altLang="en-US"/>
            <a:t>江宁区</a:t>
          </a:r>
          <a:r>
            <a:rPr lang="en-US" altLang="zh-CN"/>
            <a:t>,0</a:t>
          </a:r>
          <a:endParaRPr lang="zh-CN" altLang="en-US"/>
        </a:p>
      </dgm:t>
    </dgm:pt>
    <dgm:pt modelId="{A5602308-EA89-4A9C-92F1-C9C31E9CE736}" type="parTrans" cxnId="{E2A75493-0678-4239-95CE-23C41EEEB919}">
      <dgm:prSet/>
      <dgm:spPr/>
      <dgm:t>
        <a:bodyPr/>
        <a:lstStyle/>
        <a:p>
          <a:endParaRPr lang="zh-CN" altLang="en-US"/>
        </a:p>
      </dgm:t>
    </dgm:pt>
    <dgm:pt modelId="{40BAEBD1-A422-4CC7-8339-DB4E8D2D5C2C}" type="sibTrans" cxnId="{E2A75493-0678-4239-95CE-23C41EEEB919}">
      <dgm:prSet/>
      <dgm:spPr/>
      <dgm:t>
        <a:bodyPr/>
        <a:lstStyle/>
        <a:p>
          <a:endParaRPr lang="zh-CN" altLang="en-US"/>
        </a:p>
      </dgm:t>
    </dgm:pt>
    <dgm:pt modelId="{31FAA040-CE90-41D2-BC49-61B6301210A0}">
      <dgm:prSet phldrT="[文本]"/>
      <dgm:spPr/>
      <dgm:t>
        <a:bodyPr/>
        <a:lstStyle/>
        <a:p>
          <a:r>
            <a:rPr lang="zh-CN" altLang="en-US" dirty="0"/>
            <a:t>苏州市</a:t>
          </a:r>
          <a:r>
            <a:rPr lang="en-US" altLang="zh-CN" dirty="0" smtClean="0"/>
            <a:t>,x,9</a:t>
          </a:r>
          <a:endParaRPr lang="zh-CN" altLang="en-US" dirty="0"/>
        </a:p>
      </dgm:t>
    </dgm:pt>
    <dgm:pt modelId="{15BC9651-346A-4EBE-B83D-C812DB788A28}" type="parTrans" cxnId="{A2074853-B7E2-4156-BC40-23034727D409}">
      <dgm:prSet/>
      <dgm:spPr/>
      <dgm:t>
        <a:bodyPr/>
        <a:lstStyle/>
        <a:p>
          <a:endParaRPr lang="zh-CN" altLang="en-US"/>
        </a:p>
      </dgm:t>
    </dgm:pt>
    <dgm:pt modelId="{25549814-48EB-4F84-9B49-126981C58E32}" type="sibTrans" cxnId="{A2074853-B7E2-4156-BC40-23034727D409}">
      <dgm:prSet/>
      <dgm:spPr/>
      <dgm:t>
        <a:bodyPr/>
        <a:lstStyle/>
        <a:p>
          <a:endParaRPr lang="zh-CN" altLang="en-US"/>
        </a:p>
      </dgm:t>
    </dgm:pt>
    <dgm:pt modelId="{FBC5A9BD-333D-418D-BEA4-7FF5C8CB2695}">
      <dgm:prSet phldrT="[文本]"/>
      <dgm:spPr/>
      <dgm:t>
        <a:bodyPr/>
        <a:lstStyle/>
        <a:p>
          <a:r>
            <a:rPr lang="zh-CN" altLang="en-US" dirty="0"/>
            <a:t>姑苏区</a:t>
          </a:r>
          <a:r>
            <a:rPr lang="en-US" altLang="zh-CN" dirty="0" smtClean="0"/>
            <a:t>,x,8</a:t>
          </a:r>
          <a:endParaRPr lang="zh-CN" altLang="en-US" dirty="0"/>
        </a:p>
      </dgm:t>
    </dgm:pt>
    <dgm:pt modelId="{5B38F10D-991E-43FC-8617-2F7F776C1D98}" type="parTrans" cxnId="{2DC3F158-902E-4B8F-A8C2-E72DE6F84589}">
      <dgm:prSet/>
      <dgm:spPr/>
      <dgm:t>
        <a:bodyPr/>
        <a:lstStyle/>
        <a:p>
          <a:endParaRPr lang="zh-CN" altLang="en-US"/>
        </a:p>
      </dgm:t>
    </dgm:pt>
    <dgm:pt modelId="{E4A97E79-1C21-4422-A453-0DF069165214}" type="sibTrans" cxnId="{2DC3F158-902E-4B8F-A8C2-E72DE6F84589}">
      <dgm:prSet/>
      <dgm:spPr/>
      <dgm:t>
        <a:bodyPr/>
        <a:lstStyle/>
        <a:p>
          <a:endParaRPr lang="zh-CN" altLang="en-US"/>
        </a:p>
      </dgm:t>
    </dgm:pt>
    <dgm:pt modelId="{47701AEF-BCBF-4065-8C4E-AAADA4D172C5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A3391393-EFE7-4AF1-8EBE-E55CBFAF1EA5}" type="parTrans" cxnId="{256BCAD9-B9BD-4A49-80AF-86D7660BCE0A}">
      <dgm:prSet/>
      <dgm:spPr/>
      <dgm:t>
        <a:bodyPr/>
        <a:lstStyle/>
        <a:p>
          <a:endParaRPr lang="zh-CN" altLang="en-US"/>
        </a:p>
      </dgm:t>
    </dgm:pt>
    <dgm:pt modelId="{B9CF654B-A6DE-4FFC-BB1C-24E7BCF8A04A}" type="sibTrans" cxnId="{256BCAD9-B9BD-4A49-80AF-86D7660BCE0A}">
      <dgm:prSet/>
      <dgm:spPr/>
      <dgm:t>
        <a:bodyPr/>
        <a:lstStyle/>
        <a:p>
          <a:endParaRPr lang="zh-CN" altLang="en-US"/>
        </a:p>
      </dgm:t>
    </dgm:pt>
    <dgm:pt modelId="{06DA8377-D8C0-49A4-BF55-A9FD2D38A1BD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992B657C-4D4A-4D7E-89DC-3CC5461AB4FC}" type="parTrans" cxnId="{7F210A9D-47BD-4530-8F47-628898E31A0B}">
      <dgm:prSet/>
      <dgm:spPr/>
      <dgm:t>
        <a:bodyPr/>
        <a:lstStyle/>
        <a:p>
          <a:endParaRPr lang="zh-CN" altLang="en-US"/>
        </a:p>
      </dgm:t>
    </dgm:pt>
    <dgm:pt modelId="{81395907-CFC7-48F5-8869-28058E912F16}" type="sibTrans" cxnId="{7F210A9D-47BD-4530-8F47-628898E31A0B}">
      <dgm:prSet/>
      <dgm:spPr/>
      <dgm:t>
        <a:bodyPr/>
        <a:lstStyle/>
        <a:p>
          <a:endParaRPr lang="zh-CN" altLang="en-US"/>
        </a:p>
      </dgm:t>
    </dgm:pt>
    <dgm:pt modelId="{496BD5FF-6867-444B-968B-C484BD47192C}">
      <dgm:prSet/>
      <dgm:spPr/>
      <dgm:t>
        <a:bodyPr/>
        <a:lstStyle/>
        <a:p>
          <a:r>
            <a:rPr lang="zh-CN" altLang="en-US" b="0" dirty="0"/>
            <a:t>中国</a:t>
          </a:r>
        </a:p>
      </dgm:t>
    </dgm:pt>
    <dgm:pt modelId="{F033CBA8-7D6D-40D6-B3FF-BCC2CC682EAF}" type="parTrans" cxnId="{E1F993C9-5D94-4D96-9826-A6E84D3E437A}">
      <dgm:prSet/>
      <dgm:spPr/>
      <dgm:t>
        <a:bodyPr/>
        <a:lstStyle/>
        <a:p>
          <a:endParaRPr lang="zh-CN" altLang="en-US"/>
        </a:p>
      </dgm:t>
    </dgm:pt>
    <dgm:pt modelId="{2EDC1BBD-DA7F-4BBB-85D5-CE67EFB7925B}" type="sibTrans" cxnId="{E1F993C9-5D94-4D96-9826-A6E84D3E437A}">
      <dgm:prSet/>
      <dgm:spPr/>
      <dgm:t>
        <a:bodyPr/>
        <a:lstStyle/>
        <a:p>
          <a:endParaRPr lang="zh-CN" altLang="en-US"/>
        </a:p>
      </dgm:t>
    </dgm:pt>
    <dgm:pt modelId="{855299BF-9C72-4E2C-8BE9-DAA9951F9697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A0DBE890-60A2-43FC-AB1D-E7176F1211B1}" type="parTrans" cxnId="{79F84634-BA42-49AA-8361-D2EED5CFE355}">
      <dgm:prSet/>
      <dgm:spPr/>
      <dgm:t>
        <a:bodyPr/>
        <a:lstStyle/>
        <a:p>
          <a:endParaRPr lang="zh-CN" altLang="en-US"/>
        </a:p>
      </dgm:t>
    </dgm:pt>
    <dgm:pt modelId="{608E7472-7186-4DFA-A408-89339098E601}" type="sibTrans" cxnId="{79F84634-BA42-49AA-8361-D2EED5CFE355}">
      <dgm:prSet/>
      <dgm:spPr/>
      <dgm:t>
        <a:bodyPr/>
        <a:lstStyle/>
        <a:p>
          <a:endParaRPr lang="zh-CN" altLang="en-US"/>
        </a:p>
      </dgm:t>
    </dgm:pt>
    <dgm:pt modelId="{EABDC8F9-6F1C-43FA-ADEC-FA442BCB73B2}" type="pres">
      <dgm:prSet presAssocID="{22B6D6BC-D7F7-4F9C-98FA-0033E92859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B22E3C-AD98-4182-A642-3D2CFE8574E8}" type="pres">
      <dgm:prSet presAssocID="{496BD5FF-6867-444B-968B-C484BD47192C}" presName="hierRoot1" presStyleCnt="0"/>
      <dgm:spPr/>
      <dgm:t>
        <a:bodyPr/>
        <a:lstStyle/>
        <a:p>
          <a:endParaRPr lang="zh-CN" altLang="en-US"/>
        </a:p>
      </dgm:t>
    </dgm:pt>
    <dgm:pt modelId="{ED63B1E7-B3B2-4EE6-ADBA-9AC2DA67FCB1}" type="pres">
      <dgm:prSet presAssocID="{496BD5FF-6867-444B-968B-C484BD47192C}" presName="composite" presStyleCnt="0"/>
      <dgm:spPr/>
      <dgm:t>
        <a:bodyPr/>
        <a:lstStyle/>
        <a:p>
          <a:endParaRPr lang="zh-CN" altLang="en-US"/>
        </a:p>
      </dgm:t>
    </dgm:pt>
    <dgm:pt modelId="{73FEDE3D-B12A-4FDE-A7C9-98773A515E65}" type="pres">
      <dgm:prSet presAssocID="{496BD5FF-6867-444B-968B-C484BD47192C}" presName="image" presStyleLbl="node0" presStyleIdx="0" presStyleCnt="1" custLinFactNeighborX="-832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zh-CN" altLang="en-US"/>
        </a:p>
      </dgm:t>
    </dgm:pt>
    <dgm:pt modelId="{A2F753ED-8880-4463-BED5-947C464280F1}" type="pres">
      <dgm:prSet presAssocID="{496BD5FF-6867-444B-968B-C484BD47192C}" presName="text" presStyleLbl="revTx" presStyleIdx="0" presStyleCnt="10" custLinFactNeighborX="-554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7AC2D6-8F28-404B-B620-0BB5CD50882D}" type="pres">
      <dgm:prSet presAssocID="{496BD5FF-6867-444B-968B-C484BD47192C}" presName="hierChild2" presStyleCnt="0"/>
      <dgm:spPr/>
      <dgm:t>
        <a:bodyPr/>
        <a:lstStyle/>
        <a:p>
          <a:endParaRPr lang="zh-CN" altLang="en-US"/>
        </a:p>
      </dgm:t>
    </dgm:pt>
    <dgm:pt modelId="{1BEBA2CD-5097-454A-8A35-986C49237597}" type="pres">
      <dgm:prSet presAssocID="{67A050E2-9E53-4D9A-AEAD-A378CABFD991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9AE9D49-BD36-4184-AC7B-FDA0A97D6417}" type="pres">
      <dgm:prSet presAssocID="{7B944315-196D-4521-B3BB-FAE2097A8A17}" presName="hierRoot2" presStyleCnt="0"/>
      <dgm:spPr/>
      <dgm:t>
        <a:bodyPr/>
        <a:lstStyle/>
        <a:p>
          <a:endParaRPr lang="zh-CN" altLang="en-US"/>
        </a:p>
      </dgm:t>
    </dgm:pt>
    <dgm:pt modelId="{985DDE85-31B1-435B-A167-553DAFC78E39}" type="pres">
      <dgm:prSet presAssocID="{7B944315-196D-4521-B3BB-FAE2097A8A17}" presName="composite2" presStyleCnt="0"/>
      <dgm:spPr/>
      <dgm:t>
        <a:bodyPr/>
        <a:lstStyle/>
        <a:p>
          <a:endParaRPr lang="zh-CN" altLang="en-US"/>
        </a:p>
      </dgm:t>
    </dgm:pt>
    <dgm:pt modelId="{54C52A94-079B-4FDE-8C7A-55DF4ABEF75E}" type="pres">
      <dgm:prSet presAssocID="{7B944315-196D-4521-B3BB-FAE2097A8A17}" presName="image2" presStyleLbl="node2" presStyleIdx="0" presStyleCnt="2" custLinFactX="-76353" custLinFactNeighborX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zh-CN" altLang="en-US"/>
        </a:p>
      </dgm:t>
    </dgm:pt>
    <dgm:pt modelId="{16EAD863-A113-445C-821B-152F0B0C87D3}" type="pres">
      <dgm:prSet presAssocID="{7B944315-196D-4521-B3BB-FAE2097A8A17}" presName="text2" presStyleLbl="revTx" presStyleIdx="1" presStyleCnt="10" custScaleX="131096" custLinFactNeighborX="-96096" custLinFactNeighborY="48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11F400-1818-4398-ACBA-73C58940AA9D}" type="pres">
      <dgm:prSet presAssocID="{7B944315-196D-4521-B3BB-FAE2097A8A17}" presName="hierChild3" presStyleCnt="0"/>
      <dgm:spPr/>
      <dgm:t>
        <a:bodyPr/>
        <a:lstStyle/>
        <a:p>
          <a:endParaRPr lang="zh-CN" altLang="en-US"/>
        </a:p>
      </dgm:t>
    </dgm:pt>
    <dgm:pt modelId="{E09626A9-B271-4324-A6AA-812C71BD662D}" type="pres">
      <dgm:prSet presAssocID="{7A5D5033-AF62-4B99-BBCB-079F6C630B83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6878D5EE-9AD4-4D5D-9C31-E8559EC0BAEF}" type="pres">
      <dgm:prSet presAssocID="{7C831B32-E08C-419F-9153-C14E28C1EC01}" presName="hierRoot3" presStyleCnt="0"/>
      <dgm:spPr/>
      <dgm:t>
        <a:bodyPr/>
        <a:lstStyle/>
        <a:p>
          <a:endParaRPr lang="zh-CN" altLang="en-US"/>
        </a:p>
      </dgm:t>
    </dgm:pt>
    <dgm:pt modelId="{A1A39815-C6B1-4F62-9F7D-1688B4779F60}" type="pres">
      <dgm:prSet presAssocID="{7C831B32-E08C-419F-9153-C14E28C1EC01}" presName="composite3" presStyleCnt="0"/>
      <dgm:spPr/>
      <dgm:t>
        <a:bodyPr/>
        <a:lstStyle/>
        <a:p>
          <a:endParaRPr lang="zh-CN" altLang="en-US"/>
        </a:p>
      </dgm:t>
    </dgm:pt>
    <dgm:pt modelId="{8AF5A3B8-71BA-4BF6-BE94-002919A56590}" type="pres">
      <dgm:prSet presAssocID="{7C831B32-E08C-419F-9153-C14E28C1EC01}" presName="image3" presStyleLbl="node3" presStyleIdx="0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5EBD15B2-A76B-48E2-B7CA-20F1F01DB5B7}" type="pres">
      <dgm:prSet presAssocID="{7C831B32-E08C-419F-9153-C14E28C1EC01}" presName="text3" presStyleLbl="revTx" presStyleIdx="2" presStyleCnt="10" custScaleX="168015" custLinFactNeighborX="326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4F84ED-9FBD-4DE6-BAD1-21B5B86071B0}" type="pres">
      <dgm:prSet presAssocID="{7C831B32-E08C-419F-9153-C14E28C1EC01}" presName="hierChild4" presStyleCnt="0"/>
      <dgm:spPr/>
      <dgm:t>
        <a:bodyPr/>
        <a:lstStyle/>
        <a:p>
          <a:endParaRPr lang="zh-CN" altLang="en-US"/>
        </a:p>
      </dgm:t>
    </dgm:pt>
    <dgm:pt modelId="{3D178F72-9A33-4C55-9D53-02C8D0E4ED99}" type="pres">
      <dgm:prSet presAssocID="{C3B77D5D-1B84-496B-AC11-463C09BAD8A1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DCA7B134-E4C9-44F7-9D74-1B3540FADCA4}" type="pres">
      <dgm:prSet presAssocID="{CF387B9B-2D19-44A5-95F3-709DFB771B0A}" presName="hierRoot4" presStyleCnt="0"/>
      <dgm:spPr/>
      <dgm:t>
        <a:bodyPr/>
        <a:lstStyle/>
        <a:p>
          <a:endParaRPr lang="zh-CN" altLang="en-US"/>
        </a:p>
      </dgm:t>
    </dgm:pt>
    <dgm:pt modelId="{BB7F5D3D-63E2-473D-8A78-1B6C139F041E}" type="pres">
      <dgm:prSet presAssocID="{CF387B9B-2D19-44A5-95F3-709DFB771B0A}" presName="composite4" presStyleCnt="0"/>
      <dgm:spPr/>
      <dgm:t>
        <a:bodyPr/>
        <a:lstStyle/>
        <a:p>
          <a:endParaRPr lang="zh-CN" altLang="en-US"/>
        </a:p>
      </dgm:t>
    </dgm:pt>
    <dgm:pt modelId="{0A9DD79B-BB4B-4009-BF47-1FEA1FB7056B}" type="pres">
      <dgm:prSet presAssocID="{CF387B9B-2D19-44A5-95F3-709DFB771B0A}" presName="image4" presStyleLbl="node4" presStyleIdx="0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C44107FD-82FB-4BDD-A464-FCFE0AA43FA8}" type="pres">
      <dgm:prSet presAssocID="{CF387B9B-2D19-44A5-95F3-709DFB771B0A}" presName="text4" presStyleLbl="revTx" presStyleIdx="3" presStyleCnt="10" custScaleX="138899" custLinFactNeighborX="16336" custLinFactNeighborY="-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39AFDE-5842-495D-BF60-CE83FCF71551}" type="pres">
      <dgm:prSet presAssocID="{CF387B9B-2D19-44A5-95F3-709DFB771B0A}" presName="hierChild5" presStyleCnt="0"/>
      <dgm:spPr/>
      <dgm:t>
        <a:bodyPr/>
        <a:lstStyle/>
        <a:p>
          <a:endParaRPr lang="zh-CN" altLang="en-US"/>
        </a:p>
      </dgm:t>
    </dgm:pt>
    <dgm:pt modelId="{85D7EDB6-600E-4AFF-B41D-A40E14707D41}" type="pres">
      <dgm:prSet presAssocID="{A5602308-EA89-4A9C-92F1-C9C31E9CE736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6F4950DA-5488-44A8-A5BA-A9F55638F2F1}" type="pres">
      <dgm:prSet presAssocID="{454EB480-0E3E-4614-A4B7-206E56B0047A}" presName="hierRoot4" presStyleCnt="0"/>
      <dgm:spPr/>
      <dgm:t>
        <a:bodyPr/>
        <a:lstStyle/>
        <a:p>
          <a:endParaRPr lang="zh-CN" altLang="en-US"/>
        </a:p>
      </dgm:t>
    </dgm:pt>
    <dgm:pt modelId="{0FBC4F64-C497-49DB-8D94-3AD784DD2651}" type="pres">
      <dgm:prSet presAssocID="{454EB480-0E3E-4614-A4B7-206E56B0047A}" presName="composite4" presStyleCnt="0"/>
      <dgm:spPr/>
      <dgm:t>
        <a:bodyPr/>
        <a:lstStyle/>
        <a:p>
          <a:endParaRPr lang="zh-CN" altLang="en-US"/>
        </a:p>
      </dgm:t>
    </dgm:pt>
    <dgm:pt modelId="{3C128D5C-A23D-4243-9C88-801CA69DA524}" type="pres">
      <dgm:prSet presAssocID="{454EB480-0E3E-4614-A4B7-206E56B0047A}" presName="image4" presStyleLbl="node4" presStyleIdx="1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DDBA2CD-E571-49B5-9BF0-0ED547A9D2B6}" type="pres">
      <dgm:prSet presAssocID="{454EB480-0E3E-4614-A4B7-206E56B0047A}" presName="text4" presStyleLbl="revTx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0681E-B28C-440B-9D98-9C69DFBAC051}" type="pres">
      <dgm:prSet presAssocID="{454EB480-0E3E-4614-A4B7-206E56B0047A}" presName="hierChild5" presStyleCnt="0"/>
      <dgm:spPr/>
      <dgm:t>
        <a:bodyPr/>
        <a:lstStyle/>
        <a:p>
          <a:endParaRPr lang="zh-CN" altLang="en-US"/>
        </a:p>
      </dgm:t>
    </dgm:pt>
    <dgm:pt modelId="{ED2E121D-D155-439D-9250-FD2038619CB4}" type="pres">
      <dgm:prSet presAssocID="{15BC9651-346A-4EBE-B83D-C812DB788A28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2FD7E643-155B-445E-9472-FEA443B11CFB}" type="pres">
      <dgm:prSet presAssocID="{31FAA040-CE90-41D2-BC49-61B6301210A0}" presName="hierRoot3" presStyleCnt="0"/>
      <dgm:spPr/>
      <dgm:t>
        <a:bodyPr/>
        <a:lstStyle/>
        <a:p>
          <a:endParaRPr lang="zh-CN" altLang="en-US"/>
        </a:p>
      </dgm:t>
    </dgm:pt>
    <dgm:pt modelId="{CE2C4AEA-694F-4290-B768-86ABA9822B50}" type="pres">
      <dgm:prSet presAssocID="{31FAA040-CE90-41D2-BC49-61B6301210A0}" presName="composite3" presStyleCnt="0"/>
      <dgm:spPr/>
      <dgm:t>
        <a:bodyPr/>
        <a:lstStyle/>
        <a:p>
          <a:endParaRPr lang="zh-CN" altLang="en-US"/>
        </a:p>
      </dgm:t>
    </dgm:pt>
    <dgm:pt modelId="{0F1E0A8D-DAFF-429F-BE4D-703F3F26DA99}" type="pres">
      <dgm:prSet presAssocID="{31FAA040-CE90-41D2-BC49-61B6301210A0}" presName="image3" presStyleLbl="node3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zh-CN" altLang="en-US"/>
        </a:p>
      </dgm:t>
    </dgm:pt>
    <dgm:pt modelId="{AC755DC7-B20B-4264-9235-C8458C2F9883}" type="pres">
      <dgm:prSet presAssocID="{31FAA040-CE90-41D2-BC49-61B6301210A0}" presName="text3" presStyleLbl="revTx" presStyleIdx="5" presStyleCnt="10" custScaleX="115224" custLinFactNeighborX="1316" custLinFactNeighborY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FFBA70-FC5D-4D7C-9079-2E59E813B6C8}" type="pres">
      <dgm:prSet presAssocID="{31FAA040-CE90-41D2-BC49-61B6301210A0}" presName="hierChild4" presStyleCnt="0"/>
      <dgm:spPr/>
      <dgm:t>
        <a:bodyPr/>
        <a:lstStyle/>
        <a:p>
          <a:endParaRPr lang="zh-CN" altLang="en-US"/>
        </a:p>
      </dgm:t>
    </dgm:pt>
    <dgm:pt modelId="{28B2391A-5AFD-4AE1-8630-032E85F5BA7B}" type="pres">
      <dgm:prSet presAssocID="{5B38F10D-991E-43FC-8617-2F7F776C1D98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B600AFFD-BD92-4979-B9B7-63846C1CCD4A}" type="pres">
      <dgm:prSet presAssocID="{FBC5A9BD-333D-418D-BEA4-7FF5C8CB2695}" presName="hierRoot4" presStyleCnt="0"/>
      <dgm:spPr/>
      <dgm:t>
        <a:bodyPr/>
        <a:lstStyle/>
        <a:p>
          <a:endParaRPr lang="zh-CN" altLang="en-US"/>
        </a:p>
      </dgm:t>
    </dgm:pt>
    <dgm:pt modelId="{D003ACE9-DD21-4E46-A558-43E782D1B9CB}" type="pres">
      <dgm:prSet presAssocID="{FBC5A9BD-333D-418D-BEA4-7FF5C8CB2695}" presName="composite4" presStyleCnt="0"/>
      <dgm:spPr/>
      <dgm:t>
        <a:bodyPr/>
        <a:lstStyle/>
        <a:p>
          <a:endParaRPr lang="zh-CN" altLang="en-US"/>
        </a:p>
      </dgm:t>
    </dgm:pt>
    <dgm:pt modelId="{B8C02BB4-A2A1-447E-AE5A-22BB2F4A0E88}" type="pres">
      <dgm:prSet presAssocID="{FBC5A9BD-333D-418D-BEA4-7FF5C8CB2695}" presName="image4" presStyleLbl="node4" presStyleIdx="2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28D7245D-B755-4813-BC61-48D91F5761BC}" type="pres">
      <dgm:prSet presAssocID="{FBC5A9BD-333D-418D-BEA4-7FF5C8CB2695}" presName="text4" presStyleLbl="revTx" presStyleIdx="6" presStyleCnt="10" custScaleX="1119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2425B8-9DF4-42B7-AB16-06B2ABFBFFFB}" type="pres">
      <dgm:prSet presAssocID="{FBC5A9BD-333D-418D-BEA4-7FF5C8CB2695}" presName="hierChild5" presStyleCnt="0"/>
      <dgm:spPr/>
      <dgm:t>
        <a:bodyPr/>
        <a:lstStyle/>
        <a:p>
          <a:endParaRPr lang="zh-CN" altLang="en-US"/>
        </a:p>
      </dgm:t>
    </dgm:pt>
    <dgm:pt modelId="{0C615DC1-7988-42F1-9CDF-7AD26F4FC28A}" type="pres">
      <dgm:prSet presAssocID="{992B657C-4D4A-4D7E-89DC-3CC5461AB4FC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C86DE8A8-4D3E-4AD5-A1C5-37390F7C484D}" type="pres">
      <dgm:prSet presAssocID="{06DA8377-D8C0-49A4-BF55-A9FD2D38A1BD}" presName="hierRoot4" presStyleCnt="0"/>
      <dgm:spPr/>
      <dgm:t>
        <a:bodyPr/>
        <a:lstStyle/>
        <a:p>
          <a:endParaRPr lang="zh-CN" altLang="en-US"/>
        </a:p>
      </dgm:t>
    </dgm:pt>
    <dgm:pt modelId="{58903A41-2B41-4A0D-8DD7-2A897CA8528B}" type="pres">
      <dgm:prSet presAssocID="{06DA8377-D8C0-49A4-BF55-A9FD2D38A1BD}" presName="composite4" presStyleCnt="0"/>
      <dgm:spPr/>
      <dgm:t>
        <a:bodyPr/>
        <a:lstStyle/>
        <a:p>
          <a:endParaRPr lang="zh-CN" altLang="en-US"/>
        </a:p>
      </dgm:t>
    </dgm:pt>
    <dgm:pt modelId="{CC1B64E6-6D32-4312-9657-032804C1B30B}" type="pres">
      <dgm:prSet presAssocID="{06DA8377-D8C0-49A4-BF55-A9FD2D38A1BD}" presName="image4" presStyleLbl="node4" presStyleIdx="3" presStyleCnt="4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zh-CN" altLang="en-US"/>
        </a:p>
      </dgm:t>
    </dgm:pt>
    <dgm:pt modelId="{20B4D722-28FF-4EB8-A0B4-2DE08C4F2476}" type="pres">
      <dgm:prSet presAssocID="{06DA8377-D8C0-49A4-BF55-A9FD2D38A1BD}" presName="text4" presStyleLbl="revTx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B65B3-3902-4B6A-9A5B-4F76CA108E1C}" type="pres">
      <dgm:prSet presAssocID="{06DA8377-D8C0-49A4-BF55-A9FD2D38A1BD}" presName="hierChild5" presStyleCnt="0"/>
      <dgm:spPr/>
      <dgm:t>
        <a:bodyPr/>
        <a:lstStyle/>
        <a:p>
          <a:endParaRPr lang="zh-CN" altLang="en-US"/>
        </a:p>
      </dgm:t>
    </dgm:pt>
    <dgm:pt modelId="{5FD38CA6-9496-4055-AFC4-085ADDFA318A}" type="pres">
      <dgm:prSet presAssocID="{A3391393-EFE7-4AF1-8EBE-E55CBFAF1EA5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76F12B9D-21BC-4B35-BDA3-A50B8172A32F}" type="pres">
      <dgm:prSet presAssocID="{47701AEF-BCBF-4065-8C4E-AAADA4D172C5}" presName="hierRoot3" presStyleCnt="0"/>
      <dgm:spPr/>
      <dgm:t>
        <a:bodyPr/>
        <a:lstStyle/>
        <a:p>
          <a:endParaRPr lang="zh-CN" altLang="en-US"/>
        </a:p>
      </dgm:t>
    </dgm:pt>
    <dgm:pt modelId="{472536A3-9BCF-4BE3-B742-96578B39603E}" type="pres">
      <dgm:prSet presAssocID="{47701AEF-BCBF-4065-8C4E-AAADA4D172C5}" presName="composite3" presStyleCnt="0"/>
      <dgm:spPr/>
      <dgm:t>
        <a:bodyPr/>
        <a:lstStyle/>
        <a:p>
          <a:endParaRPr lang="zh-CN" altLang="en-US"/>
        </a:p>
      </dgm:t>
    </dgm:pt>
    <dgm:pt modelId="{8B76A56B-9B2F-416A-BFF0-01DA141FA053}" type="pres">
      <dgm:prSet presAssocID="{47701AEF-BCBF-4065-8C4E-AAADA4D172C5}" presName="image3" presStyleLbl="node3" presStyleIdx="2" presStyleCnt="3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3D0D061-5F6D-4574-805B-43184F7D1290}" type="pres">
      <dgm:prSet presAssocID="{47701AEF-BCBF-4065-8C4E-AAADA4D172C5}" presName="text3" presStyleLbl="revTx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1670C8-F041-45EB-9758-8D617FEF19A6}" type="pres">
      <dgm:prSet presAssocID="{47701AEF-BCBF-4065-8C4E-AAADA4D172C5}" presName="hierChild4" presStyleCnt="0"/>
      <dgm:spPr/>
      <dgm:t>
        <a:bodyPr/>
        <a:lstStyle/>
        <a:p>
          <a:endParaRPr lang="zh-CN" altLang="en-US"/>
        </a:p>
      </dgm:t>
    </dgm:pt>
    <dgm:pt modelId="{D8E03CAF-0826-46F8-B1D2-5CB022C51597}" type="pres">
      <dgm:prSet presAssocID="{A0DBE890-60A2-43FC-AB1D-E7176F1211B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A66F7F6-224E-4E4F-A618-05194C2AA282}" type="pres">
      <dgm:prSet presAssocID="{855299BF-9C72-4E2C-8BE9-DAA9951F9697}" presName="hierRoot2" presStyleCnt="0"/>
      <dgm:spPr/>
      <dgm:t>
        <a:bodyPr/>
        <a:lstStyle/>
        <a:p>
          <a:endParaRPr lang="zh-CN" altLang="en-US"/>
        </a:p>
      </dgm:t>
    </dgm:pt>
    <dgm:pt modelId="{3C5A5833-BCF8-4A7D-A6FA-A0DAA7247475}" type="pres">
      <dgm:prSet presAssocID="{855299BF-9C72-4E2C-8BE9-DAA9951F9697}" presName="composite2" presStyleCnt="0"/>
      <dgm:spPr/>
      <dgm:t>
        <a:bodyPr/>
        <a:lstStyle/>
        <a:p>
          <a:endParaRPr lang="zh-CN" altLang="en-US"/>
        </a:p>
      </dgm:t>
    </dgm:pt>
    <dgm:pt modelId="{F292242B-8B84-4C0A-8CEA-7DE0A4A359CD}" type="pres">
      <dgm:prSet presAssocID="{855299BF-9C72-4E2C-8BE9-DAA9951F9697}" presName="image2" presStyleLbl="node2" presStyleIdx="1" presStyleCnt="2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zh-CN" altLang="en-US"/>
        </a:p>
      </dgm:t>
    </dgm:pt>
    <dgm:pt modelId="{AA0D2D81-BE49-42DD-A3FF-1CE1F800C59A}" type="pres">
      <dgm:prSet presAssocID="{855299BF-9C72-4E2C-8BE9-DAA9951F9697}" presName="text2" presStyleLbl="revTx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47A26C-74A5-4F8D-B002-14FA01C12B05}" type="pres">
      <dgm:prSet presAssocID="{855299BF-9C72-4E2C-8BE9-DAA9951F9697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229686A3-8BAB-4ED7-A943-14D21199B468}" srcId="{7B944315-196D-4521-B3BB-FAE2097A8A17}" destId="{7C831B32-E08C-419F-9153-C14E28C1EC01}" srcOrd="0" destOrd="0" parTransId="{7A5D5033-AF62-4B99-BBCB-079F6C630B83}" sibTransId="{5B84D43B-55AC-47E6-AC34-3935CD3CF280}"/>
    <dgm:cxn modelId="{ED22561D-3853-4FAB-AD75-A6432C6EAA42}" srcId="{496BD5FF-6867-444B-968B-C484BD47192C}" destId="{7B944315-196D-4521-B3BB-FAE2097A8A17}" srcOrd="0" destOrd="0" parTransId="{67A050E2-9E53-4D9A-AEAD-A378CABFD991}" sibTransId="{B6B9C025-11C7-4D40-B59D-81141D94F5DC}"/>
    <dgm:cxn modelId="{A2074853-B7E2-4156-BC40-23034727D409}" srcId="{7B944315-196D-4521-B3BB-FAE2097A8A17}" destId="{31FAA040-CE90-41D2-BC49-61B6301210A0}" srcOrd="1" destOrd="0" parTransId="{15BC9651-346A-4EBE-B83D-C812DB788A28}" sibTransId="{25549814-48EB-4F84-9B49-126981C58E32}"/>
    <dgm:cxn modelId="{AF0B84D0-29F6-44DD-8CAE-9452F8A629CE}" type="presOf" srcId="{855299BF-9C72-4E2C-8BE9-DAA9951F9697}" destId="{AA0D2D81-BE49-42DD-A3FF-1CE1F800C59A}" srcOrd="0" destOrd="0" presId="urn:microsoft.com/office/officeart/2009/layout/CirclePictureHierarchy"/>
    <dgm:cxn modelId="{6B6744F9-E3E9-4A97-818F-ADA2D44AD504}" type="presOf" srcId="{992B657C-4D4A-4D7E-89DC-3CC5461AB4FC}" destId="{0C615DC1-7988-42F1-9CDF-7AD26F4FC28A}" srcOrd="0" destOrd="0" presId="urn:microsoft.com/office/officeart/2009/layout/CirclePictureHierarchy"/>
    <dgm:cxn modelId="{E1F993C9-5D94-4D96-9826-A6E84D3E437A}" srcId="{22B6D6BC-D7F7-4F9C-98FA-0033E9285927}" destId="{496BD5FF-6867-444B-968B-C484BD47192C}" srcOrd="0" destOrd="0" parTransId="{F033CBA8-7D6D-40D6-B3FF-BCC2CC682EAF}" sibTransId="{2EDC1BBD-DA7F-4BBB-85D5-CE67EFB7925B}"/>
    <dgm:cxn modelId="{BC5AC551-7DB2-450A-A541-8CB9539B09CD}" type="presOf" srcId="{A5602308-EA89-4A9C-92F1-C9C31E9CE736}" destId="{85D7EDB6-600E-4AFF-B41D-A40E14707D41}" srcOrd="0" destOrd="0" presId="urn:microsoft.com/office/officeart/2009/layout/CirclePictureHierarchy"/>
    <dgm:cxn modelId="{2B345DBA-71EC-4D62-861D-4FCFAABD1C8B}" type="presOf" srcId="{22B6D6BC-D7F7-4F9C-98FA-0033E9285927}" destId="{EABDC8F9-6F1C-43FA-ADEC-FA442BCB73B2}" srcOrd="0" destOrd="0" presId="urn:microsoft.com/office/officeart/2009/layout/CirclePictureHierarchy"/>
    <dgm:cxn modelId="{79F84634-BA42-49AA-8361-D2EED5CFE355}" srcId="{496BD5FF-6867-444B-968B-C484BD47192C}" destId="{855299BF-9C72-4E2C-8BE9-DAA9951F9697}" srcOrd="1" destOrd="0" parTransId="{A0DBE890-60A2-43FC-AB1D-E7176F1211B1}" sibTransId="{608E7472-7186-4DFA-A408-89339098E601}"/>
    <dgm:cxn modelId="{2435D2F8-F62C-438D-A343-9590E4D2AD3C}" type="presOf" srcId="{454EB480-0E3E-4614-A4B7-206E56B0047A}" destId="{0DDBA2CD-E571-49B5-9BF0-0ED547A9D2B6}" srcOrd="0" destOrd="0" presId="urn:microsoft.com/office/officeart/2009/layout/CirclePictureHierarchy"/>
    <dgm:cxn modelId="{E318BB64-9D2D-48EC-B8F1-556C6FA3AF28}" type="presOf" srcId="{47701AEF-BCBF-4065-8C4E-AAADA4D172C5}" destId="{03D0D061-5F6D-4574-805B-43184F7D1290}" srcOrd="0" destOrd="0" presId="urn:microsoft.com/office/officeart/2009/layout/CirclePictureHierarchy"/>
    <dgm:cxn modelId="{4763E225-CB8C-402C-ACAB-366C99E81A91}" type="presOf" srcId="{CF387B9B-2D19-44A5-95F3-709DFB771B0A}" destId="{C44107FD-82FB-4BDD-A464-FCFE0AA43FA8}" srcOrd="0" destOrd="0" presId="urn:microsoft.com/office/officeart/2009/layout/CirclePictureHierarchy"/>
    <dgm:cxn modelId="{C8E30707-F55D-43EC-9CAA-EF34868C4A7D}" type="presOf" srcId="{7C831B32-E08C-419F-9153-C14E28C1EC01}" destId="{5EBD15B2-A76B-48E2-B7CA-20F1F01DB5B7}" srcOrd="0" destOrd="0" presId="urn:microsoft.com/office/officeart/2009/layout/CirclePictureHierarchy"/>
    <dgm:cxn modelId="{E2A75493-0678-4239-95CE-23C41EEEB919}" srcId="{7C831B32-E08C-419F-9153-C14E28C1EC01}" destId="{454EB480-0E3E-4614-A4B7-206E56B0047A}" srcOrd="1" destOrd="0" parTransId="{A5602308-EA89-4A9C-92F1-C9C31E9CE736}" sibTransId="{40BAEBD1-A422-4CC7-8339-DB4E8D2D5C2C}"/>
    <dgm:cxn modelId="{7E7AFE44-BB25-4C9D-ACFE-BEDFBAD4CB25}" type="presOf" srcId="{31FAA040-CE90-41D2-BC49-61B6301210A0}" destId="{AC755DC7-B20B-4264-9235-C8458C2F9883}" srcOrd="0" destOrd="0" presId="urn:microsoft.com/office/officeart/2009/layout/CirclePictureHierarchy"/>
    <dgm:cxn modelId="{256BCAD9-B9BD-4A49-80AF-86D7660BCE0A}" srcId="{7B944315-196D-4521-B3BB-FAE2097A8A17}" destId="{47701AEF-BCBF-4065-8C4E-AAADA4D172C5}" srcOrd="2" destOrd="0" parTransId="{A3391393-EFE7-4AF1-8EBE-E55CBFAF1EA5}" sibTransId="{B9CF654B-A6DE-4FFC-BB1C-24E7BCF8A04A}"/>
    <dgm:cxn modelId="{360A55E5-D9CB-417C-9F31-FB34A9EE9773}" type="presOf" srcId="{496BD5FF-6867-444B-968B-C484BD47192C}" destId="{A2F753ED-8880-4463-BED5-947C464280F1}" srcOrd="0" destOrd="0" presId="urn:microsoft.com/office/officeart/2009/layout/CirclePictureHierarchy"/>
    <dgm:cxn modelId="{669D955B-DE60-4C44-8FAB-EA75AC420A56}" type="presOf" srcId="{FBC5A9BD-333D-418D-BEA4-7FF5C8CB2695}" destId="{28D7245D-B755-4813-BC61-48D91F5761BC}" srcOrd="0" destOrd="0" presId="urn:microsoft.com/office/officeart/2009/layout/CirclePictureHierarchy"/>
    <dgm:cxn modelId="{7F210A9D-47BD-4530-8F47-628898E31A0B}" srcId="{31FAA040-CE90-41D2-BC49-61B6301210A0}" destId="{06DA8377-D8C0-49A4-BF55-A9FD2D38A1BD}" srcOrd="1" destOrd="0" parTransId="{992B657C-4D4A-4D7E-89DC-3CC5461AB4FC}" sibTransId="{81395907-CFC7-48F5-8869-28058E912F16}"/>
    <dgm:cxn modelId="{3A4ADB5F-11DB-4BD7-B3F6-BDE1A81406C5}" type="presOf" srcId="{A3391393-EFE7-4AF1-8EBE-E55CBFAF1EA5}" destId="{5FD38CA6-9496-4055-AFC4-085ADDFA318A}" srcOrd="0" destOrd="0" presId="urn:microsoft.com/office/officeart/2009/layout/CirclePictureHierarchy"/>
    <dgm:cxn modelId="{B21D39D7-FBE7-480F-82DE-2C2CB0D7631E}" type="presOf" srcId="{A0DBE890-60A2-43FC-AB1D-E7176F1211B1}" destId="{D8E03CAF-0826-46F8-B1D2-5CB022C51597}" srcOrd="0" destOrd="0" presId="urn:microsoft.com/office/officeart/2009/layout/CirclePictureHierarchy"/>
    <dgm:cxn modelId="{2DC3F158-902E-4B8F-A8C2-E72DE6F84589}" srcId="{31FAA040-CE90-41D2-BC49-61B6301210A0}" destId="{FBC5A9BD-333D-418D-BEA4-7FF5C8CB2695}" srcOrd="0" destOrd="0" parTransId="{5B38F10D-991E-43FC-8617-2F7F776C1D98}" sibTransId="{E4A97E79-1C21-4422-A453-0DF069165214}"/>
    <dgm:cxn modelId="{49E15568-390D-423F-B093-1F33484DFAC5}" srcId="{7C831B32-E08C-419F-9153-C14E28C1EC01}" destId="{CF387B9B-2D19-44A5-95F3-709DFB771B0A}" srcOrd="0" destOrd="0" parTransId="{C3B77D5D-1B84-496B-AC11-463C09BAD8A1}" sibTransId="{7479CF96-7CB8-4722-813E-ECC754FC4052}"/>
    <dgm:cxn modelId="{FD2914CB-B204-48DE-9F20-0842578EEEEA}" type="presOf" srcId="{67A050E2-9E53-4D9A-AEAD-A378CABFD991}" destId="{1BEBA2CD-5097-454A-8A35-986C49237597}" srcOrd="0" destOrd="0" presId="urn:microsoft.com/office/officeart/2009/layout/CirclePictureHierarchy"/>
    <dgm:cxn modelId="{32306584-9D8E-431D-931E-ABF1D667148D}" type="presOf" srcId="{7B944315-196D-4521-B3BB-FAE2097A8A17}" destId="{16EAD863-A113-445C-821B-152F0B0C87D3}" srcOrd="0" destOrd="0" presId="urn:microsoft.com/office/officeart/2009/layout/CirclePictureHierarchy"/>
    <dgm:cxn modelId="{F3D63C8E-3D17-4DC7-AF02-8D23376D238D}" type="presOf" srcId="{7A5D5033-AF62-4B99-BBCB-079F6C630B83}" destId="{E09626A9-B271-4324-A6AA-812C71BD662D}" srcOrd="0" destOrd="0" presId="urn:microsoft.com/office/officeart/2009/layout/CirclePictureHierarchy"/>
    <dgm:cxn modelId="{692BE926-D414-489F-8F82-ABB3A63CC4A6}" type="presOf" srcId="{15BC9651-346A-4EBE-B83D-C812DB788A28}" destId="{ED2E121D-D155-439D-9250-FD2038619CB4}" srcOrd="0" destOrd="0" presId="urn:microsoft.com/office/officeart/2009/layout/CirclePictureHierarchy"/>
    <dgm:cxn modelId="{07E71035-1D55-4374-A8E0-0F92E2737AEA}" type="presOf" srcId="{06DA8377-D8C0-49A4-BF55-A9FD2D38A1BD}" destId="{20B4D722-28FF-4EB8-A0B4-2DE08C4F2476}" srcOrd="0" destOrd="0" presId="urn:microsoft.com/office/officeart/2009/layout/CirclePictureHierarchy"/>
    <dgm:cxn modelId="{995F3DCD-C5BF-4621-A690-F94094F6974F}" type="presOf" srcId="{C3B77D5D-1B84-496B-AC11-463C09BAD8A1}" destId="{3D178F72-9A33-4C55-9D53-02C8D0E4ED99}" srcOrd="0" destOrd="0" presId="urn:microsoft.com/office/officeart/2009/layout/CirclePictureHierarchy"/>
    <dgm:cxn modelId="{BBD3AE81-8033-4E1F-A94C-62CE33DFABC1}" type="presOf" srcId="{5B38F10D-991E-43FC-8617-2F7F776C1D98}" destId="{28B2391A-5AFD-4AE1-8630-032E85F5BA7B}" srcOrd="0" destOrd="0" presId="urn:microsoft.com/office/officeart/2009/layout/CirclePictureHierarchy"/>
    <dgm:cxn modelId="{B0FC6846-E58A-4CE2-A75E-60641F637F4E}" type="presParOf" srcId="{EABDC8F9-6F1C-43FA-ADEC-FA442BCB73B2}" destId="{FFB22E3C-AD98-4182-A642-3D2CFE8574E8}" srcOrd="0" destOrd="0" presId="urn:microsoft.com/office/officeart/2009/layout/CirclePictureHierarchy"/>
    <dgm:cxn modelId="{5E17E808-AB64-41D4-9DD3-04BCFF735676}" type="presParOf" srcId="{FFB22E3C-AD98-4182-A642-3D2CFE8574E8}" destId="{ED63B1E7-B3B2-4EE6-ADBA-9AC2DA67FCB1}" srcOrd="0" destOrd="0" presId="urn:microsoft.com/office/officeart/2009/layout/CirclePictureHierarchy"/>
    <dgm:cxn modelId="{ABEFA6BF-C492-49ED-9338-8950539F7943}" type="presParOf" srcId="{ED63B1E7-B3B2-4EE6-ADBA-9AC2DA67FCB1}" destId="{73FEDE3D-B12A-4FDE-A7C9-98773A515E65}" srcOrd="0" destOrd="0" presId="urn:microsoft.com/office/officeart/2009/layout/CirclePictureHierarchy"/>
    <dgm:cxn modelId="{02D58BFE-C696-476A-BC3F-C4C21E9C941D}" type="presParOf" srcId="{ED63B1E7-B3B2-4EE6-ADBA-9AC2DA67FCB1}" destId="{A2F753ED-8880-4463-BED5-947C464280F1}" srcOrd="1" destOrd="0" presId="urn:microsoft.com/office/officeart/2009/layout/CirclePictureHierarchy"/>
    <dgm:cxn modelId="{60613227-0DBE-4F66-BB59-6B97C4BFE938}" type="presParOf" srcId="{FFB22E3C-AD98-4182-A642-3D2CFE8574E8}" destId="{367AC2D6-8F28-404B-B620-0BB5CD50882D}" srcOrd="1" destOrd="0" presId="urn:microsoft.com/office/officeart/2009/layout/CirclePictureHierarchy"/>
    <dgm:cxn modelId="{DBB57D3B-C38D-4589-B587-E8140ECEDE01}" type="presParOf" srcId="{367AC2D6-8F28-404B-B620-0BB5CD50882D}" destId="{1BEBA2CD-5097-454A-8A35-986C49237597}" srcOrd="0" destOrd="0" presId="urn:microsoft.com/office/officeart/2009/layout/CirclePictureHierarchy"/>
    <dgm:cxn modelId="{F58E1240-8588-44A5-9DDF-1EB159A62695}" type="presParOf" srcId="{367AC2D6-8F28-404B-B620-0BB5CD50882D}" destId="{49AE9D49-BD36-4184-AC7B-FDA0A97D6417}" srcOrd="1" destOrd="0" presId="urn:microsoft.com/office/officeart/2009/layout/CirclePictureHierarchy"/>
    <dgm:cxn modelId="{2998067F-9F9B-46B5-8000-3B1CA8A99B5F}" type="presParOf" srcId="{49AE9D49-BD36-4184-AC7B-FDA0A97D6417}" destId="{985DDE85-31B1-435B-A167-553DAFC78E39}" srcOrd="0" destOrd="0" presId="urn:microsoft.com/office/officeart/2009/layout/CirclePictureHierarchy"/>
    <dgm:cxn modelId="{0C841BA9-28B6-4E2E-A4DA-80B6A7EE6B66}" type="presParOf" srcId="{985DDE85-31B1-435B-A167-553DAFC78E39}" destId="{54C52A94-079B-4FDE-8C7A-55DF4ABEF75E}" srcOrd="0" destOrd="0" presId="urn:microsoft.com/office/officeart/2009/layout/CirclePictureHierarchy"/>
    <dgm:cxn modelId="{817D0FE7-E09A-4034-8975-40A1F919C09F}" type="presParOf" srcId="{985DDE85-31B1-435B-A167-553DAFC78E39}" destId="{16EAD863-A113-445C-821B-152F0B0C87D3}" srcOrd="1" destOrd="0" presId="urn:microsoft.com/office/officeart/2009/layout/CirclePictureHierarchy"/>
    <dgm:cxn modelId="{859D5426-EB46-46A4-A6DD-6B378CECFC52}" type="presParOf" srcId="{49AE9D49-BD36-4184-AC7B-FDA0A97D6417}" destId="{9811F400-1818-4398-ACBA-73C58940AA9D}" srcOrd="1" destOrd="0" presId="urn:microsoft.com/office/officeart/2009/layout/CirclePictureHierarchy"/>
    <dgm:cxn modelId="{2E052514-2A04-4B96-9A65-510573513F91}" type="presParOf" srcId="{9811F400-1818-4398-ACBA-73C58940AA9D}" destId="{E09626A9-B271-4324-A6AA-812C71BD662D}" srcOrd="0" destOrd="0" presId="urn:microsoft.com/office/officeart/2009/layout/CirclePictureHierarchy"/>
    <dgm:cxn modelId="{3EDB9390-7F5F-490D-B959-CDE6D984D7B8}" type="presParOf" srcId="{9811F400-1818-4398-ACBA-73C58940AA9D}" destId="{6878D5EE-9AD4-4D5D-9C31-E8559EC0BAEF}" srcOrd="1" destOrd="0" presId="urn:microsoft.com/office/officeart/2009/layout/CirclePictureHierarchy"/>
    <dgm:cxn modelId="{34AD77FE-AF91-4305-B74B-05B24AB9B109}" type="presParOf" srcId="{6878D5EE-9AD4-4D5D-9C31-E8559EC0BAEF}" destId="{A1A39815-C6B1-4F62-9F7D-1688B4779F60}" srcOrd="0" destOrd="0" presId="urn:microsoft.com/office/officeart/2009/layout/CirclePictureHierarchy"/>
    <dgm:cxn modelId="{C13C8C46-B4DF-4305-BDAB-A64125169A3C}" type="presParOf" srcId="{A1A39815-C6B1-4F62-9F7D-1688B4779F60}" destId="{8AF5A3B8-71BA-4BF6-BE94-002919A56590}" srcOrd="0" destOrd="0" presId="urn:microsoft.com/office/officeart/2009/layout/CirclePictureHierarchy"/>
    <dgm:cxn modelId="{57218324-FE92-4AB9-94F7-7C0EC3A99793}" type="presParOf" srcId="{A1A39815-C6B1-4F62-9F7D-1688B4779F60}" destId="{5EBD15B2-A76B-48E2-B7CA-20F1F01DB5B7}" srcOrd="1" destOrd="0" presId="urn:microsoft.com/office/officeart/2009/layout/CirclePictureHierarchy"/>
    <dgm:cxn modelId="{E1FB1459-C14B-4877-8117-30A7ED736792}" type="presParOf" srcId="{6878D5EE-9AD4-4D5D-9C31-E8559EC0BAEF}" destId="{804F84ED-9FBD-4DE6-BAD1-21B5B86071B0}" srcOrd="1" destOrd="0" presId="urn:microsoft.com/office/officeart/2009/layout/CirclePictureHierarchy"/>
    <dgm:cxn modelId="{000B4490-4B6A-478D-8F27-C9AF84DE34F2}" type="presParOf" srcId="{804F84ED-9FBD-4DE6-BAD1-21B5B86071B0}" destId="{3D178F72-9A33-4C55-9D53-02C8D0E4ED99}" srcOrd="0" destOrd="0" presId="urn:microsoft.com/office/officeart/2009/layout/CirclePictureHierarchy"/>
    <dgm:cxn modelId="{DBC363BE-ABC0-4732-9B77-9219C6E089B4}" type="presParOf" srcId="{804F84ED-9FBD-4DE6-BAD1-21B5B86071B0}" destId="{DCA7B134-E4C9-44F7-9D74-1B3540FADCA4}" srcOrd="1" destOrd="0" presId="urn:microsoft.com/office/officeart/2009/layout/CirclePictureHierarchy"/>
    <dgm:cxn modelId="{82E49AE6-3E0B-48E9-AFDC-B01FD0496C01}" type="presParOf" srcId="{DCA7B134-E4C9-44F7-9D74-1B3540FADCA4}" destId="{BB7F5D3D-63E2-473D-8A78-1B6C139F041E}" srcOrd="0" destOrd="0" presId="urn:microsoft.com/office/officeart/2009/layout/CirclePictureHierarchy"/>
    <dgm:cxn modelId="{206DB9C0-AA2D-41C2-AEBF-899B126F6B4C}" type="presParOf" srcId="{BB7F5D3D-63E2-473D-8A78-1B6C139F041E}" destId="{0A9DD79B-BB4B-4009-BF47-1FEA1FB7056B}" srcOrd="0" destOrd="0" presId="urn:microsoft.com/office/officeart/2009/layout/CirclePictureHierarchy"/>
    <dgm:cxn modelId="{280A67EF-CCB4-4718-ACD4-367E24B96098}" type="presParOf" srcId="{BB7F5D3D-63E2-473D-8A78-1B6C139F041E}" destId="{C44107FD-82FB-4BDD-A464-FCFE0AA43FA8}" srcOrd="1" destOrd="0" presId="urn:microsoft.com/office/officeart/2009/layout/CirclePictureHierarchy"/>
    <dgm:cxn modelId="{314176E2-ADC8-488E-B246-581BBEAF73C5}" type="presParOf" srcId="{DCA7B134-E4C9-44F7-9D74-1B3540FADCA4}" destId="{9239AFDE-5842-495D-BF60-CE83FCF71551}" srcOrd="1" destOrd="0" presId="urn:microsoft.com/office/officeart/2009/layout/CirclePictureHierarchy"/>
    <dgm:cxn modelId="{86B4B2D8-ED60-4363-84B7-DCCF5F31ED64}" type="presParOf" srcId="{804F84ED-9FBD-4DE6-BAD1-21B5B86071B0}" destId="{85D7EDB6-600E-4AFF-B41D-A40E14707D41}" srcOrd="2" destOrd="0" presId="urn:microsoft.com/office/officeart/2009/layout/CirclePictureHierarchy"/>
    <dgm:cxn modelId="{CCDE8634-A03E-489C-A68C-4AD212B2CBDB}" type="presParOf" srcId="{804F84ED-9FBD-4DE6-BAD1-21B5B86071B0}" destId="{6F4950DA-5488-44A8-A5BA-A9F55638F2F1}" srcOrd="3" destOrd="0" presId="urn:microsoft.com/office/officeart/2009/layout/CirclePictureHierarchy"/>
    <dgm:cxn modelId="{FDB089AF-FC0B-40C6-958A-800CE678CDB8}" type="presParOf" srcId="{6F4950DA-5488-44A8-A5BA-A9F55638F2F1}" destId="{0FBC4F64-C497-49DB-8D94-3AD784DD2651}" srcOrd="0" destOrd="0" presId="urn:microsoft.com/office/officeart/2009/layout/CirclePictureHierarchy"/>
    <dgm:cxn modelId="{A8BB8620-9018-48B5-B94B-87FC2D5BA972}" type="presParOf" srcId="{0FBC4F64-C497-49DB-8D94-3AD784DD2651}" destId="{3C128D5C-A23D-4243-9C88-801CA69DA524}" srcOrd="0" destOrd="0" presId="urn:microsoft.com/office/officeart/2009/layout/CirclePictureHierarchy"/>
    <dgm:cxn modelId="{9CEC14A1-2551-4879-B44A-DD6BAC5ED3B0}" type="presParOf" srcId="{0FBC4F64-C497-49DB-8D94-3AD784DD2651}" destId="{0DDBA2CD-E571-49B5-9BF0-0ED547A9D2B6}" srcOrd="1" destOrd="0" presId="urn:microsoft.com/office/officeart/2009/layout/CirclePictureHierarchy"/>
    <dgm:cxn modelId="{69A5625E-F1D4-4CD8-95CA-0F8A1D36E164}" type="presParOf" srcId="{6F4950DA-5488-44A8-A5BA-A9F55638F2F1}" destId="{EBA0681E-B28C-440B-9D98-9C69DFBAC051}" srcOrd="1" destOrd="0" presId="urn:microsoft.com/office/officeart/2009/layout/CirclePictureHierarchy"/>
    <dgm:cxn modelId="{D0F14742-A4DB-460C-8449-E6377639FBF1}" type="presParOf" srcId="{9811F400-1818-4398-ACBA-73C58940AA9D}" destId="{ED2E121D-D155-439D-9250-FD2038619CB4}" srcOrd="2" destOrd="0" presId="urn:microsoft.com/office/officeart/2009/layout/CirclePictureHierarchy"/>
    <dgm:cxn modelId="{734B46CE-DBFF-435D-82AA-B76801D6EBD1}" type="presParOf" srcId="{9811F400-1818-4398-ACBA-73C58940AA9D}" destId="{2FD7E643-155B-445E-9472-FEA443B11CFB}" srcOrd="3" destOrd="0" presId="urn:microsoft.com/office/officeart/2009/layout/CirclePictureHierarchy"/>
    <dgm:cxn modelId="{77C21010-0F35-4BD3-8F4D-E23BF20F1A38}" type="presParOf" srcId="{2FD7E643-155B-445E-9472-FEA443B11CFB}" destId="{CE2C4AEA-694F-4290-B768-86ABA9822B50}" srcOrd="0" destOrd="0" presId="urn:microsoft.com/office/officeart/2009/layout/CirclePictureHierarchy"/>
    <dgm:cxn modelId="{079E0981-CB63-409C-8F95-37F5BCD68D40}" type="presParOf" srcId="{CE2C4AEA-694F-4290-B768-86ABA9822B50}" destId="{0F1E0A8D-DAFF-429F-BE4D-703F3F26DA99}" srcOrd="0" destOrd="0" presId="urn:microsoft.com/office/officeart/2009/layout/CirclePictureHierarchy"/>
    <dgm:cxn modelId="{4FAC8664-54E2-455E-AA45-7A3C52C133E2}" type="presParOf" srcId="{CE2C4AEA-694F-4290-B768-86ABA9822B50}" destId="{AC755DC7-B20B-4264-9235-C8458C2F9883}" srcOrd="1" destOrd="0" presId="urn:microsoft.com/office/officeart/2009/layout/CirclePictureHierarchy"/>
    <dgm:cxn modelId="{62EDBD25-59EB-426A-B361-8A9A1EADD5B2}" type="presParOf" srcId="{2FD7E643-155B-445E-9472-FEA443B11CFB}" destId="{B6FFBA70-FC5D-4D7C-9079-2E59E813B6C8}" srcOrd="1" destOrd="0" presId="urn:microsoft.com/office/officeart/2009/layout/CirclePictureHierarchy"/>
    <dgm:cxn modelId="{D5023A92-C0EA-4A8B-951C-B0EF8CA09DB7}" type="presParOf" srcId="{B6FFBA70-FC5D-4D7C-9079-2E59E813B6C8}" destId="{28B2391A-5AFD-4AE1-8630-032E85F5BA7B}" srcOrd="0" destOrd="0" presId="urn:microsoft.com/office/officeart/2009/layout/CirclePictureHierarchy"/>
    <dgm:cxn modelId="{F3635B0A-783C-487D-8B9D-E44199AA0814}" type="presParOf" srcId="{B6FFBA70-FC5D-4D7C-9079-2E59E813B6C8}" destId="{B600AFFD-BD92-4979-B9B7-63846C1CCD4A}" srcOrd="1" destOrd="0" presId="urn:microsoft.com/office/officeart/2009/layout/CirclePictureHierarchy"/>
    <dgm:cxn modelId="{864BEBE3-5AB3-44C5-A93C-00AB693F3A2F}" type="presParOf" srcId="{B600AFFD-BD92-4979-B9B7-63846C1CCD4A}" destId="{D003ACE9-DD21-4E46-A558-43E782D1B9CB}" srcOrd="0" destOrd="0" presId="urn:microsoft.com/office/officeart/2009/layout/CirclePictureHierarchy"/>
    <dgm:cxn modelId="{908A39B3-9437-4A55-B413-9A7E17053873}" type="presParOf" srcId="{D003ACE9-DD21-4E46-A558-43E782D1B9CB}" destId="{B8C02BB4-A2A1-447E-AE5A-22BB2F4A0E88}" srcOrd="0" destOrd="0" presId="urn:microsoft.com/office/officeart/2009/layout/CirclePictureHierarchy"/>
    <dgm:cxn modelId="{211F3F07-6C93-4F1F-BB20-83A3BAC5D883}" type="presParOf" srcId="{D003ACE9-DD21-4E46-A558-43E782D1B9CB}" destId="{28D7245D-B755-4813-BC61-48D91F5761BC}" srcOrd="1" destOrd="0" presId="urn:microsoft.com/office/officeart/2009/layout/CirclePictureHierarchy"/>
    <dgm:cxn modelId="{D0F82CE1-0A54-4470-AF20-26C2E6BCBEDB}" type="presParOf" srcId="{B600AFFD-BD92-4979-B9B7-63846C1CCD4A}" destId="{732425B8-9DF4-42B7-AB16-06B2ABFBFFFB}" srcOrd="1" destOrd="0" presId="urn:microsoft.com/office/officeart/2009/layout/CirclePictureHierarchy"/>
    <dgm:cxn modelId="{1F26292D-269F-4E24-B2AD-F84FB6D29CDE}" type="presParOf" srcId="{B6FFBA70-FC5D-4D7C-9079-2E59E813B6C8}" destId="{0C615DC1-7988-42F1-9CDF-7AD26F4FC28A}" srcOrd="2" destOrd="0" presId="urn:microsoft.com/office/officeart/2009/layout/CirclePictureHierarchy"/>
    <dgm:cxn modelId="{FBFB6663-3DB5-4887-8E6A-1BC29A3957AF}" type="presParOf" srcId="{B6FFBA70-FC5D-4D7C-9079-2E59E813B6C8}" destId="{C86DE8A8-4D3E-4AD5-A1C5-37390F7C484D}" srcOrd="3" destOrd="0" presId="urn:microsoft.com/office/officeart/2009/layout/CirclePictureHierarchy"/>
    <dgm:cxn modelId="{4AD5EAFF-F765-4493-8502-3D768CACA9B1}" type="presParOf" srcId="{C86DE8A8-4D3E-4AD5-A1C5-37390F7C484D}" destId="{58903A41-2B41-4A0D-8DD7-2A897CA8528B}" srcOrd="0" destOrd="0" presId="urn:microsoft.com/office/officeart/2009/layout/CirclePictureHierarchy"/>
    <dgm:cxn modelId="{7D6FF0DB-A08F-4D54-9C19-5AB40CC43DEC}" type="presParOf" srcId="{58903A41-2B41-4A0D-8DD7-2A897CA8528B}" destId="{CC1B64E6-6D32-4312-9657-032804C1B30B}" srcOrd="0" destOrd="0" presId="urn:microsoft.com/office/officeart/2009/layout/CirclePictureHierarchy"/>
    <dgm:cxn modelId="{33E8BB7E-8232-49B5-8F6B-5CCAF6282A42}" type="presParOf" srcId="{58903A41-2B41-4A0D-8DD7-2A897CA8528B}" destId="{20B4D722-28FF-4EB8-A0B4-2DE08C4F2476}" srcOrd="1" destOrd="0" presId="urn:microsoft.com/office/officeart/2009/layout/CirclePictureHierarchy"/>
    <dgm:cxn modelId="{3D0D8869-1B6D-487F-AF16-693FEA8FCD24}" type="presParOf" srcId="{C86DE8A8-4D3E-4AD5-A1C5-37390F7C484D}" destId="{C0CB65B3-3902-4B6A-9A5B-4F76CA108E1C}" srcOrd="1" destOrd="0" presId="urn:microsoft.com/office/officeart/2009/layout/CirclePictureHierarchy"/>
    <dgm:cxn modelId="{F7B55A87-5D74-4A3F-A4C4-CF0914AA9C11}" type="presParOf" srcId="{9811F400-1818-4398-ACBA-73C58940AA9D}" destId="{5FD38CA6-9496-4055-AFC4-085ADDFA318A}" srcOrd="4" destOrd="0" presId="urn:microsoft.com/office/officeart/2009/layout/CirclePictureHierarchy"/>
    <dgm:cxn modelId="{95158C43-6AF5-41F7-B243-AB426A38A823}" type="presParOf" srcId="{9811F400-1818-4398-ACBA-73C58940AA9D}" destId="{76F12B9D-21BC-4B35-BDA3-A50B8172A32F}" srcOrd="5" destOrd="0" presId="urn:microsoft.com/office/officeart/2009/layout/CirclePictureHierarchy"/>
    <dgm:cxn modelId="{EDE76784-E91D-4D77-A6F0-DA602EE12921}" type="presParOf" srcId="{76F12B9D-21BC-4B35-BDA3-A50B8172A32F}" destId="{472536A3-9BCF-4BE3-B742-96578B39603E}" srcOrd="0" destOrd="0" presId="urn:microsoft.com/office/officeart/2009/layout/CirclePictureHierarchy"/>
    <dgm:cxn modelId="{3D98E5B1-0ADF-4811-82A3-4AB3813970B1}" type="presParOf" srcId="{472536A3-9BCF-4BE3-B742-96578B39603E}" destId="{8B76A56B-9B2F-416A-BFF0-01DA141FA053}" srcOrd="0" destOrd="0" presId="urn:microsoft.com/office/officeart/2009/layout/CirclePictureHierarchy"/>
    <dgm:cxn modelId="{182F3A98-AF29-4BC9-BAEF-A727254E933C}" type="presParOf" srcId="{472536A3-9BCF-4BE3-B742-96578B39603E}" destId="{03D0D061-5F6D-4574-805B-43184F7D1290}" srcOrd="1" destOrd="0" presId="urn:microsoft.com/office/officeart/2009/layout/CirclePictureHierarchy"/>
    <dgm:cxn modelId="{31D8E97C-3219-4347-AC5F-0A73D08DD07A}" type="presParOf" srcId="{76F12B9D-21BC-4B35-BDA3-A50B8172A32F}" destId="{871670C8-F041-45EB-9758-8D617FEF19A6}" srcOrd="1" destOrd="0" presId="urn:microsoft.com/office/officeart/2009/layout/CirclePictureHierarchy"/>
    <dgm:cxn modelId="{92AD2A5C-41A6-40C5-B07B-57F9655159A0}" type="presParOf" srcId="{367AC2D6-8F28-404B-B620-0BB5CD50882D}" destId="{D8E03CAF-0826-46F8-B1D2-5CB022C51597}" srcOrd="2" destOrd="0" presId="urn:microsoft.com/office/officeart/2009/layout/CirclePictureHierarchy"/>
    <dgm:cxn modelId="{7098D13C-31BF-4DC9-A531-11768423A534}" type="presParOf" srcId="{367AC2D6-8F28-404B-B620-0BB5CD50882D}" destId="{BA66F7F6-224E-4E4F-A618-05194C2AA282}" srcOrd="3" destOrd="0" presId="urn:microsoft.com/office/officeart/2009/layout/CirclePictureHierarchy"/>
    <dgm:cxn modelId="{865A8E95-7169-414E-A756-381EFC8D6BFD}" type="presParOf" srcId="{BA66F7F6-224E-4E4F-A618-05194C2AA282}" destId="{3C5A5833-BCF8-4A7D-A6FA-A0DAA7247475}" srcOrd="0" destOrd="0" presId="urn:microsoft.com/office/officeart/2009/layout/CirclePictureHierarchy"/>
    <dgm:cxn modelId="{5CB925A6-2FCE-476A-AB2F-3BE8D681DABD}" type="presParOf" srcId="{3C5A5833-BCF8-4A7D-A6FA-A0DAA7247475}" destId="{F292242B-8B84-4C0A-8CEA-7DE0A4A359CD}" srcOrd="0" destOrd="0" presId="urn:microsoft.com/office/officeart/2009/layout/CirclePictureHierarchy"/>
    <dgm:cxn modelId="{DB345F23-D20B-4086-9EB4-2DDFC0299172}" type="presParOf" srcId="{3C5A5833-BCF8-4A7D-A6FA-A0DAA7247475}" destId="{AA0D2D81-BE49-42DD-A3FF-1CE1F800C59A}" srcOrd="1" destOrd="0" presId="urn:microsoft.com/office/officeart/2009/layout/CirclePictureHierarchy"/>
    <dgm:cxn modelId="{E6BA438A-E493-441F-8E9E-D7EF7F124369}" type="presParOf" srcId="{BA66F7F6-224E-4E4F-A618-05194C2AA282}" destId="{A347A26C-74A5-4F8D-B002-14FA01C12B0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95B88-A1B5-4A7F-8F8A-4EA24ADFAA4B}">
      <dsp:nvSpPr>
        <dsp:cNvPr id="0" name=""/>
        <dsp:cNvSpPr/>
      </dsp:nvSpPr>
      <dsp:spPr>
        <a:xfrm rot="5400000">
          <a:off x="855208" y="1422995"/>
          <a:ext cx="1258516" cy="14327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A31DE-9A8B-42CC-BFA5-C7B3C91B07C7}">
      <dsp:nvSpPr>
        <dsp:cNvPr id="0" name=""/>
        <dsp:cNvSpPr/>
      </dsp:nvSpPr>
      <dsp:spPr>
        <a:xfrm>
          <a:off x="122263" y="27904"/>
          <a:ext cx="2917631" cy="14829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江苏南京鼓楼区</a:t>
          </a:r>
          <a:endParaRPr lang="zh-CN" altLang="en-US" sz="2800" kern="1200" dirty="0"/>
        </a:p>
      </dsp:txBody>
      <dsp:txXfrm>
        <a:off x="194668" y="100309"/>
        <a:ext cx="2772821" cy="1338142"/>
      </dsp:txXfrm>
    </dsp:sp>
    <dsp:sp modelId="{B4D87A51-DCC0-4081-9C30-C330E1940150}">
      <dsp:nvSpPr>
        <dsp:cNvPr id="0" name=""/>
        <dsp:cNvSpPr/>
      </dsp:nvSpPr>
      <dsp:spPr>
        <a:xfrm>
          <a:off x="3041382" y="169337"/>
          <a:ext cx="2147030" cy="119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江苏</a:t>
          </a:r>
          <a:r>
            <a:rPr lang="en-US" altLang="zh-CN" sz="3200" kern="1200" dirty="0" smtClean="0"/>
            <a:t>(</a:t>
          </a:r>
          <a:r>
            <a:rPr lang="zh-CN" altLang="en-US" sz="3200" kern="1200" dirty="0" smtClean="0"/>
            <a:t>省</a:t>
          </a:r>
          <a:r>
            <a:rPr lang="en-US" altLang="zh-CN" sz="3200" kern="1200" dirty="0" smtClean="0"/>
            <a:t>)</a:t>
          </a:r>
          <a:endParaRPr lang="zh-CN" altLang="en-US" sz="3200" kern="1200" dirty="0"/>
        </a:p>
      </dsp:txBody>
      <dsp:txXfrm>
        <a:off x="3041382" y="169337"/>
        <a:ext cx="2147030" cy="1198587"/>
      </dsp:txXfrm>
    </dsp:sp>
    <dsp:sp modelId="{A5378C6F-5BAD-4BDF-B7E7-3132B0969FA9}">
      <dsp:nvSpPr>
        <dsp:cNvPr id="0" name=""/>
        <dsp:cNvSpPr/>
      </dsp:nvSpPr>
      <dsp:spPr>
        <a:xfrm rot="5400000">
          <a:off x="2752034" y="3088839"/>
          <a:ext cx="1258516" cy="14327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7DAF5-D826-4926-927D-8BB05B33479B}">
      <dsp:nvSpPr>
        <dsp:cNvPr id="0" name=""/>
        <dsp:cNvSpPr/>
      </dsp:nvSpPr>
      <dsp:spPr>
        <a:xfrm>
          <a:off x="2216054" y="1693748"/>
          <a:ext cx="2523698" cy="14829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南京鼓楼区</a:t>
          </a:r>
          <a:endParaRPr lang="zh-CN" altLang="en-US" sz="2800" kern="1200" dirty="0"/>
        </a:p>
      </dsp:txBody>
      <dsp:txXfrm>
        <a:off x="2288459" y="1766153"/>
        <a:ext cx="2378888" cy="1338142"/>
      </dsp:txXfrm>
    </dsp:sp>
    <dsp:sp modelId="{71736740-16D7-4151-BC06-DDE94147AA28}">
      <dsp:nvSpPr>
        <dsp:cNvPr id="0" name=""/>
        <dsp:cNvSpPr/>
      </dsp:nvSpPr>
      <dsp:spPr>
        <a:xfrm>
          <a:off x="4724882" y="1835182"/>
          <a:ext cx="1991172" cy="119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南京</a:t>
          </a:r>
          <a:r>
            <a:rPr lang="en-US" altLang="zh-CN" sz="2800" kern="1200" dirty="0" smtClean="0"/>
            <a:t>(</a:t>
          </a:r>
          <a:r>
            <a:rPr lang="zh-CN" altLang="en-US" sz="2800" kern="1200" dirty="0" smtClean="0"/>
            <a:t>市</a:t>
          </a:r>
          <a:r>
            <a:rPr lang="en-US" altLang="zh-CN" sz="2800" kern="1200" dirty="0" smtClean="0"/>
            <a:t>)</a:t>
          </a:r>
          <a:endParaRPr lang="zh-CN" altLang="en-US" sz="2800" kern="1200" dirty="0"/>
        </a:p>
      </dsp:txBody>
      <dsp:txXfrm>
        <a:off x="4724882" y="1835182"/>
        <a:ext cx="1991172" cy="1198587"/>
      </dsp:txXfrm>
    </dsp:sp>
    <dsp:sp modelId="{2E20CB34-CB19-44D5-BBC3-2F9BEF12B02B}">
      <dsp:nvSpPr>
        <dsp:cNvPr id="0" name=""/>
        <dsp:cNvSpPr/>
      </dsp:nvSpPr>
      <dsp:spPr>
        <a:xfrm>
          <a:off x="4309846" y="3359593"/>
          <a:ext cx="2118601" cy="14829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鼓楼区</a:t>
          </a:r>
          <a:endParaRPr lang="zh-CN" altLang="en-US" sz="2800" kern="1200" dirty="0"/>
        </a:p>
      </dsp:txBody>
      <dsp:txXfrm>
        <a:off x="4382251" y="3431998"/>
        <a:ext cx="1973791" cy="1338142"/>
      </dsp:txXfrm>
    </dsp:sp>
    <dsp:sp modelId="{4AEB5481-2CBA-4936-838E-804EFC0E2092}">
      <dsp:nvSpPr>
        <dsp:cNvPr id="0" name=""/>
        <dsp:cNvSpPr/>
      </dsp:nvSpPr>
      <dsp:spPr>
        <a:xfrm>
          <a:off x="6394078" y="3501026"/>
          <a:ext cx="1483532" cy="119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鼓楼区</a:t>
          </a:r>
          <a:endParaRPr lang="zh-CN" altLang="en-US" sz="2600" kern="1200" dirty="0"/>
        </a:p>
      </dsp:txBody>
      <dsp:txXfrm>
        <a:off x="6394078" y="3501026"/>
        <a:ext cx="1483532" cy="119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03CAF-0826-46F8-B1D2-5CB022C51597}">
      <dsp:nvSpPr>
        <dsp:cNvPr id="0" name=""/>
        <dsp:cNvSpPr/>
      </dsp:nvSpPr>
      <dsp:spPr>
        <a:xfrm>
          <a:off x="4309219" y="1480284"/>
          <a:ext cx="1432758" cy="20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39"/>
              </a:lnTo>
              <a:lnTo>
                <a:pt x="1432758" y="103039"/>
              </a:lnTo>
              <a:lnTo>
                <a:pt x="1432758" y="2044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38CA6-9496-4055-AFC4-085ADDFA318A}">
      <dsp:nvSpPr>
        <dsp:cNvPr id="0" name=""/>
        <dsp:cNvSpPr/>
      </dsp:nvSpPr>
      <dsp:spPr>
        <a:xfrm>
          <a:off x="2812391" y="2333808"/>
          <a:ext cx="3952169" cy="20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39"/>
              </a:lnTo>
              <a:lnTo>
                <a:pt x="3952169" y="103039"/>
              </a:lnTo>
              <a:lnTo>
                <a:pt x="3952169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15DC1-7988-42F1-9CDF-7AD26F4FC28A}">
      <dsp:nvSpPr>
        <dsp:cNvPr id="0" name=""/>
        <dsp:cNvSpPr/>
      </dsp:nvSpPr>
      <dsp:spPr>
        <a:xfrm>
          <a:off x="4979624" y="3187332"/>
          <a:ext cx="892468" cy="20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39"/>
              </a:lnTo>
              <a:lnTo>
                <a:pt x="892468" y="103039"/>
              </a:lnTo>
              <a:lnTo>
                <a:pt x="892468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2391A-5AFD-4AE1-8630-032E85F5BA7B}">
      <dsp:nvSpPr>
        <dsp:cNvPr id="0" name=""/>
        <dsp:cNvSpPr/>
      </dsp:nvSpPr>
      <dsp:spPr>
        <a:xfrm>
          <a:off x="4087156" y="3187332"/>
          <a:ext cx="892468" cy="204456"/>
        </a:xfrm>
        <a:custGeom>
          <a:avLst/>
          <a:gdLst/>
          <a:ahLst/>
          <a:cxnLst/>
          <a:rect l="0" t="0" r="0" b="0"/>
          <a:pathLst>
            <a:path>
              <a:moveTo>
                <a:pt x="892468" y="0"/>
              </a:moveTo>
              <a:lnTo>
                <a:pt x="892468" y="103039"/>
              </a:lnTo>
              <a:lnTo>
                <a:pt x="0" y="103039"/>
              </a:lnTo>
              <a:lnTo>
                <a:pt x="0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E121D-D155-439D-9250-FD2038619CB4}">
      <dsp:nvSpPr>
        <dsp:cNvPr id="0" name=""/>
        <dsp:cNvSpPr/>
      </dsp:nvSpPr>
      <dsp:spPr>
        <a:xfrm>
          <a:off x="2812391" y="2333808"/>
          <a:ext cx="2167233" cy="20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39"/>
              </a:lnTo>
              <a:lnTo>
                <a:pt x="2167233" y="103039"/>
              </a:lnTo>
              <a:lnTo>
                <a:pt x="2167233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7EDB6-600E-4AFF-B41D-A40E14707D41}">
      <dsp:nvSpPr>
        <dsp:cNvPr id="0" name=""/>
        <dsp:cNvSpPr/>
      </dsp:nvSpPr>
      <dsp:spPr>
        <a:xfrm>
          <a:off x="1149522" y="3187332"/>
          <a:ext cx="1152697" cy="20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39"/>
              </a:lnTo>
              <a:lnTo>
                <a:pt x="1152697" y="103039"/>
              </a:lnTo>
              <a:lnTo>
                <a:pt x="1152697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78F72-9A33-4C55-9D53-02C8D0E4ED99}">
      <dsp:nvSpPr>
        <dsp:cNvPr id="0" name=""/>
        <dsp:cNvSpPr/>
      </dsp:nvSpPr>
      <dsp:spPr>
        <a:xfrm>
          <a:off x="327922" y="3187332"/>
          <a:ext cx="821599" cy="204456"/>
        </a:xfrm>
        <a:custGeom>
          <a:avLst/>
          <a:gdLst/>
          <a:ahLst/>
          <a:cxnLst/>
          <a:rect l="0" t="0" r="0" b="0"/>
          <a:pathLst>
            <a:path>
              <a:moveTo>
                <a:pt x="821599" y="0"/>
              </a:moveTo>
              <a:lnTo>
                <a:pt x="821599" y="103039"/>
              </a:lnTo>
              <a:lnTo>
                <a:pt x="0" y="103039"/>
              </a:lnTo>
              <a:lnTo>
                <a:pt x="0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626A9-B271-4324-A6AA-812C71BD662D}">
      <dsp:nvSpPr>
        <dsp:cNvPr id="0" name=""/>
        <dsp:cNvSpPr/>
      </dsp:nvSpPr>
      <dsp:spPr>
        <a:xfrm>
          <a:off x="1149522" y="2333808"/>
          <a:ext cx="1662868" cy="204456"/>
        </a:xfrm>
        <a:custGeom>
          <a:avLst/>
          <a:gdLst/>
          <a:ahLst/>
          <a:cxnLst/>
          <a:rect l="0" t="0" r="0" b="0"/>
          <a:pathLst>
            <a:path>
              <a:moveTo>
                <a:pt x="1662868" y="0"/>
              </a:moveTo>
              <a:lnTo>
                <a:pt x="1662868" y="103039"/>
              </a:lnTo>
              <a:lnTo>
                <a:pt x="0" y="103039"/>
              </a:lnTo>
              <a:lnTo>
                <a:pt x="0" y="2044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BA2CD-5097-454A-8A35-986C49237597}">
      <dsp:nvSpPr>
        <dsp:cNvPr id="0" name=""/>
        <dsp:cNvSpPr/>
      </dsp:nvSpPr>
      <dsp:spPr>
        <a:xfrm>
          <a:off x="2812391" y="1480284"/>
          <a:ext cx="1496828" cy="204456"/>
        </a:xfrm>
        <a:custGeom>
          <a:avLst/>
          <a:gdLst/>
          <a:ahLst/>
          <a:cxnLst/>
          <a:rect l="0" t="0" r="0" b="0"/>
          <a:pathLst>
            <a:path>
              <a:moveTo>
                <a:pt x="1496828" y="0"/>
              </a:moveTo>
              <a:lnTo>
                <a:pt x="1496828" y="103039"/>
              </a:lnTo>
              <a:lnTo>
                <a:pt x="0" y="103039"/>
              </a:lnTo>
              <a:lnTo>
                <a:pt x="0" y="2044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EDE3D-B12A-4FDE-A7C9-98773A515E65}">
      <dsp:nvSpPr>
        <dsp:cNvPr id="0" name=""/>
        <dsp:cNvSpPr/>
      </dsp:nvSpPr>
      <dsp:spPr>
        <a:xfrm>
          <a:off x="3984685" y="831216"/>
          <a:ext cx="649067" cy="6490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753ED-8880-4463-BED5-947C464280F1}">
      <dsp:nvSpPr>
        <dsp:cNvPr id="0" name=""/>
        <dsp:cNvSpPr/>
      </dsp:nvSpPr>
      <dsp:spPr>
        <a:xfrm>
          <a:off x="4634152" y="829594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/>
            <a:t>中国</a:t>
          </a:r>
        </a:p>
      </dsp:txBody>
      <dsp:txXfrm>
        <a:off x="4634152" y="829594"/>
        <a:ext cx="973601" cy="649067"/>
      </dsp:txXfrm>
    </dsp:sp>
    <dsp:sp modelId="{54C52A94-079B-4FDE-8C7A-55DF4ABEF75E}">
      <dsp:nvSpPr>
        <dsp:cNvPr id="0" name=""/>
        <dsp:cNvSpPr/>
      </dsp:nvSpPr>
      <dsp:spPr>
        <a:xfrm>
          <a:off x="2487857" y="1684740"/>
          <a:ext cx="649067" cy="64906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D863-A113-445C-821B-152F0B0C87D3}">
      <dsp:nvSpPr>
        <dsp:cNvPr id="0" name=""/>
        <dsp:cNvSpPr/>
      </dsp:nvSpPr>
      <dsp:spPr>
        <a:xfrm>
          <a:off x="3136688" y="1683118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/>
            <a:t>江苏省</a:t>
          </a:r>
          <a:r>
            <a:rPr lang="en-US" altLang="zh-CN" sz="1700" b="0" kern="1200" dirty="0"/>
            <a:t>,0</a:t>
          </a:r>
          <a:endParaRPr lang="zh-CN" altLang="en-US" sz="1700" b="0" kern="1200" dirty="0"/>
        </a:p>
      </dsp:txBody>
      <dsp:txXfrm>
        <a:off x="3136688" y="1683118"/>
        <a:ext cx="973601" cy="649067"/>
      </dsp:txXfrm>
    </dsp:sp>
    <dsp:sp modelId="{8AF5A3B8-71BA-4BF6-BE94-002919A56590}">
      <dsp:nvSpPr>
        <dsp:cNvPr id="0" name=""/>
        <dsp:cNvSpPr/>
      </dsp:nvSpPr>
      <dsp:spPr>
        <a:xfrm>
          <a:off x="824988" y="2538265"/>
          <a:ext cx="649067" cy="64906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D15B2-A76B-48E2-B7CA-20F1F01DB5B7}">
      <dsp:nvSpPr>
        <dsp:cNvPr id="0" name=""/>
        <dsp:cNvSpPr/>
      </dsp:nvSpPr>
      <dsp:spPr>
        <a:xfrm>
          <a:off x="1461287" y="2536642"/>
          <a:ext cx="1635796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/>
            <a:t>南京市</a:t>
          </a:r>
          <a:r>
            <a:rPr lang="en-US" altLang="zh-CN" sz="1700" b="0" kern="1200" dirty="0" smtClean="0"/>
            <a:t>,0</a:t>
          </a:r>
          <a:endParaRPr lang="zh-CN" altLang="en-US" sz="1700" b="0" kern="1200" dirty="0"/>
        </a:p>
      </dsp:txBody>
      <dsp:txXfrm>
        <a:off x="1461287" y="2536642"/>
        <a:ext cx="1635796" cy="649067"/>
      </dsp:txXfrm>
    </dsp:sp>
    <dsp:sp modelId="{0A9DD79B-BB4B-4009-BF47-1FEA1FB7056B}">
      <dsp:nvSpPr>
        <dsp:cNvPr id="0" name=""/>
        <dsp:cNvSpPr/>
      </dsp:nvSpPr>
      <dsp:spPr>
        <a:xfrm>
          <a:off x="3388" y="3391789"/>
          <a:ext cx="649067" cy="64906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107FD-82FB-4BDD-A464-FCFE0AA43FA8}">
      <dsp:nvSpPr>
        <dsp:cNvPr id="0" name=""/>
        <dsp:cNvSpPr/>
      </dsp:nvSpPr>
      <dsp:spPr>
        <a:xfrm>
          <a:off x="622143" y="3390043"/>
          <a:ext cx="1352322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/>
            <a:t>玄武区</a:t>
          </a:r>
          <a:r>
            <a:rPr lang="en-US" altLang="zh-CN" sz="1700" b="0" kern="1200" dirty="0" smtClean="0"/>
            <a:t>,0</a:t>
          </a:r>
          <a:endParaRPr lang="zh-CN" altLang="en-US" sz="1700" b="0" kern="1200" dirty="0"/>
        </a:p>
      </dsp:txBody>
      <dsp:txXfrm>
        <a:off x="622143" y="3390043"/>
        <a:ext cx="1352322" cy="649067"/>
      </dsp:txXfrm>
    </dsp:sp>
    <dsp:sp modelId="{3C128D5C-A23D-4243-9C88-801CA69DA524}">
      <dsp:nvSpPr>
        <dsp:cNvPr id="0" name=""/>
        <dsp:cNvSpPr/>
      </dsp:nvSpPr>
      <dsp:spPr>
        <a:xfrm>
          <a:off x="1977685" y="3391789"/>
          <a:ext cx="649067" cy="64906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BA2CD-E571-49B5-9BF0-0ED547A9D2B6}">
      <dsp:nvSpPr>
        <dsp:cNvPr id="0" name=""/>
        <dsp:cNvSpPr/>
      </dsp:nvSpPr>
      <dsp:spPr>
        <a:xfrm>
          <a:off x="2626753" y="3390166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江宁区</a:t>
          </a:r>
          <a:r>
            <a:rPr lang="en-US" altLang="zh-CN" sz="1700" kern="1200"/>
            <a:t>,0</a:t>
          </a:r>
          <a:endParaRPr lang="zh-CN" altLang="en-US" sz="1700" kern="1200"/>
        </a:p>
      </dsp:txBody>
      <dsp:txXfrm>
        <a:off x="2626753" y="3390166"/>
        <a:ext cx="973601" cy="649067"/>
      </dsp:txXfrm>
    </dsp:sp>
    <dsp:sp modelId="{0F1E0A8D-DAFF-429F-BE4D-703F3F26DA99}">
      <dsp:nvSpPr>
        <dsp:cNvPr id="0" name=""/>
        <dsp:cNvSpPr/>
      </dsp:nvSpPr>
      <dsp:spPr>
        <a:xfrm>
          <a:off x="4655090" y="2538265"/>
          <a:ext cx="649067" cy="64906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5DC7-B20B-4264-9235-C8458C2F9883}">
      <dsp:nvSpPr>
        <dsp:cNvPr id="0" name=""/>
        <dsp:cNvSpPr/>
      </dsp:nvSpPr>
      <dsp:spPr>
        <a:xfrm>
          <a:off x="5304158" y="2536642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苏州市</a:t>
          </a:r>
          <a:r>
            <a:rPr lang="en-US" altLang="zh-CN" sz="1700" kern="1200" dirty="0"/>
            <a:t>,0</a:t>
          </a:r>
          <a:endParaRPr lang="zh-CN" altLang="en-US" sz="1700" kern="1200" dirty="0"/>
        </a:p>
      </dsp:txBody>
      <dsp:txXfrm>
        <a:off x="5304158" y="2536642"/>
        <a:ext cx="973601" cy="649067"/>
      </dsp:txXfrm>
    </dsp:sp>
    <dsp:sp modelId="{B8C02BB4-A2A1-447E-AE5A-22BB2F4A0E88}">
      <dsp:nvSpPr>
        <dsp:cNvPr id="0" name=""/>
        <dsp:cNvSpPr/>
      </dsp:nvSpPr>
      <dsp:spPr>
        <a:xfrm>
          <a:off x="3762622" y="3391789"/>
          <a:ext cx="649067" cy="649067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245D-B755-4813-BC61-48D91F5761BC}">
      <dsp:nvSpPr>
        <dsp:cNvPr id="0" name=""/>
        <dsp:cNvSpPr/>
      </dsp:nvSpPr>
      <dsp:spPr>
        <a:xfrm>
          <a:off x="4411689" y="3390166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姑苏区</a:t>
          </a:r>
          <a:r>
            <a:rPr lang="en-US" altLang="zh-CN" sz="1700" kern="1200"/>
            <a:t>,0</a:t>
          </a:r>
          <a:endParaRPr lang="zh-CN" altLang="en-US" sz="1700" kern="1200"/>
        </a:p>
      </dsp:txBody>
      <dsp:txXfrm>
        <a:off x="4411689" y="3390166"/>
        <a:ext cx="973601" cy="649067"/>
      </dsp:txXfrm>
    </dsp:sp>
    <dsp:sp modelId="{CC1B64E6-6D32-4312-9657-032804C1B30B}">
      <dsp:nvSpPr>
        <dsp:cNvPr id="0" name=""/>
        <dsp:cNvSpPr/>
      </dsp:nvSpPr>
      <dsp:spPr>
        <a:xfrm>
          <a:off x="5547558" y="3391789"/>
          <a:ext cx="649067" cy="649067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D722-28FF-4EB8-A0B4-2DE08C4F2476}">
      <dsp:nvSpPr>
        <dsp:cNvPr id="0" name=""/>
        <dsp:cNvSpPr/>
      </dsp:nvSpPr>
      <dsp:spPr>
        <a:xfrm>
          <a:off x="6196626" y="3390166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...</a:t>
          </a:r>
          <a:endParaRPr lang="zh-CN" altLang="en-US" sz="1700" kern="1200"/>
        </a:p>
      </dsp:txBody>
      <dsp:txXfrm>
        <a:off x="6196626" y="3390166"/>
        <a:ext cx="973601" cy="649067"/>
      </dsp:txXfrm>
    </dsp:sp>
    <dsp:sp modelId="{8B76A56B-9B2F-416A-BFF0-01DA141FA053}">
      <dsp:nvSpPr>
        <dsp:cNvPr id="0" name=""/>
        <dsp:cNvSpPr/>
      </dsp:nvSpPr>
      <dsp:spPr>
        <a:xfrm>
          <a:off x="6440026" y="2538265"/>
          <a:ext cx="649067" cy="649067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0D061-5F6D-4574-805B-43184F7D1290}">
      <dsp:nvSpPr>
        <dsp:cNvPr id="0" name=""/>
        <dsp:cNvSpPr/>
      </dsp:nvSpPr>
      <dsp:spPr>
        <a:xfrm>
          <a:off x="7089094" y="2536642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...</a:t>
          </a:r>
          <a:endParaRPr lang="zh-CN" altLang="en-US" sz="1700" kern="1200"/>
        </a:p>
      </dsp:txBody>
      <dsp:txXfrm>
        <a:off x="7089094" y="2536642"/>
        <a:ext cx="973601" cy="649067"/>
      </dsp:txXfrm>
    </dsp:sp>
    <dsp:sp modelId="{F292242B-8B84-4C0A-8CEA-7DE0A4A359CD}">
      <dsp:nvSpPr>
        <dsp:cNvPr id="0" name=""/>
        <dsp:cNvSpPr/>
      </dsp:nvSpPr>
      <dsp:spPr>
        <a:xfrm>
          <a:off x="5417444" y="1684740"/>
          <a:ext cx="649067" cy="649067"/>
        </a:xfrm>
        <a:prstGeom prst="ellipse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2D81-BE49-42DD-A3FF-1CE1F800C59A}">
      <dsp:nvSpPr>
        <dsp:cNvPr id="0" name=""/>
        <dsp:cNvSpPr/>
      </dsp:nvSpPr>
      <dsp:spPr>
        <a:xfrm>
          <a:off x="6066511" y="1683118"/>
          <a:ext cx="973601" cy="64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...</a:t>
          </a:r>
          <a:endParaRPr lang="zh-CN" altLang="en-US" sz="1700" kern="1200"/>
        </a:p>
      </dsp:txBody>
      <dsp:txXfrm>
        <a:off x="6066511" y="1683118"/>
        <a:ext cx="973601" cy="649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03CAF-0826-46F8-B1D2-5CB022C51597}">
      <dsp:nvSpPr>
        <dsp:cNvPr id="0" name=""/>
        <dsp:cNvSpPr/>
      </dsp:nvSpPr>
      <dsp:spPr>
        <a:xfrm>
          <a:off x="4306873" y="1488396"/>
          <a:ext cx="1495632" cy="20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64"/>
              </a:lnTo>
              <a:lnTo>
                <a:pt x="1495632" y="102164"/>
              </a:lnTo>
              <a:lnTo>
                <a:pt x="1495632" y="20271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38CA6-9496-4055-AFC4-085ADDFA318A}">
      <dsp:nvSpPr>
        <dsp:cNvPr id="0" name=""/>
        <dsp:cNvSpPr/>
      </dsp:nvSpPr>
      <dsp:spPr>
        <a:xfrm>
          <a:off x="2747715" y="2334670"/>
          <a:ext cx="4026448" cy="20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64"/>
              </a:lnTo>
              <a:lnTo>
                <a:pt x="4026448" y="102164"/>
              </a:lnTo>
              <a:lnTo>
                <a:pt x="4026448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15DC1-7988-42F1-9CDF-7AD26F4FC28A}">
      <dsp:nvSpPr>
        <dsp:cNvPr id="0" name=""/>
        <dsp:cNvSpPr/>
      </dsp:nvSpPr>
      <dsp:spPr>
        <a:xfrm>
          <a:off x="4930909" y="3180943"/>
          <a:ext cx="950502" cy="20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64"/>
              </a:lnTo>
              <a:lnTo>
                <a:pt x="950502" y="102164"/>
              </a:lnTo>
              <a:lnTo>
                <a:pt x="950502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2391A-5AFD-4AE1-8630-032E85F5BA7B}">
      <dsp:nvSpPr>
        <dsp:cNvPr id="0" name=""/>
        <dsp:cNvSpPr/>
      </dsp:nvSpPr>
      <dsp:spPr>
        <a:xfrm>
          <a:off x="4053888" y="3180943"/>
          <a:ext cx="877021" cy="202719"/>
        </a:xfrm>
        <a:custGeom>
          <a:avLst/>
          <a:gdLst/>
          <a:ahLst/>
          <a:cxnLst/>
          <a:rect l="0" t="0" r="0" b="0"/>
          <a:pathLst>
            <a:path>
              <a:moveTo>
                <a:pt x="877021" y="0"/>
              </a:moveTo>
              <a:lnTo>
                <a:pt x="877021" y="102164"/>
              </a:lnTo>
              <a:lnTo>
                <a:pt x="0" y="102164"/>
              </a:lnTo>
              <a:lnTo>
                <a:pt x="0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E121D-D155-439D-9250-FD2038619CB4}">
      <dsp:nvSpPr>
        <dsp:cNvPr id="0" name=""/>
        <dsp:cNvSpPr/>
      </dsp:nvSpPr>
      <dsp:spPr>
        <a:xfrm>
          <a:off x="2747715" y="2334670"/>
          <a:ext cx="2183194" cy="20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64"/>
              </a:lnTo>
              <a:lnTo>
                <a:pt x="2183194" y="102164"/>
              </a:lnTo>
              <a:lnTo>
                <a:pt x="2183194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7EDB6-600E-4AFF-B41D-A40E14707D41}">
      <dsp:nvSpPr>
        <dsp:cNvPr id="0" name=""/>
        <dsp:cNvSpPr/>
      </dsp:nvSpPr>
      <dsp:spPr>
        <a:xfrm>
          <a:off x="1141210" y="3180943"/>
          <a:ext cx="1142904" cy="20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64"/>
              </a:lnTo>
              <a:lnTo>
                <a:pt x="1142904" y="102164"/>
              </a:lnTo>
              <a:lnTo>
                <a:pt x="1142904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78F72-9A33-4C55-9D53-02C8D0E4ED99}">
      <dsp:nvSpPr>
        <dsp:cNvPr id="0" name=""/>
        <dsp:cNvSpPr/>
      </dsp:nvSpPr>
      <dsp:spPr>
        <a:xfrm>
          <a:off x="326590" y="3180943"/>
          <a:ext cx="814620" cy="202719"/>
        </a:xfrm>
        <a:custGeom>
          <a:avLst/>
          <a:gdLst/>
          <a:ahLst/>
          <a:cxnLst/>
          <a:rect l="0" t="0" r="0" b="0"/>
          <a:pathLst>
            <a:path>
              <a:moveTo>
                <a:pt x="814620" y="0"/>
              </a:moveTo>
              <a:lnTo>
                <a:pt x="814620" y="102164"/>
              </a:lnTo>
              <a:lnTo>
                <a:pt x="0" y="102164"/>
              </a:lnTo>
              <a:lnTo>
                <a:pt x="0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626A9-B271-4324-A6AA-812C71BD662D}">
      <dsp:nvSpPr>
        <dsp:cNvPr id="0" name=""/>
        <dsp:cNvSpPr/>
      </dsp:nvSpPr>
      <dsp:spPr>
        <a:xfrm>
          <a:off x="1141210" y="2334670"/>
          <a:ext cx="1606505" cy="202719"/>
        </a:xfrm>
        <a:custGeom>
          <a:avLst/>
          <a:gdLst/>
          <a:ahLst/>
          <a:cxnLst/>
          <a:rect l="0" t="0" r="0" b="0"/>
          <a:pathLst>
            <a:path>
              <a:moveTo>
                <a:pt x="1606505" y="0"/>
              </a:moveTo>
              <a:lnTo>
                <a:pt x="1606505" y="102164"/>
              </a:lnTo>
              <a:lnTo>
                <a:pt x="0" y="102164"/>
              </a:lnTo>
              <a:lnTo>
                <a:pt x="0" y="20271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BA2CD-5097-454A-8A35-986C49237597}">
      <dsp:nvSpPr>
        <dsp:cNvPr id="0" name=""/>
        <dsp:cNvSpPr/>
      </dsp:nvSpPr>
      <dsp:spPr>
        <a:xfrm>
          <a:off x="2747715" y="1488396"/>
          <a:ext cx="1559157" cy="202719"/>
        </a:xfrm>
        <a:custGeom>
          <a:avLst/>
          <a:gdLst/>
          <a:ahLst/>
          <a:cxnLst/>
          <a:rect l="0" t="0" r="0" b="0"/>
          <a:pathLst>
            <a:path>
              <a:moveTo>
                <a:pt x="1559157" y="0"/>
              </a:moveTo>
              <a:lnTo>
                <a:pt x="1559157" y="102164"/>
              </a:lnTo>
              <a:lnTo>
                <a:pt x="0" y="102164"/>
              </a:lnTo>
              <a:lnTo>
                <a:pt x="0" y="20271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EDE3D-B12A-4FDE-A7C9-98773A515E65}">
      <dsp:nvSpPr>
        <dsp:cNvPr id="0" name=""/>
        <dsp:cNvSpPr/>
      </dsp:nvSpPr>
      <dsp:spPr>
        <a:xfrm>
          <a:off x="3985096" y="844843"/>
          <a:ext cx="643553" cy="6435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753ED-8880-4463-BED5-947C464280F1}">
      <dsp:nvSpPr>
        <dsp:cNvPr id="0" name=""/>
        <dsp:cNvSpPr/>
      </dsp:nvSpPr>
      <dsp:spPr>
        <a:xfrm>
          <a:off x="4629045" y="843234"/>
          <a:ext cx="96533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/>
            <a:t>中国</a:t>
          </a:r>
        </a:p>
      </dsp:txBody>
      <dsp:txXfrm>
        <a:off x="4629045" y="843234"/>
        <a:ext cx="965330" cy="643553"/>
      </dsp:txXfrm>
    </dsp:sp>
    <dsp:sp modelId="{54C52A94-079B-4FDE-8C7A-55DF4ABEF75E}">
      <dsp:nvSpPr>
        <dsp:cNvPr id="0" name=""/>
        <dsp:cNvSpPr/>
      </dsp:nvSpPr>
      <dsp:spPr>
        <a:xfrm>
          <a:off x="2425938" y="1691116"/>
          <a:ext cx="643553" cy="6435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D863-A113-445C-821B-152F0B0C87D3}">
      <dsp:nvSpPr>
        <dsp:cNvPr id="0" name=""/>
        <dsp:cNvSpPr/>
      </dsp:nvSpPr>
      <dsp:spPr>
        <a:xfrm>
          <a:off x="3126685" y="1720623"/>
          <a:ext cx="126551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江苏省</a:t>
          </a:r>
          <a:r>
            <a:rPr lang="en-US" altLang="en-US" sz="1600" b="0" kern="1200" dirty="0" smtClean="0"/>
            <a:t>,x,7</a:t>
          </a:r>
          <a:endParaRPr lang="zh-CN" altLang="en-US" sz="1600" b="0" kern="1200" dirty="0"/>
        </a:p>
      </dsp:txBody>
      <dsp:txXfrm>
        <a:off x="3126685" y="1720623"/>
        <a:ext cx="1265510" cy="643553"/>
      </dsp:txXfrm>
    </dsp:sp>
    <dsp:sp modelId="{8AF5A3B8-71BA-4BF6-BE94-002919A56590}">
      <dsp:nvSpPr>
        <dsp:cNvPr id="0" name=""/>
        <dsp:cNvSpPr/>
      </dsp:nvSpPr>
      <dsp:spPr>
        <a:xfrm>
          <a:off x="819433" y="2537389"/>
          <a:ext cx="643553" cy="6435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D15B2-A76B-48E2-B7CA-20F1F01DB5B7}">
      <dsp:nvSpPr>
        <dsp:cNvPr id="0" name=""/>
        <dsp:cNvSpPr/>
      </dsp:nvSpPr>
      <dsp:spPr>
        <a:xfrm>
          <a:off x="1450326" y="2535780"/>
          <a:ext cx="162190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/>
            <a:t>南京市</a:t>
          </a:r>
          <a:r>
            <a:rPr lang="en-US" altLang="zh-CN" sz="1600" b="0" kern="1200" dirty="0" smtClean="0"/>
            <a:t>,x/2,7</a:t>
          </a:r>
          <a:endParaRPr lang="zh-CN" altLang="en-US" sz="1600" b="0" kern="1200" dirty="0"/>
        </a:p>
      </dsp:txBody>
      <dsp:txXfrm>
        <a:off x="1450326" y="2535780"/>
        <a:ext cx="1621900" cy="643553"/>
      </dsp:txXfrm>
    </dsp:sp>
    <dsp:sp modelId="{0A9DD79B-BB4B-4009-BF47-1FEA1FB7056B}">
      <dsp:nvSpPr>
        <dsp:cNvPr id="0" name=""/>
        <dsp:cNvSpPr/>
      </dsp:nvSpPr>
      <dsp:spPr>
        <a:xfrm>
          <a:off x="4813" y="3383662"/>
          <a:ext cx="643553" cy="64355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107FD-82FB-4BDD-A464-FCFE0AA43FA8}">
      <dsp:nvSpPr>
        <dsp:cNvPr id="0" name=""/>
        <dsp:cNvSpPr/>
      </dsp:nvSpPr>
      <dsp:spPr>
        <a:xfrm>
          <a:off x="618311" y="3381931"/>
          <a:ext cx="1340834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/>
            <a:t>玄武区</a:t>
          </a:r>
          <a:r>
            <a:rPr lang="en-US" altLang="zh-CN" sz="1600" b="0" kern="1200" dirty="0" smtClean="0"/>
            <a:t>,x/4,7</a:t>
          </a:r>
          <a:endParaRPr lang="zh-CN" altLang="en-US" sz="1600" b="0" kern="1200" dirty="0"/>
        </a:p>
      </dsp:txBody>
      <dsp:txXfrm>
        <a:off x="618311" y="3381931"/>
        <a:ext cx="1340834" cy="643553"/>
      </dsp:txXfrm>
    </dsp:sp>
    <dsp:sp modelId="{3C128D5C-A23D-4243-9C88-801CA69DA524}">
      <dsp:nvSpPr>
        <dsp:cNvPr id="0" name=""/>
        <dsp:cNvSpPr/>
      </dsp:nvSpPr>
      <dsp:spPr>
        <a:xfrm>
          <a:off x="1962338" y="3383662"/>
          <a:ext cx="643553" cy="64355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BA2CD-E571-49B5-9BF0-0ED547A9D2B6}">
      <dsp:nvSpPr>
        <dsp:cNvPr id="0" name=""/>
        <dsp:cNvSpPr/>
      </dsp:nvSpPr>
      <dsp:spPr>
        <a:xfrm>
          <a:off x="2605892" y="3382054"/>
          <a:ext cx="96533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江宁区</a:t>
          </a:r>
          <a:r>
            <a:rPr lang="en-US" altLang="zh-CN" sz="1600" kern="1200"/>
            <a:t>,0</a:t>
          </a:r>
          <a:endParaRPr lang="zh-CN" altLang="en-US" sz="1600" kern="1200"/>
        </a:p>
      </dsp:txBody>
      <dsp:txXfrm>
        <a:off x="2605892" y="3382054"/>
        <a:ext cx="965330" cy="643553"/>
      </dsp:txXfrm>
    </dsp:sp>
    <dsp:sp modelId="{0F1E0A8D-DAFF-429F-BE4D-703F3F26DA99}">
      <dsp:nvSpPr>
        <dsp:cNvPr id="0" name=""/>
        <dsp:cNvSpPr/>
      </dsp:nvSpPr>
      <dsp:spPr>
        <a:xfrm>
          <a:off x="4609133" y="2537389"/>
          <a:ext cx="643553" cy="643553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5DC7-B20B-4264-9235-C8458C2F9883}">
      <dsp:nvSpPr>
        <dsp:cNvPr id="0" name=""/>
        <dsp:cNvSpPr/>
      </dsp:nvSpPr>
      <dsp:spPr>
        <a:xfrm>
          <a:off x="5191909" y="2535890"/>
          <a:ext cx="1112292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苏州市</a:t>
          </a:r>
          <a:r>
            <a:rPr lang="en-US" altLang="zh-CN" sz="1600" kern="1200" dirty="0" smtClean="0"/>
            <a:t>,x,9</a:t>
          </a:r>
          <a:endParaRPr lang="zh-CN" altLang="en-US" sz="1600" kern="1200" dirty="0"/>
        </a:p>
      </dsp:txBody>
      <dsp:txXfrm>
        <a:off x="5191909" y="2535890"/>
        <a:ext cx="1112292" cy="643553"/>
      </dsp:txXfrm>
    </dsp:sp>
    <dsp:sp modelId="{B8C02BB4-A2A1-447E-AE5A-22BB2F4A0E88}">
      <dsp:nvSpPr>
        <dsp:cNvPr id="0" name=""/>
        <dsp:cNvSpPr/>
      </dsp:nvSpPr>
      <dsp:spPr>
        <a:xfrm>
          <a:off x="3732111" y="3383662"/>
          <a:ext cx="643553" cy="64355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245D-B755-4813-BC61-48D91F5761BC}">
      <dsp:nvSpPr>
        <dsp:cNvPr id="0" name=""/>
        <dsp:cNvSpPr/>
      </dsp:nvSpPr>
      <dsp:spPr>
        <a:xfrm>
          <a:off x="4317914" y="3382054"/>
          <a:ext cx="1080832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姑苏区</a:t>
          </a:r>
          <a:r>
            <a:rPr lang="en-US" altLang="zh-CN" sz="1600" kern="1200" dirty="0" smtClean="0"/>
            <a:t>,x,8</a:t>
          </a:r>
          <a:endParaRPr lang="zh-CN" altLang="en-US" sz="1600" kern="1200" dirty="0"/>
        </a:p>
      </dsp:txBody>
      <dsp:txXfrm>
        <a:off x="4317914" y="3382054"/>
        <a:ext cx="1080832" cy="643553"/>
      </dsp:txXfrm>
    </dsp:sp>
    <dsp:sp modelId="{CC1B64E6-6D32-4312-9657-032804C1B30B}">
      <dsp:nvSpPr>
        <dsp:cNvPr id="0" name=""/>
        <dsp:cNvSpPr/>
      </dsp:nvSpPr>
      <dsp:spPr>
        <a:xfrm>
          <a:off x="5559635" y="3383662"/>
          <a:ext cx="643553" cy="643553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D722-28FF-4EB8-A0B4-2DE08C4F2476}">
      <dsp:nvSpPr>
        <dsp:cNvPr id="0" name=""/>
        <dsp:cNvSpPr/>
      </dsp:nvSpPr>
      <dsp:spPr>
        <a:xfrm>
          <a:off x="6203189" y="3382054"/>
          <a:ext cx="96533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/>
            <a:t>...</a:t>
          </a:r>
          <a:endParaRPr lang="zh-CN" altLang="en-US" sz="1600" kern="1200"/>
        </a:p>
      </dsp:txBody>
      <dsp:txXfrm>
        <a:off x="6203189" y="3382054"/>
        <a:ext cx="965330" cy="643553"/>
      </dsp:txXfrm>
    </dsp:sp>
    <dsp:sp modelId="{8B76A56B-9B2F-416A-BFF0-01DA141FA053}">
      <dsp:nvSpPr>
        <dsp:cNvPr id="0" name=""/>
        <dsp:cNvSpPr/>
      </dsp:nvSpPr>
      <dsp:spPr>
        <a:xfrm>
          <a:off x="6452387" y="2537389"/>
          <a:ext cx="643553" cy="643553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0D061-5F6D-4574-805B-43184F7D1290}">
      <dsp:nvSpPr>
        <dsp:cNvPr id="0" name=""/>
        <dsp:cNvSpPr/>
      </dsp:nvSpPr>
      <dsp:spPr>
        <a:xfrm>
          <a:off x="7095940" y="2535780"/>
          <a:ext cx="96533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/>
            <a:t>...</a:t>
          </a:r>
          <a:endParaRPr lang="zh-CN" altLang="en-US" sz="1600" kern="1200"/>
        </a:p>
      </dsp:txBody>
      <dsp:txXfrm>
        <a:off x="7095940" y="2535780"/>
        <a:ext cx="965330" cy="643553"/>
      </dsp:txXfrm>
    </dsp:sp>
    <dsp:sp modelId="{F292242B-8B84-4C0A-8CEA-7DE0A4A359CD}">
      <dsp:nvSpPr>
        <dsp:cNvPr id="0" name=""/>
        <dsp:cNvSpPr/>
      </dsp:nvSpPr>
      <dsp:spPr>
        <a:xfrm>
          <a:off x="5480728" y="1691116"/>
          <a:ext cx="643553" cy="643553"/>
        </a:xfrm>
        <a:prstGeom prst="ellipse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2D81-BE49-42DD-A3FF-1CE1F800C59A}">
      <dsp:nvSpPr>
        <dsp:cNvPr id="0" name=""/>
        <dsp:cNvSpPr/>
      </dsp:nvSpPr>
      <dsp:spPr>
        <a:xfrm>
          <a:off x="6124282" y="1689507"/>
          <a:ext cx="965330" cy="64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/>
            <a:t>...</a:t>
          </a:r>
          <a:endParaRPr lang="zh-CN" altLang="en-US" sz="1600" kern="1200"/>
        </a:p>
      </dsp:txBody>
      <dsp:txXfrm>
        <a:off x="6124282" y="1689507"/>
        <a:ext cx="965330" cy="64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3868-5002-49C7-87B5-F016213AE57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3827-7BCE-4D43-BAA9-59F76BDAC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0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17CF2-26C1-4437-980F-13B76410B8D3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A72C3-2BBA-4873-BC25-9C8864D5F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8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7638" y="2130426"/>
            <a:ext cx="4646612" cy="1108075"/>
          </a:xfrm>
        </p:spPr>
        <p:txBody>
          <a:bodyPr lIns="180000" tIns="0" anchor="b"/>
          <a:lstStyle>
            <a:lvl1pPr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de-DE" noProof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7638" y="3417888"/>
            <a:ext cx="4646612" cy="1752600"/>
          </a:xfrm>
        </p:spPr>
        <p:txBody>
          <a:bodyPr l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673624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6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6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8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3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6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6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165" y="698500"/>
            <a:ext cx="8066087" cy="54610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 dirty="0" smtClean="0"/>
              <a:t>单击此处编辑母版标题样式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693" indent="-266693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6" name="Fußzeilenplatzhalter 1"/>
          <p:cNvSpPr txBox="1">
            <a:spLocks/>
          </p:cNvSpPr>
          <p:nvPr/>
        </p:nvSpPr>
        <p:spPr bwMode="auto">
          <a:xfrm>
            <a:off x="3636966" y="6476255"/>
            <a:ext cx="1868485" cy="22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0" latinLnBrk="0" hangingPunct="0">
              <a:defRPr sz="700" b="1" kern="1200">
                <a:solidFill>
                  <a:schemeClr val="tx2"/>
                </a:solidFill>
                <a:latin typeface="+mn-lt"/>
                <a:ea typeface="+mn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dirty="0" smtClean="0">
                <a:solidFill>
                  <a:srgbClr val="0F2364"/>
                </a:solidFill>
              </a:rPr>
              <a:t>甲基苯丙胺</a:t>
            </a:r>
            <a:endParaRPr lang="en-US" sz="700" dirty="0">
              <a:solidFill>
                <a:srgbClr val="0F2364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28693" y="6385863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B3C18A-6DDE-448C-BB4A-F9B9DC09BF96}" type="slidenum">
              <a:rPr lang="en-US" sz="1100" smtClean="0">
                <a:solidFill>
                  <a:srgbClr val="0F2364"/>
                </a:solidFill>
              </a:rPr>
              <a:t>‹#›</a:t>
            </a:fld>
            <a:endParaRPr lang="en-US" sz="11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74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9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8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9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8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5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5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5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6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0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C_1" hidden="1"/>
          <p:cNvSpPr>
            <a:spLocks noChangeArrowheads="1"/>
          </p:cNvSpPr>
          <p:nvPr/>
        </p:nvSpPr>
        <p:spPr bwMode="auto">
          <a:xfrm>
            <a:off x="2" y="3845641"/>
            <a:ext cx="9140825" cy="24622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5" y="360365"/>
            <a:ext cx="806608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5529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1338" y="1447801"/>
            <a:ext cx="8062912" cy="487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, um die </a:t>
            </a:r>
            <a:r>
              <a:rPr lang="en-US" noProof="0" dirty="0" err="1" smtClean="0"/>
              <a:t>Formate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Vorlagentextes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0"/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552967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571" y="6528594"/>
            <a:ext cx="4359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552968" name="B_1" hidden="1"/>
          <p:cNvSpPr>
            <a:spLocks noChangeShapeType="1"/>
          </p:cNvSpPr>
          <p:nvPr/>
        </p:nvSpPr>
        <p:spPr bwMode="auto">
          <a:xfrm>
            <a:off x="360365" y="1341439"/>
            <a:ext cx="842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552969" name="B_2" hidden="1"/>
          <p:cNvSpPr>
            <a:spLocks noChangeShapeType="1"/>
          </p:cNvSpPr>
          <p:nvPr/>
        </p:nvSpPr>
        <p:spPr bwMode="auto">
          <a:xfrm>
            <a:off x="360365" y="6605588"/>
            <a:ext cx="842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9" name="Auf der gleichen Seite des Rechtecks liegende Ecken abrunden 8"/>
          <p:cNvSpPr/>
          <p:nvPr/>
        </p:nvSpPr>
        <p:spPr>
          <a:xfrm>
            <a:off x="539751" y="1"/>
            <a:ext cx="3240088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de-DE" sz="1800" dirty="0">
              <a:solidFill>
                <a:srgbClr val="FFFFFF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573837"/>
            <a:ext cx="10588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5B2127-0449-4926-8954-0B856A7D7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1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66693" indent="-266693" algn="l" rtl="0" eaLnBrk="1" fontAlgn="base" hangingPunct="1">
        <a:spcBef>
          <a:spcPts val="600"/>
        </a:spcBef>
        <a:spcAft>
          <a:spcPts val="600"/>
        </a:spcAft>
        <a:buSzPct val="90000"/>
        <a:buFont typeface="Wingdings" pitchFamily="2" charset="2"/>
        <a:buChar char="à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489" indent="-177796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2pPr>
      <a:lvl3pPr marL="630222" indent="-185733" algn="l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3pPr>
      <a:lvl4pPr marL="809605" indent="-179384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985814" indent="-177796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1443002" indent="-177796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6pPr>
      <a:lvl7pPr marL="1900190" indent="-177796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2357379" indent="-177796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2814568" indent="-177796" algn="l" rtl="0" eaLnBrk="1" fontAlgn="base" hangingPunct="1">
        <a:spcBef>
          <a:spcPts val="8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6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5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7E9D-23DA-4810-AFB5-65DDFCD8D86D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21C5-52C2-4E40-A006-146249EB7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2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9736" y="2795732"/>
            <a:ext cx="4503199" cy="1108075"/>
          </a:xfrm>
        </p:spPr>
        <p:txBody>
          <a:bodyPr/>
          <a:lstStyle/>
          <a:p>
            <a:r>
              <a:rPr lang="zh-CN" altLang="zh-CN" sz="3200" dirty="0"/>
              <a:t>结合地址树推理和正则匹配的中文地址识别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6428" y="4454197"/>
            <a:ext cx="4646612" cy="1860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甲基苯丙胺队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演讲者  朱铖恺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天津大学  </a:t>
            </a:r>
            <a:r>
              <a:rPr lang="zh-CN" altLang="en-US" dirty="0" smtClean="0"/>
              <a:t>计算机学院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机器学习与数据挖掘实验室</a:t>
            </a:r>
            <a:endParaRPr lang="en-US" alt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743201"/>
            <a:ext cx="3758944" cy="39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huaat.com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94" y="324751"/>
            <a:ext cx="2286134" cy="6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tju.edu.cn/images/logo_2016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34" y="261536"/>
            <a:ext cx="1779467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645326" y="1489439"/>
            <a:ext cx="5618586" cy="830997"/>
            <a:chOff x="1022387" y="1185767"/>
            <a:chExt cx="5618586" cy="8309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387" y="1272250"/>
              <a:ext cx="526423" cy="6580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31882" y="1185767"/>
              <a:ext cx="510909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中文地址魔方大赛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  <a14:imgEffect>
                      <a14:sharpenSoften amount="-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9" y="307774"/>
            <a:ext cx="2207940" cy="6759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924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正向最长匹配算法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526715"/>
              </p:ext>
            </p:extLst>
          </p:nvPr>
        </p:nvGraphicFramePr>
        <p:xfrm>
          <a:off x="541338" y="1447800"/>
          <a:ext cx="806291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529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7322724"/>
              </p:ext>
            </p:extLst>
          </p:nvPr>
        </p:nvGraphicFramePr>
        <p:xfrm>
          <a:off x="538165" y="1447801"/>
          <a:ext cx="8066085" cy="487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338" y="1447802"/>
            <a:ext cx="8062912" cy="8524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zh-CN" altLang="en-US" dirty="0" smtClean="0"/>
              <a:t>南京玄武区玄武湖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江苏省，南京市，玄武区</a:t>
            </a:r>
            <a:r>
              <a:rPr lang="en-US" altLang="zh-CN" dirty="0" smtClean="0"/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地址树推理模块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03425" y="4114800"/>
            <a:ext cx="1066800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,x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0625" y="5039554"/>
            <a:ext cx="1193800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玄武区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,x/2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57250" y="4638676"/>
            <a:ext cx="828675" cy="209550"/>
            <a:chOff x="857250" y="4638676"/>
            <a:chExt cx="828675" cy="209550"/>
          </a:xfrm>
        </p:grpSpPr>
        <p:grpSp>
          <p:nvGrpSpPr>
            <p:cNvPr id="58" name="组合 57"/>
            <p:cNvGrpSpPr/>
            <p:nvPr/>
          </p:nvGrpSpPr>
          <p:grpSpPr>
            <a:xfrm>
              <a:off x="857250" y="4743450"/>
              <a:ext cx="828675" cy="104776"/>
              <a:chOff x="857250" y="4743450"/>
              <a:chExt cx="828675" cy="104776"/>
            </a:xfrm>
          </p:grpSpPr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857250" y="4743450"/>
                <a:ext cx="0" cy="10477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857250" y="4743450"/>
                <a:ext cx="82867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连接符 63"/>
            <p:cNvCxnSpPr/>
            <p:nvPr/>
          </p:nvCxnSpPr>
          <p:spPr bwMode="auto">
            <a:xfrm flipV="1">
              <a:off x="1685925" y="4638676"/>
              <a:ext cx="0" cy="10477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708150" y="3778251"/>
            <a:ext cx="1654175" cy="231774"/>
            <a:chOff x="857250" y="4638676"/>
            <a:chExt cx="828675" cy="209550"/>
          </a:xfrm>
        </p:grpSpPr>
        <p:grpSp>
          <p:nvGrpSpPr>
            <p:cNvPr id="74" name="组合 73"/>
            <p:cNvGrpSpPr/>
            <p:nvPr/>
          </p:nvGrpSpPr>
          <p:grpSpPr>
            <a:xfrm>
              <a:off x="857250" y="4743450"/>
              <a:ext cx="828675" cy="104776"/>
              <a:chOff x="857250" y="4743450"/>
              <a:chExt cx="828675" cy="104776"/>
            </a:xfrm>
          </p:grpSpPr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857250" y="4743450"/>
                <a:ext cx="0" cy="10477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857250" y="4743450"/>
                <a:ext cx="82867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连接符 74"/>
            <p:cNvCxnSpPr/>
            <p:nvPr/>
          </p:nvCxnSpPr>
          <p:spPr bwMode="auto">
            <a:xfrm flipV="1">
              <a:off x="1685925" y="4638676"/>
              <a:ext cx="0" cy="10477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365500" y="2901950"/>
            <a:ext cx="1492250" cy="260350"/>
            <a:chOff x="857250" y="4638676"/>
            <a:chExt cx="828675" cy="209550"/>
          </a:xfrm>
        </p:grpSpPr>
        <p:grpSp>
          <p:nvGrpSpPr>
            <p:cNvPr id="80" name="组合 79"/>
            <p:cNvGrpSpPr/>
            <p:nvPr/>
          </p:nvGrpSpPr>
          <p:grpSpPr>
            <a:xfrm>
              <a:off x="857250" y="4743450"/>
              <a:ext cx="828675" cy="104776"/>
              <a:chOff x="857250" y="4743450"/>
              <a:chExt cx="828675" cy="104776"/>
            </a:xfrm>
          </p:grpSpPr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857250" y="4743450"/>
                <a:ext cx="0" cy="10477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857250" y="4743450"/>
                <a:ext cx="82867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接连接符 80"/>
            <p:cNvCxnSpPr/>
            <p:nvPr/>
          </p:nvCxnSpPr>
          <p:spPr bwMode="auto">
            <a:xfrm flipV="1">
              <a:off x="1685925" y="4638676"/>
              <a:ext cx="0" cy="10477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577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40822344"/>
              </p:ext>
            </p:extLst>
          </p:nvPr>
        </p:nvGraphicFramePr>
        <p:xfrm>
          <a:off x="538165" y="1447801"/>
          <a:ext cx="8066085" cy="487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338" y="1447802"/>
            <a:ext cx="8062912" cy="8524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zh-CN" altLang="en-US" dirty="0" smtClean="0"/>
              <a:t>南京玄武区玄武湖。树上的点添加一个时间戳，故地址树不需要每次查询初始化。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每次在地址树上检查一个点，只需要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的时间复杂度，适合维护庞大的地址树。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地址树推理</a:t>
            </a:r>
            <a:r>
              <a:rPr lang="zh-CN" altLang="zh-CN" dirty="0" smtClean="0"/>
              <a:t>模块</a:t>
            </a:r>
            <a:r>
              <a:rPr lang="zh-CN" altLang="en-US" dirty="0"/>
              <a:t>：</a:t>
            </a:r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52625" y="4128496"/>
            <a:ext cx="143827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,x,10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9037" y="4997718"/>
            <a:ext cx="12874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玄武区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,x/2,10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44550" y="4613276"/>
            <a:ext cx="828675" cy="209550"/>
            <a:chOff x="857250" y="4638676"/>
            <a:chExt cx="828675" cy="209550"/>
          </a:xfrm>
        </p:grpSpPr>
        <p:grpSp>
          <p:nvGrpSpPr>
            <p:cNvPr id="58" name="组合 57"/>
            <p:cNvGrpSpPr/>
            <p:nvPr/>
          </p:nvGrpSpPr>
          <p:grpSpPr>
            <a:xfrm>
              <a:off x="857250" y="4743450"/>
              <a:ext cx="828675" cy="104776"/>
              <a:chOff x="857250" y="4743450"/>
              <a:chExt cx="828675" cy="104776"/>
            </a:xfrm>
          </p:grpSpPr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857250" y="4743450"/>
                <a:ext cx="0" cy="10477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857250" y="4743450"/>
                <a:ext cx="82867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连接符 63"/>
            <p:cNvCxnSpPr/>
            <p:nvPr/>
          </p:nvCxnSpPr>
          <p:spPr bwMode="auto">
            <a:xfrm flipV="1">
              <a:off x="1685925" y="4638676"/>
              <a:ext cx="0" cy="10477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673225" y="3693091"/>
            <a:ext cx="1590676" cy="353944"/>
            <a:chOff x="857250" y="4638676"/>
            <a:chExt cx="828675" cy="209550"/>
          </a:xfrm>
        </p:grpSpPr>
        <p:grpSp>
          <p:nvGrpSpPr>
            <p:cNvPr id="74" name="组合 73"/>
            <p:cNvGrpSpPr/>
            <p:nvPr/>
          </p:nvGrpSpPr>
          <p:grpSpPr>
            <a:xfrm>
              <a:off x="857250" y="4743450"/>
              <a:ext cx="828675" cy="104776"/>
              <a:chOff x="857250" y="4743450"/>
              <a:chExt cx="828675" cy="104776"/>
            </a:xfrm>
          </p:grpSpPr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857250" y="4743450"/>
                <a:ext cx="0" cy="10477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857250" y="4743450"/>
                <a:ext cx="82867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连接符 74"/>
            <p:cNvCxnSpPr/>
            <p:nvPr/>
          </p:nvCxnSpPr>
          <p:spPr bwMode="auto">
            <a:xfrm flipV="1">
              <a:off x="1685925" y="4638676"/>
              <a:ext cx="0" cy="10477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263901" y="2921000"/>
            <a:ext cx="1574799" cy="205847"/>
            <a:chOff x="857250" y="4638676"/>
            <a:chExt cx="828675" cy="209550"/>
          </a:xfrm>
        </p:grpSpPr>
        <p:grpSp>
          <p:nvGrpSpPr>
            <p:cNvPr id="80" name="组合 79"/>
            <p:cNvGrpSpPr/>
            <p:nvPr/>
          </p:nvGrpSpPr>
          <p:grpSpPr>
            <a:xfrm>
              <a:off x="857250" y="4743450"/>
              <a:ext cx="828675" cy="104776"/>
              <a:chOff x="857250" y="4743450"/>
              <a:chExt cx="828675" cy="104776"/>
            </a:xfrm>
          </p:grpSpPr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857250" y="4743450"/>
                <a:ext cx="0" cy="10477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857250" y="4743450"/>
                <a:ext cx="828675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接连接符 80"/>
            <p:cNvCxnSpPr/>
            <p:nvPr/>
          </p:nvCxnSpPr>
          <p:spPr bwMode="auto">
            <a:xfrm flipV="1">
              <a:off x="1685925" y="4638676"/>
              <a:ext cx="0" cy="10477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590925" y="3291223"/>
            <a:ext cx="143827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江苏省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,</a:t>
            </a:r>
            <a:r>
              <a:rPr lang="en-US" altLang="zh-CN" sz="1700" b="1" dirty="0">
                <a:solidFill>
                  <a:srgbClr val="FF0000"/>
                </a:solidFill>
              </a:rPr>
              <a:t>0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,10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7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地址树推理</a:t>
            </a:r>
            <a:r>
              <a:rPr lang="zh-CN" altLang="zh-CN" dirty="0" smtClean="0"/>
              <a:t>模块</a:t>
            </a:r>
            <a:r>
              <a:rPr lang="zh-CN" altLang="en-US" dirty="0" smtClean="0"/>
              <a:t>：识别结果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09152"/>
              </p:ext>
            </p:extLst>
          </p:nvPr>
        </p:nvGraphicFramePr>
        <p:xfrm>
          <a:off x="541338" y="2009598"/>
          <a:ext cx="8062912" cy="430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8165" y="1442434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条记录的实验结果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158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基于规则的命名实体识别模块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规则采用正则表达式编写，简明高效。</a:t>
            </a:r>
            <a:endParaRPr lang="en-US" altLang="zh-CN" sz="2000" dirty="0" smtClean="0"/>
          </a:p>
          <a:p>
            <a:r>
              <a:rPr lang="zh-CN" altLang="en-US" sz="2000" dirty="0" smtClean="0"/>
              <a:t>识别流程如下。</a:t>
            </a:r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3" y="2562988"/>
            <a:ext cx="8223687" cy="37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989801" y="219365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(?&lt;=\\()(.+?)(?=\\))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07212" y="219365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.+(?:</a:t>
            </a:r>
            <a:r>
              <a:rPr lang="zh-CN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地区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|</a:t>
            </a:r>
            <a:r>
              <a:rPr lang="zh-CN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休闲区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94444" y="63182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trike="sngStrike" kern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西塘</a:t>
            </a:r>
            <a:r>
              <a:rPr lang="zh-CN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西塘镇</a:t>
            </a:r>
            <a:endParaRPr lang="zh-CN" altLang="en-US" kern="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914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基于规则的命名实体</a:t>
            </a:r>
            <a:r>
              <a:rPr lang="zh-CN" altLang="zh-CN" dirty="0" smtClean="0"/>
              <a:t>识别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1142999"/>
            <a:ext cx="9144000" cy="5724646"/>
            <a:chOff x="0" y="1142999"/>
            <a:chExt cx="9144000" cy="572464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0" y="1142999"/>
              <a:ext cx="9144000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533400" algn="just">
                <a:spcAft>
                  <a:spcPts val="0"/>
                </a:spcAft>
              </a:pPr>
              <a:r>
                <a:rPr lang="zh-CN" altLang="zh-CN" kern="100" dirty="0" smtClean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识别</a:t>
              </a:r>
              <a:r>
                <a:rPr lang="zh-CN" altLang="zh-CN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镇的正则表达式为</a:t>
              </a:r>
              <a:r>
                <a:rPr lang="zh-CN" altLang="zh-CN" kern="100" dirty="0" smtClean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</a:p>
            <a:p>
              <a:pPr marL="533400" indent="266700" algn="just">
                <a:spcAft>
                  <a:spcPts val="0"/>
                </a:spcAft>
              </a:pP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[\u4e00-\u9fa5_0-9]+?(?: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路中段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街道办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街道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胡同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弄堂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街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路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(?!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口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镇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开发区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子沟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989659"/>
              <a:ext cx="9144000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66700" indent="266700" algn="just">
                <a:spcAft>
                  <a:spcPts val="0"/>
                </a:spcAft>
              </a:pPr>
              <a:r>
                <a:rPr lang="zh-CN" altLang="zh-CN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识别路号的正则表达式为：</a:t>
              </a:r>
            </a:p>
            <a:p>
              <a:pPr marL="533400" indent="266700" algn="just">
                <a:spcAft>
                  <a:spcPts val="0"/>
                </a:spcAft>
              </a:pP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(?:([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付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附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]{0,1}[0-9_-]+?(?: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号院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弄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))|([\u4e00-\u9fa5_0-9]+?(?: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村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小区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社区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大厦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公寓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机场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广场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步行街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小镇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国际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公馆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购物中心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大楼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基地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雅居</a:t>
              </a:r>
              <a:r>
                <a:rPr lang="en-US" altLang="zh-CN" kern="0" dirty="0" smtClean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)))</a:t>
              </a:r>
              <a:endParaRPr lang="zh-CN" altLang="zh-CN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66329"/>
              <a:ext cx="9144000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533400" algn="just">
                <a:spcAft>
                  <a:spcPts val="0"/>
                </a:spcAft>
              </a:pPr>
              <a:r>
                <a:rPr lang="zh-CN" altLang="zh-CN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识别路的正则表达式为：</a:t>
              </a:r>
            </a:p>
            <a:p>
              <a:pPr marL="533400" indent="266700" algn="just">
                <a:spcAft>
                  <a:spcPts val="0"/>
                </a:spcAft>
              </a:pP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[\u4e00-\u9fa5_0-9]+{2,10}?(?: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路中段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道中段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街道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胡同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弄堂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街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巷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路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(?!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口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道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镇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大道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开发区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里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097655"/>
              <a:ext cx="9143999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66700" indent="266700" algn="just">
                <a:spcAft>
                  <a:spcPts val="0"/>
                </a:spcAft>
              </a:pPr>
              <a:r>
                <a:rPr lang="zh-CN" altLang="zh-CN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识别楼号的正则表达式为：</a:t>
              </a:r>
            </a:p>
            <a:p>
              <a:pPr marL="533400" indent="266700" algn="just">
                <a:spcAft>
                  <a:spcPts val="0"/>
                </a:spcAft>
              </a:pP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(?:([0-9_-_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零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一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二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三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四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五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六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七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八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九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十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]+?(?: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栋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号楼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座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号院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))|([\u4e00-\u9fa5_0-9]+{2,}?(?: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商务楼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码头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村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小区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社区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大厦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公寓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机场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广场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步行街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小镇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国际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公馆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阁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)))</a:t>
              </a:r>
              <a:endParaRPr lang="zh-CN" altLang="zh-CN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5297984"/>
              <a:ext cx="9144000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66700" indent="266700" algn="just">
                <a:spcAft>
                  <a:spcPts val="0"/>
                </a:spcAft>
              </a:pPr>
              <a:r>
                <a:rPr lang="zh-CN" altLang="zh-CN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识别单元号的正则表达式为：</a:t>
              </a:r>
            </a:p>
            <a:p>
              <a:pPr marL="533400" indent="266700" algn="just">
                <a:spcAft>
                  <a:spcPts val="0"/>
                </a:spcAft>
              </a:pP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[0-9_-_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零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一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二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三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四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五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六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七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八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九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十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]+?(?: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单元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栋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幢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号楼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座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号院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944315"/>
              <a:ext cx="9143999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66700" indent="266700" algn="just">
                <a:spcAft>
                  <a:spcPts val="0"/>
                </a:spcAft>
              </a:pPr>
              <a:r>
                <a:rPr lang="zh-CN" altLang="zh-CN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识别户号的正则表达式为：</a:t>
              </a:r>
            </a:p>
            <a:p>
              <a:pPr marL="533400" indent="266700" algn="just">
                <a:spcAft>
                  <a:spcPts val="0"/>
                </a:spcAft>
              </a:pP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[0-9_-_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零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一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二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三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四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五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六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七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八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九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十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_A-</a:t>
              </a:r>
              <a:r>
                <a:rPr lang="en-US" altLang="zh-CN" kern="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Z_a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-z_._-]+?(?: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单元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号楼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号铺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座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室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号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楼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|#|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门面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Consolas" panose="020B0609020204030204" pitchFamily="49" charset="0"/>
                </a:rPr>
                <a:t>店面</a:t>
              </a:r>
              <a:r>
                <a:rPr lang="en-US" altLang="zh-CN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32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基于正则表达式的识别结果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1072"/>
              </p:ext>
            </p:extLst>
          </p:nvPr>
        </p:nvGraphicFramePr>
        <p:xfrm>
          <a:off x="541338" y="1447800"/>
          <a:ext cx="8062912" cy="487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194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zh-CN" dirty="0" smtClean="0"/>
              <a:t>分析</a:t>
            </a:r>
            <a:r>
              <a:rPr lang="zh-CN" altLang="en-US" dirty="0" smtClean="0"/>
              <a:t>：运行平台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741185"/>
              </p:ext>
            </p:extLst>
          </p:nvPr>
        </p:nvGraphicFramePr>
        <p:xfrm>
          <a:off x="538165" y="1789774"/>
          <a:ext cx="8066087" cy="4211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570"/>
                <a:gridCol w="5616517"/>
              </a:tblGrid>
              <a:tr h="60191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类型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软硬件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91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操作系统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Windows 7 Ultimate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10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CPU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Intel Core i5-4590 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91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内存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16G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91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开发工具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Eclipse 4.5.1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10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Java </a:t>
                      </a:r>
                      <a:r>
                        <a:rPr lang="zh-CN" sz="2400" kern="100">
                          <a:effectLst/>
                        </a:rPr>
                        <a:t>版本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Java 1.8.0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91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依赖库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Commons CSV 1.2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37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实验分析</a:t>
            </a:r>
            <a:r>
              <a:rPr lang="zh-CN" altLang="en-US" dirty="0" smtClean="0"/>
              <a:t>：</a:t>
            </a:r>
            <a:r>
              <a:rPr lang="zh-CN" altLang="zh-CN" dirty="0"/>
              <a:t>算法系统精确度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3700967"/>
              </p:ext>
            </p:extLst>
          </p:nvPr>
        </p:nvGraphicFramePr>
        <p:xfrm>
          <a:off x="538166" y="1351722"/>
          <a:ext cx="8066084" cy="502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774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实验分析</a:t>
            </a:r>
            <a:r>
              <a:rPr lang="zh-CN" altLang="en-US" dirty="0" smtClean="0"/>
              <a:t>：在线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榜对比分析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522494"/>
              </p:ext>
            </p:extLst>
          </p:nvPr>
        </p:nvGraphicFramePr>
        <p:xfrm>
          <a:off x="541338" y="1447800"/>
          <a:ext cx="8062912" cy="487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1896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23395" y="2053087"/>
            <a:ext cx="2369803" cy="793144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数据获取</a:t>
            </a:r>
            <a:endParaRPr lang="en-US" altLang="zh-CN" dirty="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模型假设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377884" y="2053087"/>
            <a:ext cx="2370840" cy="793144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系统设计</a:t>
            </a:r>
            <a:endParaRPr lang="en-US" altLang="zh-CN" dirty="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模块划分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233410" y="2053087"/>
            <a:ext cx="2370840" cy="793144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实验分析</a:t>
            </a:r>
            <a:endParaRPr lang="en-US" altLang="zh-CN" dirty="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未来展望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5" y="3193871"/>
            <a:ext cx="2369802" cy="236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05" b="13390"/>
          <a:stretch>
            <a:fillRect/>
          </a:stretch>
        </p:blipFill>
        <p:spPr bwMode="auto">
          <a:xfrm>
            <a:off x="6501255" y="3627326"/>
            <a:ext cx="1835150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57" y="3254106"/>
            <a:ext cx="2367267" cy="24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64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实验分析</a:t>
            </a:r>
            <a:r>
              <a:rPr lang="zh-CN" altLang="en-US" dirty="0" smtClean="0"/>
              <a:t>：</a:t>
            </a:r>
            <a:r>
              <a:rPr lang="zh-CN" altLang="zh-CN" dirty="0"/>
              <a:t>算法效率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对本问题而言，查询时，正向最长匹配、地址树推理和正则表达式匹配都是线性时间复杂度。算法系统执行一次查询的时间复杂度是</a:t>
            </a:r>
            <a:r>
              <a:rPr lang="en-US" altLang="zh-CN" sz="1800" dirty="0" smtClean="0"/>
              <a:t>O(N)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为待处理数据的规模。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地址</a:t>
            </a:r>
            <a:r>
              <a:rPr lang="zh-CN" altLang="en-US" sz="1800" dirty="0" smtClean="0"/>
              <a:t>树初始化的时间复杂度为</a:t>
            </a:r>
            <a:r>
              <a:rPr lang="en-US" altLang="zh-CN" sz="1800" dirty="0" smtClean="0"/>
              <a:t>O(M)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为数据库中行政区划的数据规模。地址树所需的空间复杂度为</a:t>
            </a:r>
            <a:r>
              <a:rPr lang="en-US" altLang="zh-CN" sz="1800" dirty="0" smtClean="0"/>
              <a:t>O(M)</a:t>
            </a:r>
            <a:r>
              <a:rPr lang="zh-CN" altLang="en-US" sz="1800" dirty="0" smtClean="0"/>
              <a:t>。因此实现的算法系统所需内存很小。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本算法系统使用简单的模型，从实验结果上看，算法精度高，速度快。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4339"/>
              </p:ext>
            </p:extLst>
          </p:nvPr>
        </p:nvGraphicFramePr>
        <p:xfrm>
          <a:off x="778398" y="4802084"/>
          <a:ext cx="5595010" cy="1516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35"/>
                <a:gridCol w="3895875"/>
              </a:tblGrid>
              <a:tr h="50561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中文地址记录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运行时间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94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</a:t>
                      </a:r>
                      <a:r>
                        <a:rPr lang="zh-CN" sz="2000" kern="100">
                          <a:effectLst/>
                        </a:rPr>
                        <a:t>万条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18.5 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1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平均每条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37us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856478" y="43665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算法效率</a:t>
            </a:r>
          </a:p>
        </p:txBody>
      </p:sp>
    </p:spTree>
    <p:extLst>
      <p:ext uri="{BB962C8B-B14F-4D97-AF65-F5344CB8AC3E}">
        <p14:creationId xmlns:p14="http://schemas.microsoft.com/office/powerpoint/2010/main" val="3476844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不足与</a:t>
            </a:r>
            <a:r>
              <a:rPr lang="zh-CN" altLang="zh-CN" dirty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规则的设计</a:t>
            </a:r>
            <a:endParaRPr lang="en-US" altLang="zh-CN" dirty="0" smtClean="0"/>
          </a:p>
          <a:p>
            <a:pPr lvl="1">
              <a:lnSpc>
                <a:spcPct val="114000"/>
              </a:lnSpc>
            </a:pPr>
            <a:r>
              <a:rPr lang="zh-CN" altLang="en-US" dirty="0" smtClean="0"/>
              <a:t>人为设计规则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自动学习规则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就目前的算法系统而言，基于规则的模块需要人为给定规则。问题的解决质量依赖于规则设计的好坏。在拥有了大量数据的前提下，规则是否也可以通过特定计算得到，是需要研究的问题。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zh-CN" dirty="0" smtClean="0"/>
              <a:t>结合</a:t>
            </a:r>
            <a:r>
              <a:rPr lang="zh-CN" altLang="zh-CN" dirty="0"/>
              <a:t>概率模型进行</a:t>
            </a:r>
            <a:r>
              <a:rPr lang="zh-CN" altLang="zh-CN" dirty="0" smtClean="0"/>
              <a:t>分析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隐马尔可夫模型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条件随机场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 smtClean="0"/>
              <a:t>此类算法在分词领域应用广泛。但直接使用此类算法实现求解本任务效果不好。但如果能拥有大量有标记的数据，则可以直接训练模型，实现有监督的学习算法。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亦可研究少量标记数据条件下的机器学习问题。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/>
              <a:t>自动发现中文地址的结构化信息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zh-CN" dirty="0" smtClean="0"/>
              <a:t>从</a:t>
            </a:r>
            <a:r>
              <a:rPr lang="zh-CN" altLang="zh-CN" dirty="0"/>
              <a:t>数据上看，无标注的数据相比于有标注的数据多很多。因此，如果能深度挖掘无标记的数据，就能创造更多数据价值。</a:t>
            </a:r>
          </a:p>
        </p:txBody>
      </p:sp>
    </p:spTree>
    <p:extLst>
      <p:ext uri="{BB962C8B-B14F-4D97-AF65-F5344CB8AC3E}">
        <p14:creationId xmlns:p14="http://schemas.microsoft.com/office/powerpoint/2010/main" val="123382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1680" y="1466047"/>
            <a:ext cx="272702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dirty="0" smtClean="0">
                <a:ln w="0"/>
                <a:solidFill>
                  <a:srgbClr val="0070C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Q/A</a:t>
            </a:r>
            <a:endParaRPr lang="zh-CN" altLang="en-US" sz="11500" dirty="0">
              <a:ln w="0"/>
              <a:solidFill>
                <a:srgbClr val="0070C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8098" y="3531294"/>
            <a:ext cx="313419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dirty="0" smtClean="0">
                <a:ln w="0"/>
                <a:solidFill>
                  <a:srgbClr val="0070C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  <a:endParaRPr lang="zh-CN" altLang="en-US" sz="11500" dirty="0">
              <a:ln w="0"/>
              <a:solidFill>
                <a:srgbClr val="0070C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40398" y="4979424"/>
            <a:ext cx="30638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朱铖恺</a:t>
            </a:r>
            <a:endParaRPr lang="en-US" altLang="zh-CN" dirty="0" smtClean="0"/>
          </a:p>
          <a:p>
            <a:pPr algn="r">
              <a:lnSpc>
                <a:spcPct val="150000"/>
              </a:lnSpc>
            </a:pPr>
            <a:r>
              <a:rPr lang="zh-CN" altLang="en-US" dirty="0" smtClean="0"/>
              <a:t>天津大学 计算</a:t>
            </a:r>
            <a:r>
              <a:rPr lang="zh-CN" altLang="en-US" dirty="0"/>
              <a:t>机</a:t>
            </a:r>
            <a:r>
              <a:rPr lang="zh-CN" altLang="en-US" dirty="0" smtClean="0"/>
              <a:t>学院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 机器学习与数据挖掘实验室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zck921031@qq.com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964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</a:t>
            </a:r>
            <a:r>
              <a:rPr lang="zh-CN" altLang="en-US" dirty="0" smtClean="0"/>
              <a:t>题回顾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任务</a:t>
            </a:r>
            <a:r>
              <a:rPr lang="zh-CN" altLang="en-US" sz="2000" dirty="0" smtClean="0"/>
              <a:t>描述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1) </a:t>
            </a:r>
            <a:r>
              <a:rPr lang="zh-CN" altLang="en-US" sz="1800" dirty="0"/>
              <a:t>根据需要，对提供的数据样本进行清洗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</a:t>
            </a:r>
            <a:r>
              <a:rPr lang="en-US" altLang="zh-CN" sz="1800" dirty="0"/>
              <a:t>) </a:t>
            </a:r>
            <a:r>
              <a:rPr lang="zh-CN" altLang="en-US" sz="1800" dirty="0"/>
              <a:t>建立标准化算法，对提供的地址进行标准化和</a:t>
            </a:r>
            <a:r>
              <a:rPr lang="zh-CN" altLang="en-US" sz="1800" dirty="0" smtClean="0"/>
              <a:t>识别</a:t>
            </a:r>
            <a:endParaRPr lang="en-US" altLang="zh-CN" sz="1800" dirty="0" smtClean="0"/>
          </a:p>
          <a:p>
            <a:r>
              <a:rPr lang="zh-CN" altLang="en-US" sz="1800" dirty="0"/>
              <a:t>评价</a:t>
            </a:r>
            <a:r>
              <a:rPr lang="zh-CN" altLang="en-US" sz="1800" dirty="0" smtClean="0"/>
              <a:t>标准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1) </a:t>
            </a:r>
            <a:r>
              <a:rPr lang="zh-CN" altLang="en-US" sz="1800" dirty="0"/>
              <a:t>以标准数据集为识别</a:t>
            </a:r>
            <a:r>
              <a:rPr lang="zh-CN" altLang="en-US" sz="1800" dirty="0" smtClean="0"/>
              <a:t>对照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</a:t>
            </a:r>
            <a:r>
              <a:rPr lang="en-US" altLang="zh-CN" sz="1800" dirty="0"/>
              <a:t>) </a:t>
            </a:r>
            <a:r>
              <a:rPr lang="zh-CN" altLang="en-US" sz="1800" dirty="0"/>
              <a:t>识别综合得分</a:t>
            </a:r>
            <a:r>
              <a:rPr lang="en-US" altLang="zh-CN" sz="1800" dirty="0"/>
              <a:t>=</a:t>
            </a:r>
            <a:r>
              <a:rPr lang="zh-CN" altLang="en-US" sz="1800" dirty="0"/>
              <a:t>识别量</a:t>
            </a:r>
            <a:r>
              <a:rPr lang="en-US" altLang="zh-CN" sz="1800" dirty="0"/>
              <a:t>A*1+</a:t>
            </a:r>
            <a:r>
              <a:rPr lang="zh-CN" altLang="en-US" sz="1800" dirty="0"/>
              <a:t>识别量</a:t>
            </a:r>
            <a:r>
              <a:rPr lang="en-US" altLang="zh-CN" sz="1800" dirty="0" smtClean="0"/>
              <a:t>B*1.2</a:t>
            </a:r>
          </a:p>
          <a:p>
            <a:pPr lvl="1"/>
            <a:r>
              <a:rPr lang="en-US" altLang="zh-CN" sz="1800" dirty="0" smtClean="0"/>
              <a:t>3</a:t>
            </a:r>
            <a:r>
              <a:rPr lang="en-US" altLang="zh-CN" sz="1800" dirty="0"/>
              <a:t>) </a:t>
            </a:r>
            <a:r>
              <a:rPr lang="zh-CN" altLang="en-US" sz="1800" dirty="0"/>
              <a:t>识别量</a:t>
            </a:r>
            <a:r>
              <a:rPr lang="en-US" altLang="zh-CN" sz="1800" dirty="0"/>
              <a:t>A</a:t>
            </a:r>
            <a:r>
              <a:rPr lang="zh-CN" altLang="en-US" sz="1800" dirty="0"/>
              <a:t>：</a:t>
            </a:r>
            <a:r>
              <a:rPr lang="en-US" altLang="zh-CN" sz="1800" dirty="0"/>
              <a:t>1-6</a:t>
            </a:r>
            <a:r>
              <a:rPr lang="zh-CN" altLang="en-US" sz="1800" dirty="0"/>
              <a:t>级地址中，累计识别的字段</a:t>
            </a:r>
            <a:r>
              <a:rPr lang="zh-CN" altLang="en-US" sz="1800" dirty="0" smtClean="0"/>
              <a:t>数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4</a:t>
            </a:r>
            <a:r>
              <a:rPr lang="en-US" altLang="zh-CN" sz="1800" dirty="0"/>
              <a:t>) </a:t>
            </a:r>
            <a:r>
              <a:rPr lang="zh-CN" altLang="en-US" sz="1800" dirty="0"/>
              <a:t>识别量</a:t>
            </a:r>
            <a:r>
              <a:rPr lang="en-US" altLang="zh-CN" sz="1800" dirty="0"/>
              <a:t>B</a:t>
            </a:r>
            <a:r>
              <a:rPr lang="zh-CN" altLang="en-US" sz="1800" dirty="0"/>
              <a:t>：</a:t>
            </a:r>
            <a:r>
              <a:rPr lang="en-US" altLang="zh-CN" sz="1800" dirty="0"/>
              <a:t>7-10</a:t>
            </a:r>
            <a:r>
              <a:rPr lang="zh-CN" altLang="en-US" sz="1800" dirty="0"/>
              <a:t>级地址中，累计识别的字段</a:t>
            </a:r>
            <a:r>
              <a:rPr lang="zh-CN" altLang="en-US" sz="1800" dirty="0" smtClean="0"/>
              <a:t>数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5</a:t>
            </a:r>
            <a:r>
              <a:rPr lang="en-US" altLang="zh-CN" sz="1800" dirty="0"/>
              <a:t>) </a:t>
            </a:r>
            <a:r>
              <a:rPr lang="zh-CN" altLang="en-US" sz="1800" dirty="0"/>
              <a:t>地址级别为：省：</a:t>
            </a:r>
            <a:r>
              <a:rPr lang="en-US" altLang="zh-CN" sz="1800" dirty="0"/>
              <a:t>1</a:t>
            </a:r>
            <a:r>
              <a:rPr lang="zh-CN" altLang="en-US" sz="1800" dirty="0"/>
              <a:t>级，地市：</a:t>
            </a:r>
            <a:r>
              <a:rPr lang="en-US" altLang="zh-CN" sz="1800" dirty="0"/>
              <a:t>2</a:t>
            </a:r>
            <a:r>
              <a:rPr lang="zh-CN" altLang="en-US" sz="1800" dirty="0"/>
              <a:t>级，区县：</a:t>
            </a:r>
            <a:r>
              <a:rPr lang="en-US" altLang="zh-CN" sz="1800" dirty="0"/>
              <a:t>3</a:t>
            </a:r>
            <a:r>
              <a:rPr lang="zh-CN" altLang="en-US" sz="1800" dirty="0"/>
              <a:t>级，街镇乡：</a:t>
            </a:r>
            <a:r>
              <a:rPr lang="en-US" altLang="zh-CN" sz="1800" dirty="0"/>
              <a:t>4</a:t>
            </a:r>
            <a:r>
              <a:rPr lang="zh-CN" altLang="en-US" sz="1800" dirty="0"/>
              <a:t>级，路：</a:t>
            </a:r>
            <a:r>
              <a:rPr lang="en-US" altLang="zh-CN" sz="1800" dirty="0"/>
              <a:t>5</a:t>
            </a:r>
            <a:r>
              <a:rPr lang="zh-CN" altLang="en-US" sz="1800" dirty="0"/>
              <a:t>级，路号：</a:t>
            </a:r>
            <a:r>
              <a:rPr lang="en-US" altLang="zh-CN" sz="1800" dirty="0"/>
              <a:t>6</a:t>
            </a:r>
            <a:r>
              <a:rPr lang="zh-CN" altLang="en-US" sz="1800" dirty="0"/>
              <a:t>级，楼号：</a:t>
            </a:r>
            <a:r>
              <a:rPr lang="en-US" altLang="zh-CN" sz="1800" dirty="0"/>
              <a:t>7</a:t>
            </a:r>
            <a:r>
              <a:rPr lang="zh-CN" altLang="en-US" sz="1800" dirty="0"/>
              <a:t>级，单元号：</a:t>
            </a:r>
            <a:r>
              <a:rPr lang="en-US" altLang="zh-CN" sz="1800" dirty="0"/>
              <a:t>8</a:t>
            </a:r>
            <a:r>
              <a:rPr lang="zh-CN" altLang="en-US" sz="1800" dirty="0"/>
              <a:t>级，户号：</a:t>
            </a:r>
            <a:r>
              <a:rPr lang="en-US" altLang="zh-CN" sz="1800" dirty="0"/>
              <a:t>9</a:t>
            </a:r>
            <a:r>
              <a:rPr lang="zh-CN" altLang="en-US" sz="1800" dirty="0"/>
              <a:t>级，备注：</a:t>
            </a:r>
            <a:r>
              <a:rPr lang="en-US" altLang="zh-CN" sz="1800" dirty="0"/>
              <a:t>10</a:t>
            </a:r>
            <a:r>
              <a:rPr lang="zh-CN" altLang="en-US" sz="1800" dirty="0"/>
              <a:t>级</a:t>
            </a:r>
          </a:p>
        </p:txBody>
      </p:sp>
      <p:pic>
        <p:nvPicPr>
          <p:cNvPr id="1026" name="Picture 2" descr="http://static.int-yt.com/img/b0b9f87f-cc7f-420e-98d0-160b8ede88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" y="5079968"/>
            <a:ext cx="8770513" cy="123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07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创意和优势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实现的主要创意：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地址树推理模型：充分利用已知数据，利用不规范的地址推理，得到标准化地址。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基于正则表达式的规则模块，识别数据库中不存在的多级地名命名实体。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优势：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精确度：本算法系统的中文地址识别正确率高，在线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榜</a:t>
            </a:r>
            <a:r>
              <a:rPr lang="zh-CN" altLang="en-US" sz="2000" dirty="0" smtClean="0">
                <a:solidFill>
                  <a:srgbClr val="FF0000"/>
                </a:solidFill>
              </a:rPr>
              <a:t>排名第一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算法效率：平均处理每条记录仅需</a:t>
            </a:r>
            <a:r>
              <a:rPr lang="en-US" altLang="zh-CN" sz="2000" dirty="0" smtClean="0">
                <a:solidFill>
                  <a:srgbClr val="FF0000"/>
                </a:solidFill>
              </a:rPr>
              <a:t>37us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跨平台、易扩展。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111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Key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zh-CN" sz="2000" dirty="0"/>
              <a:t>中文处理的复杂性</a:t>
            </a:r>
            <a:endParaRPr lang="en-US" altLang="zh-CN" sz="2000" dirty="0" smtClean="0"/>
          </a:p>
          <a:p>
            <a:pPr lvl="1">
              <a:lnSpc>
                <a:spcPct val="130000"/>
              </a:lnSpc>
            </a:pPr>
            <a:r>
              <a:rPr lang="zh-CN" altLang="zh-CN" sz="2000" dirty="0" smtClean="0"/>
              <a:t>中文</a:t>
            </a:r>
            <a:r>
              <a:rPr lang="zh-CN" altLang="zh-CN" sz="2000" dirty="0"/>
              <a:t>地址命名的不</a:t>
            </a:r>
            <a:r>
              <a:rPr lang="zh-CN" altLang="zh-CN" sz="2000" dirty="0" smtClean="0"/>
              <a:t>规范性</a:t>
            </a:r>
            <a:endParaRPr lang="en-US" altLang="zh-CN" sz="2000" dirty="0" smtClean="0"/>
          </a:p>
          <a:p>
            <a:pPr lvl="1">
              <a:lnSpc>
                <a:spcPct val="130000"/>
              </a:lnSpc>
            </a:pPr>
            <a:r>
              <a:rPr lang="zh-CN" altLang="zh-CN" sz="2000" dirty="0"/>
              <a:t>大量地址记录在统计上呈现的</a:t>
            </a:r>
            <a:r>
              <a:rPr lang="zh-CN" altLang="zh-CN" sz="2000" dirty="0" smtClean="0"/>
              <a:t>规律性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Assumption</a:t>
            </a:r>
          </a:p>
          <a:p>
            <a:pPr lvl="1">
              <a:lnSpc>
                <a:spcPct val="130000"/>
              </a:lnSpc>
            </a:pPr>
            <a:r>
              <a:rPr lang="zh-CN" altLang="zh-CN" sz="2000" dirty="0" smtClean="0"/>
              <a:t>中文</a:t>
            </a:r>
            <a:r>
              <a:rPr lang="zh-CN" altLang="zh-CN" sz="2000" dirty="0"/>
              <a:t>地址中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多级</a:t>
            </a:r>
            <a:r>
              <a:rPr lang="zh-CN" altLang="zh-CN" sz="2000" dirty="0" smtClean="0"/>
              <a:t>国家</a:t>
            </a:r>
            <a:r>
              <a:rPr lang="zh-CN" altLang="zh-CN" sz="2000" dirty="0"/>
              <a:t>行政区划，名称固定且不经常发生</a:t>
            </a:r>
            <a:r>
              <a:rPr lang="zh-CN" altLang="zh-CN" sz="2000" dirty="0" smtClean="0"/>
              <a:t>变化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 smtClean="0"/>
              <a:t>例：浙江省，杭州市，西湖区</a:t>
            </a:r>
            <a:r>
              <a:rPr lang="en-US" altLang="zh-CN" sz="2000" dirty="0" smtClean="0"/>
              <a:t>…</a:t>
            </a:r>
          </a:p>
          <a:p>
            <a:pPr lvl="1">
              <a:lnSpc>
                <a:spcPct val="130000"/>
              </a:lnSpc>
            </a:pPr>
            <a:r>
              <a:rPr lang="zh-CN" altLang="zh-CN" sz="2000" dirty="0"/>
              <a:t>每一级中文地址都存在一些共有的特征模式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例：桃园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舍</a:t>
            </a:r>
            <a:r>
              <a:rPr lang="en-US" altLang="zh-CN" sz="2000" dirty="0" smtClean="0"/>
              <a:t>429</a:t>
            </a:r>
            <a:r>
              <a:rPr lang="zh-CN" altLang="en-US" sz="2000" dirty="0" smtClean="0"/>
              <a:t>室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0248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" t="4081" r="4175" b="4931"/>
          <a:stretch/>
        </p:blipFill>
        <p:spPr>
          <a:xfrm>
            <a:off x="536937" y="1841678"/>
            <a:ext cx="8067313" cy="113591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获取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年官方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级行政区划及代码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596" t="3596" r="3843" b="3843"/>
          <a:stretch/>
        </p:blipFill>
        <p:spPr>
          <a:xfrm>
            <a:off x="6658377" y="1279213"/>
            <a:ext cx="1945873" cy="19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1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-0.81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198" y="2576873"/>
            <a:ext cx="3299739" cy="4281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30" y="410930"/>
            <a:ext cx="1980230" cy="63311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外部数据获取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获取</a:t>
            </a:r>
            <a:r>
              <a:rPr lang="en-US" altLang="zh-CN" sz="2000" dirty="0" smtClean="0"/>
              <a:t>2012</a:t>
            </a:r>
            <a:r>
              <a:rPr lang="zh-CN" altLang="en-US" sz="2000" dirty="0" smtClean="0"/>
              <a:t>年官方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级行政区划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参考他人博客获取原始数据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级行政区划</a:t>
            </a:r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9250" y="14478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zh-CN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层次分明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模块化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易迁移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易</a:t>
            </a:r>
            <a:r>
              <a:rPr lang="zh-CN" altLang="en-US" sz="2400" dirty="0" smtClean="0"/>
              <a:t>扩展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跨</a:t>
            </a:r>
            <a:r>
              <a:rPr lang="zh-CN" altLang="en-US" sz="2400" dirty="0" smtClean="0"/>
              <a:t>平台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"/>
          <a:stretch/>
        </p:blipFill>
        <p:spPr bwMode="auto">
          <a:xfrm>
            <a:off x="2897746" y="322213"/>
            <a:ext cx="6246254" cy="653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85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系统</a:t>
            </a:r>
            <a:r>
              <a:rPr lang="zh-CN" altLang="zh-CN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建立哈希索引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正向最长匹配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地址树推理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正则表达式规则识别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90" y="750016"/>
            <a:ext cx="5503581" cy="57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 bwMode="auto">
          <a:xfrm>
            <a:off x="2843091" y="1447801"/>
            <a:ext cx="917238" cy="628649"/>
          </a:xfrm>
          <a:prstGeom prst="roundRect">
            <a:avLst/>
          </a:prstGeom>
          <a:solidFill>
            <a:schemeClr val="hlink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南京玄武区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玄武湖中心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4475959" y="2076450"/>
            <a:ext cx="886616" cy="628649"/>
          </a:xfrm>
          <a:prstGeom prst="roundRect">
            <a:avLst/>
          </a:prstGeom>
          <a:solidFill>
            <a:schemeClr val="hlink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南京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|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玄武区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|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{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玄武湖中心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}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843090" y="5348030"/>
            <a:ext cx="917239" cy="760670"/>
          </a:xfrm>
          <a:prstGeom prst="roundRect">
            <a:avLst/>
          </a:prstGeom>
          <a:solidFill>
            <a:schemeClr val="hlink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FF0000"/>
                </a:solidFill>
              </a:rPr>
              <a:t>江苏省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FF0000"/>
                </a:solidFill>
              </a:rPr>
              <a:t>南京市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FF0000"/>
                </a:solidFill>
              </a:rPr>
              <a:t>玄武区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FF0000"/>
                </a:solidFill>
              </a:rPr>
              <a:t>玄武</a:t>
            </a:r>
            <a:r>
              <a:rPr lang="zh-CN" altLang="en-US" sz="1100" dirty="0">
                <a:solidFill>
                  <a:srgbClr val="FF0000"/>
                </a:solidFill>
              </a:rPr>
              <a:t>湖中心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824957" y="3455191"/>
            <a:ext cx="566068" cy="628649"/>
          </a:xfrm>
          <a:prstGeom prst="roundRect">
            <a:avLst/>
          </a:prstGeom>
          <a:solidFill>
            <a:schemeClr val="hlink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zh-CN" altLang="en-US" sz="1100" dirty="0" smtClean="0">
                <a:solidFill>
                  <a:srgbClr val="FF0000"/>
                </a:solidFill>
                <a:latin typeface="Arial" charset="0"/>
              </a:rPr>
              <a:t>江苏省</a:t>
            </a:r>
            <a:r>
              <a:rPr lang="en-US" altLang="zh-CN" sz="1100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sz="1100" dirty="0" smtClean="0">
              <a:solidFill>
                <a:srgbClr val="FF0000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(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南京市</a:t>
            </a:r>
            <a:r>
              <a:rPr lang="en-US" altLang="zh-CN" sz="1100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(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玄武区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461792" y="3865628"/>
            <a:ext cx="773908" cy="218212"/>
          </a:xfrm>
          <a:prstGeom prst="roundRect">
            <a:avLst/>
          </a:prstGeom>
          <a:solidFill>
            <a:schemeClr val="hlink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玄武湖中心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5571608" y="4953000"/>
            <a:ext cx="876817" cy="277880"/>
          </a:xfrm>
          <a:prstGeom prst="roundRect">
            <a:avLst/>
          </a:prstGeom>
          <a:solidFill>
            <a:schemeClr val="hlink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玄武湖中心</a:t>
            </a:r>
            <a:r>
              <a:rPr lang="en-US" altLang="zh-CN" sz="1100" dirty="0">
                <a:solidFill>
                  <a:srgbClr val="FF0000"/>
                </a:solidFill>
                <a:latin typeface="Arial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67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zck.tju">
  <a:themeElements>
    <a:clrScheme name="">
      <a:dk1>
        <a:srgbClr val="000000"/>
      </a:dk1>
      <a:lt1>
        <a:srgbClr val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E5BEAA"/>
      </a:accent5>
      <a:accent6>
        <a:srgbClr val="C9CFD1"/>
      </a:accent6>
      <a:hlink>
        <a:srgbClr val="F1D7B7"/>
      </a:hlink>
      <a:folHlink>
        <a:srgbClr val="FFC8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2364"/>
        </a:dk2>
        <a:lt2>
          <a:srgbClr val="6A7A86"/>
        </a:lt2>
        <a:accent1>
          <a:srgbClr val="D17A0D"/>
        </a:accent1>
        <a:accent2>
          <a:srgbClr val="DEE4E7"/>
        </a:accent2>
        <a:accent3>
          <a:srgbClr val="FFFFFF"/>
        </a:accent3>
        <a:accent4>
          <a:srgbClr val="000000"/>
        </a:accent4>
        <a:accent5>
          <a:srgbClr val="E5BEAA"/>
        </a:accent5>
        <a:accent6>
          <a:srgbClr val="C9CFD1"/>
        </a:accent6>
        <a:hlink>
          <a:srgbClr val="DCB257"/>
        </a:hlink>
        <a:folHlink>
          <a:srgbClr val="FF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ck.tju" id="{669E7855-EFAA-4D01-858C-6AA38FC06287}" vid="{21D30B44-8BA7-4FF0-8495-943F07D0B557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zck.tju</Template>
  <TotalTime>442</TotalTime>
  <Words>1128</Words>
  <Application>Microsoft Office PowerPoint</Application>
  <PresentationFormat>全屏显示(4:3)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zck.tju</vt:lpstr>
      <vt:lpstr>自定义设计方案</vt:lpstr>
      <vt:lpstr>结合地址树推理和正则匹配的中文地址识别</vt:lpstr>
      <vt:lpstr>Agenda</vt:lpstr>
      <vt:lpstr>赛题回顾</vt:lpstr>
      <vt:lpstr>创意和优势</vt:lpstr>
      <vt:lpstr>模型假设</vt:lpstr>
      <vt:lpstr>外部数据获取</vt:lpstr>
      <vt:lpstr>外部数据获取</vt:lpstr>
      <vt:lpstr>系统架构</vt:lpstr>
      <vt:lpstr>系统流程</vt:lpstr>
      <vt:lpstr>正向最长匹配算法</vt:lpstr>
      <vt:lpstr>地址树推理模块</vt:lpstr>
      <vt:lpstr>地址树推理模块：具体实现</vt:lpstr>
      <vt:lpstr>地址树推理模块：识别结果</vt:lpstr>
      <vt:lpstr>基于规则的命名实体识别模块</vt:lpstr>
      <vt:lpstr>基于规则的命名实体识别细节</vt:lpstr>
      <vt:lpstr>基于正则表达式的识别结果 </vt:lpstr>
      <vt:lpstr>实验分析：运行平台</vt:lpstr>
      <vt:lpstr>实验分析：算法系统精确度</vt:lpstr>
      <vt:lpstr>实验分析：在线B榜对比分析</vt:lpstr>
      <vt:lpstr>实验分析：算法效率</vt:lpstr>
      <vt:lpstr>不足与改进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zck</dc:creator>
  <cp:lastModifiedBy>zck</cp:lastModifiedBy>
  <cp:revision>209</cp:revision>
  <dcterms:created xsi:type="dcterms:W3CDTF">2016-01-01T16:46:06Z</dcterms:created>
  <dcterms:modified xsi:type="dcterms:W3CDTF">2016-01-15T05:35:53Z</dcterms:modified>
</cp:coreProperties>
</file>