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obo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9" Type="http://schemas.openxmlformats.org/officeDocument/2006/relationships/image" Target="../media/image7.jpg"/><Relationship Id="rId5" Type="http://schemas.openxmlformats.org/officeDocument/2006/relationships/image" Target="../media/image2.jpg"/><Relationship Id="rId6" Type="http://schemas.openxmlformats.org/officeDocument/2006/relationships/image" Target="../media/image4.jpg"/><Relationship Id="rId7" Type="http://schemas.openxmlformats.org/officeDocument/2006/relationships/image" Target="../media/image8.jpg"/><Relationship Id="rId8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54383" y="728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FF"/>
                </a:solidFill>
              </a:rPr>
              <a:t>Self Love</a:t>
            </a: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Is The</a:t>
            </a:r>
            <a:r>
              <a:rPr lang="en"/>
              <a:t> </a:t>
            </a:r>
            <a:r>
              <a:rPr b="1" i="1" lang="en">
                <a:solidFill>
                  <a:srgbClr val="00FFFF"/>
                </a:solidFill>
              </a:rPr>
              <a:t>Best</a:t>
            </a:r>
            <a:r>
              <a:rPr lang="en"/>
              <a:t> Love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670025"/>
            <a:ext cx="25221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self-love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ˈˌself ˈləv/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noun</a:t>
            </a:r>
            <a:endParaRPr i="1"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regard for one's own well-being and happiness (chiefly considered as a desirable rather than narcissistic characteristic).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ree illustration: Heart, Love, Love Heart, Valentine - Free Image ...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74892">
            <a:off x="2533850" y="2650352"/>
            <a:ext cx="1320276" cy="13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4564525" y="728200"/>
            <a:ext cx="34974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elf love"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100" y="2949575"/>
            <a:ext cx="2041525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elf love"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859975" cy="1835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elf love" id="60" name="Shape 60"/>
          <p:cNvPicPr preferRelativeResize="0"/>
          <p:nvPr/>
        </p:nvPicPr>
        <p:blipFill rotWithShape="1">
          <a:blip r:embed="rId6">
            <a:alphaModFix/>
          </a:blip>
          <a:srcRect b="1477" l="719" r="-720" t="0"/>
          <a:stretch/>
        </p:blipFill>
        <p:spPr>
          <a:xfrm>
            <a:off x="4963400" y="2880000"/>
            <a:ext cx="1701225" cy="201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61" name="Shape 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857142">
            <a:off x="2852856" y="327443"/>
            <a:ext cx="1512688" cy="1485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elf love" id="62" name="Shape 62"/>
          <p:cNvPicPr preferRelativeResize="0"/>
          <p:nvPr/>
        </p:nvPicPr>
        <p:blipFill rotWithShape="1">
          <a:blip r:embed="rId8">
            <a:alphaModFix/>
          </a:blip>
          <a:srcRect b="-92059" l="129630" r="-129630" t="184309"/>
          <a:stretch/>
        </p:blipFill>
        <p:spPr>
          <a:xfrm flipH="1" rot="10800000">
            <a:off x="4368400" y="4300987"/>
            <a:ext cx="1477525" cy="17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rederick douglass quotes" id="63" name="Shape 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8650" y="44201"/>
            <a:ext cx="2466975" cy="19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52400" y="4800600"/>
            <a:ext cx="2778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-A</a:t>
            </a:r>
            <a:r>
              <a:rPr lang="en">
                <a:solidFill>
                  <a:srgbClr val="FFFFFF"/>
                </a:solidFill>
              </a:rPr>
              <a:t>lexandrea Jackson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6425" y="4130350"/>
            <a:ext cx="1597850" cy="8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45603" y="389816"/>
            <a:ext cx="1597850" cy="15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