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58" r:id="rId3"/>
    <p:sldId id="274" r:id="rId4"/>
    <p:sldId id="275" r:id="rId5"/>
    <p:sldId id="273" r:id="rId6"/>
    <p:sldId id="272" r:id="rId7"/>
    <p:sldId id="266" r:id="rId8"/>
    <p:sldId id="276" r:id="rId9"/>
    <p:sldId id="264" r:id="rId10"/>
    <p:sldId id="269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44C58-098D-47F8-B7CC-C65A691F4FB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C0597E-39A6-4FA7-9B99-12B5C4084AD3}">
      <dgm:prSet phldrT="[텍스트]"/>
      <dgm:spPr/>
      <dgm:t>
        <a:bodyPr/>
        <a:lstStyle/>
        <a:p>
          <a:pPr latinLnBrk="1"/>
          <a:r>
            <a:rPr lang="ko-KR" altLang="en-US" dirty="0"/>
            <a:t>개발 목표</a:t>
          </a:r>
        </a:p>
      </dgm:t>
    </dgm:pt>
    <dgm:pt modelId="{D3BE32D2-C630-486F-92EB-707732AC511E}" type="parTrans" cxnId="{FC1AAF20-AD74-4D8C-9E7D-D6D0CB643B19}">
      <dgm:prSet/>
      <dgm:spPr/>
      <dgm:t>
        <a:bodyPr/>
        <a:lstStyle/>
        <a:p>
          <a:pPr latinLnBrk="1"/>
          <a:endParaRPr lang="ko-KR" altLang="en-US"/>
        </a:p>
      </dgm:t>
    </dgm:pt>
    <dgm:pt modelId="{EB4663E7-F9B3-455A-B2BD-CD974913A10A}" type="sibTrans" cxnId="{FC1AAF20-AD74-4D8C-9E7D-D6D0CB643B19}">
      <dgm:prSet/>
      <dgm:spPr/>
      <dgm:t>
        <a:bodyPr/>
        <a:lstStyle/>
        <a:p>
          <a:pPr latinLnBrk="1"/>
          <a:endParaRPr lang="ko-KR" altLang="en-US"/>
        </a:p>
      </dgm:t>
    </dgm:pt>
    <dgm:pt modelId="{A1B0584F-E5CA-4BF4-AE5E-F887FF5D2D75}">
      <dgm:prSet phldrT="[텍스트]"/>
      <dgm:spPr/>
      <dgm:t>
        <a:bodyPr/>
        <a:lstStyle/>
        <a:p>
          <a:pPr latinLnBrk="1"/>
          <a:r>
            <a:rPr lang="en-US" altLang="ko-KR" dirty="0"/>
            <a:t>LED </a:t>
          </a:r>
          <a:r>
            <a:rPr lang="ko-KR" altLang="en-US" dirty="0"/>
            <a:t>구현 방법</a:t>
          </a:r>
        </a:p>
      </dgm:t>
    </dgm:pt>
    <dgm:pt modelId="{7F597FAC-BABE-488E-B2D7-314A86B1FFE4}" type="parTrans" cxnId="{1B5841B6-E130-433B-9259-8165554031F8}">
      <dgm:prSet/>
      <dgm:spPr/>
      <dgm:t>
        <a:bodyPr/>
        <a:lstStyle/>
        <a:p>
          <a:pPr latinLnBrk="1"/>
          <a:endParaRPr lang="ko-KR" altLang="en-US"/>
        </a:p>
      </dgm:t>
    </dgm:pt>
    <dgm:pt modelId="{8E156E17-3B58-4063-9F94-4E6DF7481D6C}" type="sibTrans" cxnId="{1B5841B6-E130-433B-9259-8165554031F8}">
      <dgm:prSet/>
      <dgm:spPr/>
      <dgm:t>
        <a:bodyPr/>
        <a:lstStyle/>
        <a:p>
          <a:pPr latinLnBrk="1"/>
          <a:endParaRPr lang="ko-KR" altLang="en-US"/>
        </a:p>
      </dgm:t>
    </dgm:pt>
    <dgm:pt modelId="{C8467C4C-3DD4-4197-9A10-0A012A1BD8C3}">
      <dgm:prSet phldrT="[텍스트]"/>
      <dgm:spPr/>
      <dgm:t>
        <a:bodyPr/>
        <a:lstStyle/>
        <a:p>
          <a:pPr latinLnBrk="1"/>
          <a:r>
            <a:rPr lang="en-US" altLang="ko-KR" dirty="0"/>
            <a:t>LCD </a:t>
          </a:r>
          <a:r>
            <a:rPr lang="ko-KR" altLang="en-US" dirty="0"/>
            <a:t>및 버튼스위치</a:t>
          </a:r>
          <a:r>
            <a:rPr lang="en-US" altLang="ko-KR" dirty="0"/>
            <a:t> </a:t>
          </a:r>
          <a:r>
            <a:rPr lang="ko-KR" altLang="en-US" dirty="0"/>
            <a:t>구현 방법</a:t>
          </a:r>
        </a:p>
      </dgm:t>
    </dgm:pt>
    <dgm:pt modelId="{2DA7DFC5-4E4C-46DC-A45E-DD51C01B7A69}" type="parTrans" cxnId="{BD860994-5A31-4B72-8365-BCB5F19EB225}">
      <dgm:prSet/>
      <dgm:spPr/>
      <dgm:t>
        <a:bodyPr/>
        <a:lstStyle/>
        <a:p>
          <a:pPr latinLnBrk="1"/>
          <a:endParaRPr lang="ko-KR" altLang="en-US"/>
        </a:p>
      </dgm:t>
    </dgm:pt>
    <dgm:pt modelId="{923B158E-10E7-4D2F-AEE6-18FC05F168DE}" type="sibTrans" cxnId="{BD860994-5A31-4B72-8365-BCB5F19EB225}">
      <dgm:prSet/>
      <dgm:spPr/>
      <dgm:t>
        <a:bodyPr/>
        <a:lstStyle/>
        <a:p>
          <a:pPr latinLnBrk="1"/>
          <a:endParaRPr lang="ko-KR" altLang="en-US"/>
        </a:p>
      </dgm:t>
    </dgm:pt>
    <dgm:pt modelId="{990A6786-4062-4619-8C2B-D141E9553B01}">
      <dgm:prSet phldrT="[텍스트]"/>
      <dgm:spPr/>
      <dgm:t>
        <a:bodyPr/>
        <a:lstStyle/>
        <a:p>
          <a:pPr latinLnBrk="1"/>
          <a:r>
            <a:rPr lang="en-US" altLang="ko-KR" dirty="0"/>
            <a:t>Servo Motor </a:t>
          </a:r>
          <a:r>
            <a:rPr lang="ko-KR" altLang="en-US" dirty="0"/>
            <a:t>구현 방법</a:t>
          </a:r>
        </a:p>
      </dgm:t>
    </dgm:pt>
    <dgm:pt modelId="{1DA65F59-6E40-40D2-A993-3F0059A32B74}" type="parTrans" cxnId="{09BDFB0A-8A7B-48A6-AF31-9B0249385ABE}">
      <dgm:prSet/>
      <dgm:spPr/>
      <dgm:t>
        <a:bodyPr/>
        <a:lstStyle/>
        <a:p>
          <a:pPr latinLnBrk="1"/>
          <a:endParaRPr lang="ko-KR" altLang="en-US"/>
        </a:p>
      </dgm:t>
    </dgm:pt>
    <dgm:pt modelId="{17ADB6AB-F9A7-4B2A-B6CC-0F7A10CEB92B}" type="sibTrans" cxnId="{09BDFB0A-8A7B-48A6-AF31-9B0249385ABE}">
      <dgm:prSet/>
      <dgm:spPr/>
      <dgm:t>
        <a:bodyPr/>
        <a:lstStyle/>
        <a:p>
          <a:pPr latinLnBrk="1"/>
          <a:endParaRPr lang="ko-KR" altLang="en-US"/>
        </a:p>
      </dgm:t>
    </dgm:pt>
    <dgm:pt modelId="{87728263-1820-4D10-BE6E-AEF29CAB859D}">
      <dgm:prSet phldrT="[텍스트]"/>
      <dgm:spPr/>
      <dgm:t>
        <a:bodyPr/>
        <a:lstStyle/>
        <a:p>
          <a:pPr latinLnBrk="1"/>
          <a:r>
            <a:rPr lang="ko-KR" altLang="en-US" dirty="0"/>
            <a:t>작품 패키징</a:t>
          </a:r>
        </a:p>
      </dgm:t>
    </dgm:pt>
    <dgm:pt modelId="{24610CF1-67FF-4B15-BEDA-AAB8F7E5D0E4}" type="parTrans" cxnId="{289449E6-20D7-46C9-B6A0-ED7082184C27}">
      <dgm:prSet/>
      <dgm:spPr/>
      <dgm:t>
        <a:bodyPr/>
        <a:lstStyle/>
        <a:p>
          <a:pPr latinLnBrk="1"/>
          <a:endParaRPr lang="ko-KR" altLang="en-US"/>
        </a:p>
      </dgm:t>
    </dgm:pt>
    <dgm:pt modelId="{3B4CC173-74C2-4A0A-8292-4155F8A06573}" type="sibTrans" cxnId="{289449E6-20D7-46C9-B6A0-ED7082184C27}">
      <dgm:prSet/>
      <dgm:spPr/>
      <dgm:t>
        <a:bodyPr/>
        <a:lstStyle/>
        <a:p>
          <a:pPr latinLnBrk="1"/>
          <a:endParaRPr lang="ko-KR" altLang="en-US"/>
        </a:p>
      </dgm:t>
    </dgm:pt>
    <dgm:pt modelId="{B0C0407E-6FA5-44D3-BE6C-C932B7FC0110}">
      <dgm:prSet phldrT="[텍스트]"/>
      <dgm:spPr/>
      <dgm:t>
        <a:bodyPr/>
        <a:lstStyle/>
        <a:p>
          <a:pPr latinLnBrk="1"/>
          <a:r>
            <a:rPr lang="ko-KR" altLang="en-US" dirty="0"/>
            <a:t>소요장비 및 소모품</a:t>
          </a:r>
        </a:p>
      </dgm:t>
    </dgm:pt>
    <dgm:pt modelId="{7558118D-9740-4110-AD6B-DDA44D01C333}" type="parTrans" cxnId="{BA4DFF81-5706-4D30-82C3-A9E4FFD1E1CD}">
      <dgm:prSet/>
      <dgm:spPr/>
      <dgm:t>
        <a:bodyPr/>
        <a:lstStyle/>
        <a:p>
          <a:pPr latinLnBrk="1"/>
          <a:endParaRPr lang="ko-KR" altLang="en-US"/>
        </a:p>
      </dgm:t>
    </dgm:pt>
    <dgm:pt modelId="{81494A50-F1D7-4E8B-AD0A-5C2497B28998}" type="sibTrans" cxnId="{BA4DFF81-5706-4D30-82C3-A9E4FFD1E1CD}">
      <dgm:prSet/>
      <dgm:spPr/>
      <dgm:t>
        <a:bodyPr/>
        <a:lstStyle/>
        <a:p>
          <a:pPr latinLnBrk="1"/>
          <a:endParaRPr lang="ko-KR" altLang="en-US"/>
        </a:p>
      </dgm:t>
    </dgm:pt>
    <dgm:pt modelId="{234F2F47-3C88-4A91-9876-E3F75DD45499}" type="pres">
      <dgm:prSet presAssocID="{4FB44C58-098D-47F8-B7CC-C65A691F4FB5}" presName="linearFlow" presStyleCnt="0">
        <dgm:presLayoutVars>
          <dgm:dir/>
          <dgm:resizeHandles val="exact"/>
        </dgm:presLayoutVars>
      </dgm:prSet>
      <dgm:spPr/>
    </dgm:pt>
    <dgm:pt modelId="{4696C827-CAAB-40FC-B40F-E9FD03B54378}" type="pres">
      <dgm:prSet presAssocID="{C4C0597E-39A6-4FA7-9B99-12B5C4084AD3}" presName="composite" presStyleCnt="0"/>
      <dgm:spPr/>
    </dgm:pt>
    <dgm:pt modelId="{9DCDCA70-5AD9-492F-A749-AF70E77D5FAE}" type="pres">
      <dgm:prSet presAssocID="{C4C0597E-39A6-4FA7-9B99-12B5C4084AD3}" presName="imgShp" presStyleLbl="fgImgPlace1" presStyleIdx="0" presStyleCnt="6"/>
      <dgm:spPr/>
    </dgm:pt>
    <dgm:pt modelId="{E7D90E60-6805-42A9-B8BE-F69D1EF61EE1}" type="pres">
      <dgm:prSet presAssocID="{C4C0597E-39A6-4FA7-9B99-12B5C4084AD3}" presName="txShp" presStyleLbl="node1" presStyleIdx="0" presStyleCnt="6" custScaleX="136061" custLinFactNeighborX="16850">
        <dgm:presLayoutVars>
          <dgm:bulletEnabled val="1"/>
        </dgm:presLayoutVars>
      </dgm:prSet>
      <dgm:spPr/>
    </dgm:pt>
    <dgm:pt modelId="{D6B45D4F-F7C7-46E7-9449-87132FE370AA}" type="pres">
      <dgm:prSet presAssocID="{EB4663E7-F9B3-455A-B2BD-CD974913A10A}" presName="spacing" presStyleCnt="0"/>
      <dgm:spPr/>
    </dgm:pt>
    <dgm:pt modelId="{9CB01D05-03CD-468A-AD4F-F199F36C3CD3}" type="pres">
      <dgm:prSet presAssocID="{A1B0584F-E5CA-4BF4-AE5E-F887FF5D2D75}" presName="composite" presStyleCnt="0"/>
      <dgm:spPr/>
    </dgm:pt>
    <dgm:pt modelId="{231569A0-B495-4B49-98F4-7FFC67CFDDFE}" type="pres">
      <dgm:prSet presAssocID="{A1B0584F-E5CA-4BF4-AE5E-F887FF5D2D75}" presName="imgShp" presStyleLbl="fgImgPlace1" presStyleIdx="1" presStyleCnt="6"/>
      <dgm:spPr/>
    </dgm:pt>
    <dgm:pt modelId="{705973D5-673A-4748-99BA-74EE371F6EB6}" type="pres">
      <dgm:prSet presAssocID="{A1B0584F-E5CA-4BF4-AE5E-F887FF5D2D75}" presName="txShp" presStyleLbl="node1" presStyleIdx="1" presStyleCnt="6" custScaleX="136061" custLinFactNeighborX="16850">
        <dgm:presLayoutVars>
          <dgm:bulletEnabled val="1"/>
        </dgm:presLayoutVars>
      </dgm:prSet>
      <dgm:spPr/>
    </dgm:pt>
    <dgm:pt modelId="{4458D4B0-08C6-4445-950B-1B901442B9E0}" type="pres">
      <dgm:prSet presAssocID="{8E156E17-3B58-4063-9F94-4E6DF7481D6C}" presName="spacing" presStyleCnt="0"/>
      <dgm:spPr/>
    </dgm:pt>
    <dgm:pt modelId="{1797D754-66D2-454B-95B5-77B5FD252798}" type="pres">
      <dgm:prSet presAssocID="{C8467C4C-3DD4-4197-9A10-0A012A1BD8C3}" presName="composite" presStyleCnt="0"/>
      <dgm:spPr/>
    </dgm:pt>
    <dgm:pt modelId="{8462A7BC-A9E5-4EB9-9CA9-2B71A1448516}" type="pres">
      <dgm:prSet presAssocID="{C8467C4C-3DD4-4197-9A10-0A012A1BD8C3}" presName="imgShp" presStyleLbl="fgImgPlace1" presStyleIdx="2" presStyleCnt="6"/>
      <dgm:spPr/>
    </dgm:pt>
    <dgm:pt modelId="{2EC797B5-CA07-49C8-B05A-7B0D893FD129}" type="pres">
      <dgm:prSet presAssocID="{C8467C4C-3DD4-4197-9A10-0A012A1BD8C3}" presName="txShp" presStyleLbl="node1" presStyleIdx="2" presStyleCnt="6" custScaleX="136061" custLinFactNeighborX="16850">
        <dgm:presLayoutVars>
          <dgm:bulletEnabled val="1"/>
        </dgm:presLayoutVars>
      </dgm:prSet>
      <dgm:spPr/>
    </dgm:pt>
    <dgm:pt modelId="{53BD7F56-9DEE-40BB-94B5-FB1EEBE76550}" type="pres">
      <dgm:prSet presAssocID="{923B158E-10E7-4D2F-AEE6-18FC05F168DE}" presName="spacing" presStyleCnt="0"/>
      <dgm:spPr/>
    </dgm:pt>
    <dgm:pt modelId="{883819B7-DC05-4ED9-BF90-9770876D07E8}" type="pres">
      <dgm:prSet presAssocID="{990A6786-4062-4619-8C2B-D141E9553B01}" presName="composite" presStyleCnt="0"/>
      <dgm:spPr/>
    </dgm:pt>
    <dgm:pt modelId="{DE5D1C9B-DFD2-4268-84C4-549A332D884A}" type="pres">
      <dgm:prSet presAssocID="{990A6786-4062-4619-8C2B-D141E9553B01}" presName="imgShp" presStyleLbl="fgImgPlace1" presStyleIdx="3" presStyleCnt="6"/>
      <dgm:spPr/>
    </dgm:pt>
    <dgm:pt modelId="{6496655D-6CF3-473A-973A-8D6233475356}" type="pres">
      <dgm:prSet presAssocID="{990A6786-4062-4619-8C2B-D141E9553B01}" presName="txShp" presStyleLbl="node1" presStyleIdx="3" presStyleCnt="6" custScaleX="136061" custLinFactNeighborX="16850">
        <dgm:presLayoutVars>
          <dgm:bulletEnabled val="1"/>
        </dgm:presLayoutVars>
      </dgm:prSet>
      <dgm:spPr/>
    </dgm:pt>
    <dgm:pt modelId="{977B52C4-2BEF-40F7-92DE-2B4996D787F6}" type="pres">
      <dgm:prSet presAssocID="{17ADB6AB-F9A7-4B2A-B6CC-0F7A10CEB92B}" presName="spacing" presStyleCnt="0"/>
      <dgm:spPr/>
    </dgm:pt>
    <dgm:pt modelId="{C057EB97-2EB2-40B7-9F92-0FBD9C2E6D9F}" type="pres">
      <dgm:prSet presAssocID="{87728263-1820-4D10-BE6E-AEF29CAB859D}" presName="composite" presStyleCnt="0"/>
      <dgm:spPr/>
    </dgm:pt>
    <dgm:pt modelId="{EEFF0546-30CB-4327-9EF7-0B0B6B2948E2}" type="pres">
      <dgm:prSet presAssocID="{87728263-1820-4D10-BE6E-AEF29CAB859D}" presName="imgShp" presStyleLbl="fgImgPlace1" presStyleIdx="4" presStyleCnt="6"/>
      <dgm:spPr/>
    </dgm:pt>
    <dgm:pt modelId="{328B2316-7513-4830-A538-ACC8312B29CE}" type="pres">
      <dgm:prSet presAssocID="{87728263-1820-4D10-BE6E-AEF29CAB859D}" presName="txShp" presStyleLbl="node1" presStyleIdx="4" presStyleCnt="6" custScaleX="136061" custLinFactNeighborX="16850">
        <dgm:presLayoutVars>
          <dgm:bulletEnabled val="1"/>
        </dgm:presLayoutVars>
      </dgm:prSet>
      <dgm:spPr/>
    </dgm:pt>
    <dgm:pt modelId="{15D3DAA0-A2A4-4154-9B11-9515FA2E5A0C}" type="pres">
      <dgm:prSet presAssocID="{3B4CC173-74C2-4A0A-8292-4155F8A06573}" presName="spacing" presStyleCnt="0"/>
      <dgm:spPr/>
    </dgm:pt>
    <dgm:pt modelId="{2641000B-D833-4929-9283-27D9BB137581}" type="pres">
      <dgm:prSet presAssocID="{B0C0407E-6FA5-44D3-BE6C-C932B7FC0110}" presName="composite" presStyleCnt="0"/>
      <dgm:spPr/>
    </dgm:pt>
    <dgm:pt modelId="{79A034A1-64E2-41B3-BFF0-8A43FEFC47F6}" type="pres">
      <dgm:prSet presAssocID="{B0C0407E-6FA5-44D3-BE6C-C932B7FC0110}" presName="imgShp" presStyleLbl="fgImgPlace1" presStyleIdx="5" presStyleCnt="6"/>
      <dgm:spPr/>
    </dgm:pt>
    <dgm:pt modelId="{707284FE-A68D-4186-A131-9DC99F1E9593}" type="pres">
      <dgm:prSet presAssocID="{B0C0407E-6FA5-44D3-BE6C-C932B7FC0110}" presName="txShp" presStyleLbl="node1" presStyleIdx="5" presStyleCnt="6" custScaleX="136061" custLinFactNeighborX="16850">
        <dgm:presLayoutVars>
          <dgm:bulletEnabled val="1"/>
        </dgm:presLayoutVars>
      </dgm:prSet>
      <dgm:spPr/>
    </dgm:pt>
  </dgm:ptLst>
  <dgm:cxnLst>
    <dgm:cxn modelId="{09BDFB0A-8A7B-48A6-AF31-9B0249385ABE}" srcId="{4FB44C58-098D-47F8-B7CC-C65A691F4FB5}" destId="{990A6786-4062-4619-8C2B-D141E9553B01}" srcOrd="3" destOrd="0" parTransId="{1DA65F59-6E40-40D2-A993-3F0059A32B74}" sibTransId="{17ADB6AB-F9A7-4B2A-B6CC-0F7A10CEB92B}"/>
    <dgm:cxn modelId="{FC1AAF20-AD74-4D8C-9E7D-D6D0CB643B19}" srcId="{4FB44C58-098D-47F8-B7CC-C65A691F4FB5}" destId="{C4C0597E-39A6-4FA7-9B99-12B5C4084AD3}" srcOrd="0" destOrd="0" parTransId="{D3BE32D2-C630-486F-92EB-707732AC511E}" sibTransId="{EB4663E7-F9B3-455A-B2BD-CD974913A10A}"/>
    <dgm:cxn modelId="{0518AA26-CA2B-4137-BF6C-AA2064808313}" type="presOf" srcId="{C8467C4C-3DD4-4197-9A10-0A012A1BD8C3}" destId="{2EC797B5-CA07-49C8-B05A-7B0D893FD129}" srcOrd="0" destOrd="0" presId="urn:microsoft.com/office/officeart/2005/8/layout/vList3"/>
    <dgm:cxn modelId="{63DD3063-DC12-40D2-A15C-BF95E5CE80F2}" type="presOf" srcId="{A1B0584F-E5CA-4BF4-AE5E-F887FF5D2D75}" destId="{705973D5-673A-4748-99BA-74EE371F6EB6}" srcOrd="0" destOrd="0" presId="urn:microsoft.com/office/officeart/2005/8/layout/vList3"/>
    <dgm:cxn modelId="{7FEEE34A-268A-4559-986B-5467808F3A3E}" type="presOf" srcId="{4FB44C58-098D-47F8-B7CC-C65A691F4FB5}" destId="{234F2F47-3C88-4A91-9876-E3F75DD45499}" srcOrd="0" destOrd="0" presId="urn:microsoft.com/office/officeart/2005/8/layout/vList3"/>
    <dgm:cxn modelId="{BA4DFF81-5706-4D30-82C3-A9E4FFD1E1CD}" srcId="{4FB44C58-098D-47F8-B7CC-C65A691F4FB5}" destId="{B0C0407E-6FA5-44D3-BE6C-C932B7FC0110}" srcOrd="5" destOrd="0" parTransId="{7558118D-9740-4110-AD6B-DDA44D01C333}" sibTransId="{81494A50-F1D7-4E8B-AD0A-5C2497B28998}"/>
    <dgm:cxn modelId="{475E9D83-3645-4E3A-93B1-BF8ADCDA85EA}" type="presOf" srcId="{990A6786-4062-4619-8C2B-D141E9553B01}" destId="{6496655D-6CF3-473A-973A-8D6233475356}" srcOrd="0" destOrd="0" presId="urn:microsoft.com/office/officeart/2005/8/layout/vList3"/>
    <dgm:cxn modelId="{BD860994-5A31-4B72-8365-BCB5F19EB225}" srcId="{4FB44C58-098D-47F8-B7CC-C65A691F4FB5}" destId="{C8467C4C-3DD4-4197-9A10-0A012A1BD8C3}" srcOrd="2" destOrd="0" parTransId="{2DA7DFC5-4E4C-46DC-A45E-DD51C01B7A69}" sibTransId="{923B158E-10E7-4D2F-AEE6-18FC05F168DE}"/>
    <dgm:cxn modelId="{2B9F4AAC-2F72-4DDE-9C4B-E33F0E125313}" type="presOf" srcId="{C4C0597E-39A6-4FA7-9B99-12B5C4084AD3}" destId="{E7D90E60-6805-42A9-B8BE-F69D1EF61EE1}" srcOrd="0" destOrd="0" presId="urn:microsoft.com/office/officeart/2005/8/layout/vList3"/>
    <dgm:cxn modelId="{1B5841B6-E130-433B-9259-8165554031F8}" srcId="{4FB44C58-098D-47F8-B7CC-C65A691F4FB5}" destId="{A1B0584F-E5CA-4BF4-AE5E-F887FF5D2D75}" srcOrd="1" destOrd="0" parTransId="{7F597FAC-BABE-488E-B2D7-314A86B1FFE4}" sibTransId="{8E156E17-3B58-4063-9F94-4E6DF7481D6C}"/>
    <dgm:cxn modelId="{CE6726CC-BBD6-4AE9-A88A-1A3CB68B525C}" type="presOf" srcId="{87728263-1820-4D10-BE6E-AEF29CAB859D}" destId="{328B2316-7513-4830-A538-ACC8312B29CE}" srcOrd="0" destOrd="0" presId="urn:microsoft.com/office/officeart/2005/8/layout/vList3"/>
    <dgm:cxn modelId="{833BEED0-52D3-4211-BF2B-F8B59EBDFFD4}" type="presOf" srcId="{B0C0407E-6FA5-44D3-BE6C-C932B7FC0110}" destId="{707284FE-A68D-4186-A131-9DC99F1E9593}" srcOrd="0" destOrd="0" presId="urn:microsoft.com/office/officeart/2005/8/layout/vList3"/>
    <dgm:cxn modelId="{289449E6-20D7-46C9-B6A0-ED7082184C27}" srcId="{4FB44C58-098D-47F8-B7CC-C65A691F4FB5}" destId="{87728263-1820-4D10-BE6E-AEF29CAB859D}" srcOrd="4" destOrd="0" parTransId="{24610CF1-67FF-4B15-BEDA-AAB8F7E5D0E4}" sibTransId="{3B4CC173-74C2-4A0A-8292-4155F8A06573}"/>
    <dgm:cxn modelId="{01609D9C-5701-4E32-AA68-A59981DD3645}" type="presParOf" srcId="{234F2F47-3C88-4A91-9876-E3F75DD45499}" destId="{4696C827-CAAB-40FC-B40F-E9FD03B54378}" srcOrd="0" destOrd="0" presId="urn:microsoft.com/office/officeart/2005/8/layout/vList3"/>
    <dgm:cxn modelId="{31CAF046-4430-461B-8920-A4488B1859D3}" type="presParOf" srcId="{4696C827-CAAB-40FC-B40F-E9FD03B54378}" destId="{9DCDCA70-5AD9-492F-A749-AF70E77D5FAE}" srcOrd="0" destOrd="0" presId="urn:microsoft.com/office/officeart/2005/8/layout/vList3"/>
    <dgm:cxn modelId="{4F9EEB99-050F-4BE5-810C-6B96D18DAD2A}" type="presParOf" srcId="{4696C827-CAAB-40FC-B40F-E9FD03B54378}" destId="{E7D90E60-6805-42A9-B8BE-F69D1EF61EE1}" srcOrd="1" destOrd="0" presId="urn:microsoft.com/office/officeart/2005/8/layout/vList3"/>
    <dgm:cxn modelId="{A9420BEE-4EA2-4532-A133-259F3B145D86}" type="presParOf" srcId="{234F2F47-3C88-4A91-9876-E3F75DD45499}" destId="{D6B45D4F-F7C7-46E7-9449-87132FE370AA}" srcOrd="1" destOrd="0" presId="urn:microsoft.com/office/officeart/2005/8/layout/vList3"/>
    <dgm:cxn modelId="{8579CEBE-A878-4849-9B0C-A8F5B765D70C}" type="presParOf" srcId="{234F2F47-3C88-4A91-9876-E3F75DD45499}" destId="{9CB01D05-03CD-468A-AD4F-F199F36C3CD3}" srcOrd="2" destOrd="0" presId="urn:microsoft.com/office/officeart/2005/8/layout/vList3"/>
    <dgm:cxn modelId="{5B42F989-87E3-46E6-8AC8-E3565A969340}" type="presParOf" srcId="{9CB01D05-03CD-468A-AD4F-F199F36C3CD3}" destId="{231569A0-B495-4B49-98F4-7FFC67CFDDFE}" srcOrd="0" destOrd="0" presId="urn:microsoft.com/office/officeart/2005/8/layout/vList3"/>
    <dgm:cxn modelId="{98C732E5-6E60-461A-8B1A-A8FAD631A698}" type="presParOf" srcId="{9CB01D05-03CD-468A-AD4F-F199F36C3CD3}" destId="{705973D5-673A-4748-99BA-74EE371F6EB6}" srcOrd="1" destOrd="0" presId="urn:microsoft.com/office/officeart/2005/8/layout/vList3"/>
    <dgm:cxn modelId="{44DFC03B-9FB7-459B-9297-ECC9892EC3DA}" type="presParOf" srcId="{234F2F47-3C88-4A91-9876-E3F75DD45499}" destId="{4458D4B0-08C6-4445-950B-1B901442B9E0}" srcOrd="3" destOrd="0" presId="urn:microsoft.com/office/officeart/2005/8/layout/vList3"/>
    <dgm:cxn modelId="{3BC3CF03-1B57-4B24-AB72-EE398C32C977}" type="presParOf" srcId="{234F2F47-3C88-4A91-9876-E3F75DD45499}" destId="{1797D754-66D2-454B-95B5-77B5FD252798}" srcOrd="4" destOrd="0" presId="urn:microsoft.com/office/officeart/2005/8/layout/vList3"/>
    <dgm:cxn modelId="{7AE39DF5-E600-4B3C-8DA5-96A155C80F8E}" type="presParOf" srcId="{1797D754-66D2-454B-95B5-77B5FD252798}" destId="{8462A7BC-A9E5-4EB9-9CA9-2B71A1448516}" srcOrd="0" destOrd="0" presId="urn:microsoft.com/office/officeart/2005/8/layout/vList3"/>
    <dgm:cxn modelId="{3C8E279F-684B-477D-B7A7-F2B011E48796}" type="presParOf" srcId="{1797D754-66D2-454B-95B5-77B5FD252798}" destId="{2EC797B5-CA07-49C8-B05A-7B0D893FD129}" srcOrd="1" destOrd="0" presId="urn:microsoft.com/office/officeart/2005/8/layout/vList3"/>
    <dgm:cxn modelId="{1170BF7E-E2C3-44C4-8CF7-808A49FD3EAB}" type="presParOf" srcId="{234F2F47-3C88-4A91-9876-E3F75DD45499}" destId="{53BD7F56-9DEE-40BB-94B5-FB1EEBE76550}" srcOrd="5" destOrd="0" presId="urn:microsoft.com/office/officeart/2005/8/layout/vList3"/>
    <dgm:cxn modelId="{3391EB0A-3F84-478D-AD6C-05DF51B0442D}" type="presParOf" srcId="{234F2F47-3C88-4A91-9876-E3F75DD45499}" destId="{883819B7-DC05-4ED9-BF90-9770876D07E8}" srcOrd="6" destOrd="0" presId="urn:microsoft.com/office/officeart/2005/8/layout/vList3"/>
    <dgm:cxn modelId="{58E786D1-71BD-4FD5-993C-21350E918C59}" type="presParOf" srcId="{883819B7-DC05-4ED9-BF90-9770876D07E8}" destId="{DE5D1C9B-DFD2-4268-84C4-549A332D884A}" srcOrd="0" destOrd="0" presId="urn:microsoft.com/office/officeart/2005/8/layout/vList3"/>
    <dgm:cxn modelId="{9BDCDA39-3D18-47ED-8F70-7C07CB58384C}" type="presParOf" srcId="{883819B7-DC05-4ED9-BF90-9770876D07E8}" destId="{6496655D-6CF3-473A-973A-8D6233475356}" srcOrd="1" destOrd="0" presId="urn:microsoft.com/office/officeart/2005/8/layout/vList3"/>
    <dgm:cxn modelId="{554303ED-EC6B-4E4B-8E95-E6906262789C}" type="presParOf" srcId="{234F2F47-3C88-4A91-9876-E3F75DD45499}" destId="{977B52C4-2BEF-40F7-92DE-2B4996D787F6}" srcOrd="7" destOrd="0" presId="urn:microsoft.com/office/officeart/2005/8/layout/vList3"/>
    <dgm:cxn modelId="{31D510A1-EFD2-4A65-9709-86B36FE0A4B3}" type="presParOf" srcId="{234F2F47-3C88-4A91-9876-E3F75DD45499}" destId="{C057EB97-2EB2-40B7-9F92-0FBD9C2E6D9F}" srcOrd="8" destOrd="0" presId="urn:microsoft.com/office/officeart/2005/8/layout/vList3"/>
    <dgm:cxn modelId="{EE6508A2-EB4A-4C39-802E-FD9A55D39939}" type="presParOf" srcId="{C057EB97-2EB2-40B7-9F92-0FBD9C2E6D9F}" destId="{EEFF0546-30CB-4327-9EF7-0B0B6B2948E2}" srcOrd="0" destOrd="0" presId="urn:microsoft.com/office/officeart/2005/8/layout/vList3"/>
    <dgm:cxn modelId="{4A449512-344F-4B5A-9CFB-0E1F208E7702}" type="presParOf" srcId="{C057EB97-2EB2-40B7-9F92-0FBD9C2E6D9F}" destId="{328B2316-7513-4830-A538-ACC8312B29CE}" srcOrd="1" destOrd="0" presId="urn:microsoft.com/office/officeart/2005/8/layout/vList3"/>
    <dgm:cxn modelId="{89B3C3A0-F2AF-4704-B8CF-DA12EC7C26CF}" type="presParOf" srcId="{234F2F47-3C88-4A91-9876-E3F75DD45499}" destId="{15D3DAA0-A2A4-4154-9B11-9515FA2E5A0C}" srcOrd="9" destOrd="0" presId="urn:microsoft.com/office/officeart/2005/8/layout/vList3"/>
    <dgm:cxn modelId="{04F6286F-7170-40EA-BEF4-FB9DA251A04A}" type="presParOf" srcId="{234F2F47-3C88-4A91-9876-E3F75DD45499}" destId="{2641000B-D833-4929-9283-27D9BB137581}" srcOrd="10" destOrd="0" presId="urn:microsoft.com/office/officeart/2005/8/layout/vList3"/>
    <dgm:cxn modelId="{69166435-D067-41C9-8C9C-7CCC5861C36E}" type="presParOf" srcId="{2641000B-D833-4929-9283-27D9BB137581}" destId="{79A034A1-64E2-41B3-BFF0-8A43FEFC47F6}" srcOrd="0" destOrd="0" presId="urn:microsoft.com/office/officeart/2005/8/layout/vList3"/>
    <dgm:cxn modelId="{5157771B-0030-4EBE-9B63-2A961A2EFDE4}" type="presParOf" srcId="{2641000B-D833-4929-9283-27D9BB137581}" destId="{707284FE-A68D-4186-A131-9DC99F1E9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90E60-6805-42A9-B8BE-F69D1EF61EE1}">
      <dsp:nvSpPr>
        <dsp:cNvPr id="0" name=""/>
        <dsp:cNvSpPr/>
      </dsp:nvSpPr>
      <dsp:spPr>
        <a:xfrm rot="10800000">
          <a:off x="888289" y="1779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개발 목표</a:t>
          </a:r>
        </a:p>
      </dsp:txBody>
      <dsp:txXfrm rot="10800000">
        <a:off x="1068972" y="1779"/>
        <a:ext cx="8262352" cy="722733"/>
      </dsp:txXfrm>
    </dsp:sp>
    <dsp:sp modelId="{9DCDCA70-5AD9-492F-A749-AF70E77D5FAE}">
      <dsp:nvSpPr>
        <dsp:cNvPr id="0" name=""/>
        <dsp:cNvSpPr/>
      </dsp:nvSpPr>
      <dsp:spPr>
        <a:xfrm>
          <a:off x="1201630" y="1779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973D5-673A-4748-99BA-74EE371F6EB6}">
      <dsp:nvSpPr>
        <dsp:cNvPr id="0" name=""/>
        <dsp:cNvSpPr/>
      </dsp:nvSpPr>
      <dsp:spPr>
        <a:xfrm rot="10800000">
          <a:off x="888289" y="940254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LED </a:t>
          </a:r>
          <a:r>
            <a:rPr lang="ko-KR" altLang="en-US" sz="2500" kern="1200" dirty="0"/>
            <a:t>구현 방법</a:t>
          </a:r>
        </a:p>
      </dsp:txBody>
      <dsp:txXfrm rot="10800000">
        <a:off x="1068972" y="940254"/>
        <a:ext cx="8262352" cy="722733"/>
      </dsp:txXfrm>
    </dsp:sp>
    <dsp:sp modelId="{231569A0-B495-4B49-98F4-7FFC67CFDDFE}">
      <dsp:nvSpPr>
        <dsp:cNvPr id="0" name=""/>
        <dsp:cNvSpPr/>
      </dsp:nvSpPr>
      <dsp:spPr>
        <a:xfrm>
          <a:off x="1201630" y="940254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797B5-CA07-49C8-B05A-7B0D893FD129}">
      <dsp:nvSpPr>
        <dsp:cNvPr id="0" name=""/>
        <dsp:cNvSpPr/>
      </dsp:nvSpPr>
      <dsp:spPr>
        <a:xfrm rot="10800000">
          <a:off x="888289" y="1878729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LCD </a:t>
          </a:r>
          <a:r>
            <a:rPr lang="ko-KR" altLang="en-US" sz="2500" kern="1200" dirty="0"/>
            <a:t>및 버튼스위치</a:t>
          </a:r>
          <a:r>
            <a:rPr lang="en-US" altLang="ko-KR" sz="2500" kern="1200" dirty="0"/>
            <a:t> </a:t>
          </a:r>
          <a:r>
            <a:rPr lang="ko-KR" altLang="en-US" sz="2500" kern="1200" dirty="0"/>
            <a:t>구현 방법</a:t>
          </a:r>
        </a:p>
      </dsp:txBody>
      <dsp:txXfrm rot="10800000">
        <a:off x="1068972" y="1878729"/>
        <a:ext cx="8262352" cy="722733"/>
      </dsp:txXfrm>
    </dsp:sp>
    <dsp:sp modelId="{8462A7BC-A9E5-4EB9-9CA9-2B71A1448516}">
      <dsp:nvSpPr>
        <dsp:cNvPr id="0" name=""/>
        <dsp:cNvSpPr/>
      </dsp:nvSpPr>
      <dsp:spPr>
        <a:xfrm>
          <a:off x="1201630" y="1878729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6655D-6CF3-473A-973A-8D6233475356}">
      <dsp:nvSpPr>
        <dsp:cNvPr id="0" name=""/>
        <dsp:cNvSpPr/>
      </dsp:nvSpPr>
      <dsp:spPr>
        <a:xfrm rot="10800000">
          <a:off x="888289" y="2817204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Servo Motor </a:t>
          </a:r>
          <a:r>
            <a:rPr lang="ko-KR" altLang="en-US" sz="2500" kern="1200" dirty="0"/>
            <a:t>구현 방법</a:t>
          </a:r>
        </a:p>
      </dsp:txBody>
      <dsp:txXfrm rot="10800000">
        <a:off x="1068972" y="2817204"/>
        <a:ext cx="8262352" cy="722733"/>
      </dsp:txXfrm>
    </dsp:sp>
    <dsp:sp modelId="{DE5D1C9B-DFD2-4268-84C4-549A332D884A}">
      <dsp:nvSpPr>
        <dsp:cNvPr id="0" name=""/>
        <dsp:cNvSpPr/>
      </dsp:nvSpPr>
      <dsp:spPr>
        <a:xfrm>
          <a:off x="1201630" y="2817204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2316-7513-4830-A538-ACC8312B29CE}">
      <dsp:nvSpPr>
        <dsp:cNvPr id="0" name=""/>
        <dsp:cNvSpPr/>
      </dsp:nvSpPr>
      <dsp:spPr>
        <a:xfrm rot="10800000">
          <a:off x="888289" y="3755678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작품 패키징</a:t>
          </a:r>
        </a:p>
      </dsp:txBody>
      <dsp:txXfrm rot="10800000">
        <a:off x="1068972" y="3755678"/>
        <a:ext cx="8262352" cy="722733"/>
      </dsp:txXfrm>
    </dsp:sp>
    <dsp:sp modelId="{EEFF0546-30CB-4327-9EF7-0B0B6B2948E2}">
      <dsp:nvSpPr>
        <dsp:cNvPr id="0" name=""/>
        <dsp:cNvSpPr/>
      </dsp:nvSpPr>
      <dsp:spPr>
        <a:xfrm>
          <a:off x="1201630" y="3755678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284FE-A68D-4186-A131-9DC99F1E9593}">
      <dsp:nvSpPr>
        <dsp:cNvPr id="0" name=""/>
        <dsp:cNvSpPr/>
      </dsp:nvSpPr>
      <dsp:spPr>
        <a:xfrm rot="10800000">
          <a:off x="888289" y="4694153"/>
          <a:ext cx="8443035" cy="7227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5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소요장비 및 소모품</a:t>
          </a:r>
        </a:p>
      </dsp:txBody>
      <dsp:txXfrm rot="10800000">
        <a:off x="1068972" y="4694153"/>
        <a:ext cx="8262352" cy="722733"/>
      </dsp:txXfrm>
    </dsp:sp>
    <dsp:sp modelId="{79A034A1-64E2-41B3-BFF0-8A43FEFC47F6}">
      <dsp:nvSpPr>
        <dsp:cNvPr id="0" name=""/>
        <dsp:cNvSpPr/>
      </dsp:nvSpPr>
      <dsp:spPr>
        <a:xfrm>
          <a:off x="1201630" y="4694153"/>
          <a:ext cx="722733" cy="722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195" y="2274838"/>
            <a:ext cx="9443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</a:t>
            </a:r>
            <a:r>
              <a:rPr lang="ko-KR" altLang="en-US" sz="5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라즈베리파이를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5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이용한 보드게임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부루마불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제작</a:t>
            </a:r>
            <a:endParaRPr lang="en-US" altLang="ko-KR" sz="5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75" y="4583162"/>
            <a:ext cx="3818246" cy="72193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201201556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컴퓨터공학부 한현우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201401143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전자공학과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육인철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037AE-12A5-4EC3-A9FA-CE019FD466C2}"/>
              </a:ext>
            </a:extLst>
          </p:cNvPr>
          <p:cNvSpPr txBox="1"/>
          <p:nvPr/>
        </p:nvSpPr>
        <p:spPr>
          <a:xfrm>
            <a:off x="7189076" y="5923793"/>
            <a:ext cx="409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발표일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3056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4" name="다이어그램 223">
            <a:extLst>
              <a:ext uri="{FF2B5EF4-FFF2-40B4-BE49-F238E27FC236}">
                <a16:creationId xmlns:a16="http://schemas.microsoft.com/office/drawing/2014/main" id="{96362F1C-CF60-495B-BE08-C84029EA8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793443"/>
              </p:ext>
            </p:extLst>
          </p:nvPr>
        </p:nvGraphicFramePr>
        <p:xfrm>
          <a:off x="1106672" y="1022168"/>
          <a:ext cx="93313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" name="타원 224">
            <a:extLst>
              <a:ext uri="{FF2B5EF4-FFF2-40B4-BE49-F238E27FC236}">
                <a16:creationId xmlns:a16="http://schemas.microsoft.com/office/drawing/2014/main" id="{A261BD5C-1E96-48B6-8305-08E5150E50D1}"/>
              </a:ext>
            </a:extLst>
          </p:cNvPr>
          <p:cNvSpPr/>
          <p:nvPr/>
        </p:nvSpPr>
        <p:spPr>
          <a:xfrm>
            <a:off x="2309549" y="1022168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E8FAD16-9537-460F-8E61-63FE547A071D}"/>
              </a:ext>
            </a:extLst>
          </p:cNvPr>
          <p:cNvSpPr/>
          <p:nvPr/>
        </p:nvSpPr>
        <p:spPr>
          <a:xfrm>
            <a:off x="2309549" y="1955618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77F368-84AA-4F95-ADD7-77A87519046B}"/>
              </a:ext>
            </a:extLst>
          </p:cNvPr>
          <p:cNvSpPr/>
          <p:nvPr/>
        </p:nvSpPr>
        <p:spPr>
          <a:xfrm>
            <a:off x="2309549" y="2889068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50E4FD-A15E-4C98-8932-FF0274E09F1C}"/>
              </a:ext>
            </a:extLst>
          </p:cNvPr>
          <p:cNvSpPr/>
          <p:nvPr/>
        </p:nvSpPr>
        <p:spPr>
          <a:xfrm>
            <a:off x="2309549" y="3830907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47AF714-B98B-48CF-AB8B-4C637302C23C}"/>
              </a:ext>
            </a:extLst>
          </p:cNvPr>
          <p:cNvSpPr/>
          <p:nvPr/>
        </p:nvSpPr>
        <p:spPr>
          <a:xfrm>
            <a:off x="2309549" y="4764357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51F438-FD9E-4207-BBF6-1469098A260B}"/>
              </a:ext>
            </a:extLst>
          </p:cNvPr>
          <p:cNvSpPr/>
          <p:nvPr/>
        </p:nvSpPr>
        <p:spPr>
          <a:xfrm>
            <a:off x="2309549" y="5709349"/>
            <a:ext cx="714637" cy="7364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9409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2E843145-EC01-4F90-BF19-9DC83AD762C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42DBA77D-EE50-489D-921E-EB67BCBD5836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9BE51E35-1201-4819-B4B9-AA9F6728F9B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실내, 테이블, 건물, 바닥이(가) 표시된 사진&#10;&#10;자동 생성된 설명">
            <a:extLst>
              <a:ext uri="{FF2B5EF4-FFF2-40B4-BE49-F238E27FC236}">
                <a16:creationId xmlns:a16="http://schemas.microsoft.com/office/drawing/2014/main" id="{C6C5654F-1F5F-4D43-80AB-307A8AA9A3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2" r="24297"/>
          <a:stretch/>
        </p:blipFill>
        <p:spPr>
          <a:xfrm rot="5400000">
            <a:off x="3895935" y="1361576"/>
            <a:ext cx="4400129" cy="5143500"/>
          </a:xfrm>
          <a:prstGeom prst="rect">
            <a:avLst/>
          </a:prstGeom>
        </p:spPr>
      </p:pic>
      <p:sp>
        <p:nvSpPr>
          <p:cNvPr id="185" name="설명선: 굽은 선 184">
            <a:extLst>
              <a:ext uri="{FF2B5EF4-FFF2-40B4-BE49-F238E27FC236}">
                <a16:creationId xmlns:a16="http://schemas.microsoft.com/office/drawing/2014/main" id="{7BD744C6-D4F3-4AE3-82CE-E7F46A1A5CB9}"/>
              </a:ext>
            </a:extLst>
          </p:cNvPr>
          <p:cNvSpPr/>
          <p:nvPr/>
        </p:nvSpPr>
        <p:spPr>
          <a:xfrm>
            <a:off x="8878680" y="4114964"/>
            <a:ext cx="1500577" cy="552307"/>
          </a:xfrm>
          <a:prstGeom prst="borderCallout2">
            <a:avLst>
              <a:gd name="adj1" fmla="val 18750"/>
              <a:gd name="adj2" fmla="val 553"/>
              <a:gd name="adj3" fmla="val 18750"/>
              <a:gd name="adj4" fmla="val -16667"/>
              <a:gd name="adj5" fmla="val 164927"/>
              <a:gd name="adj6" fmla="val -158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LCD1602</a:t>
            </a:r>
          </a:p>
          <a:p>
            <a:pPr algn="ctr"/>
            <a:r>
              <a:rPr lang="en-US" altLang="ko-KR" sz="900" dirty="0"/>
              <a:t>Player</a:t>
            </a:r>
            <a:r>
              <a:rPr lang="ko-KR" altLang="en-US" sz="900" dirty="0"/>
              <a:t>의 보유자산</a:t>
            </a:r>
            <a:endParaRPr lang="en-US" altLang="ko-KR" sz="900" dirty="0"/>
          </a:p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돈</a:t>
            </a:r>
            <a:r>
              <a:rPr lang="en-US" altLang="ko-KR" sz="900" dirty="0"/>
              <a:t>, </a:t>
            </a:r>
            <a:r>
              <a:rPr lang="ko-KR" altLang="en-US" sz="900" dirty="0"/>
              <a:t>영토</a:t>
            </a:r>
            <a:r>
              <a:rPr lang="en-US" altLang="ko-KR" sz="900" dirty="0"/>
              <a:t>, </a:t>
            </a:r>
            <a:r>
              <a:rPr lang="ko-KR" altLang="en-US" sz="900" dirty="0" err="1"/>
              <a:t>황금열쇠</a:t>
            </a:r>
            <a:r>
              <a:rPr lang="en-US" altLang="ko-KR" sz="900" dirty="0"/>
              <a:t>)</a:t>
            </a:r>
          </a:p>
          <a:p>
            <a:pPr algn="ctr"/>
            <a:r>
              <a:rPr lang="ko-KR" altLang="en-US" sz="900" dirty="0"/>
              <a:t>출력</a:t>
            </a:r>
          </a:p>
        </p:txBody>
      </p:sp>
      <p:sp>
        <p:nvSpPr>
          <p:cNvPr id="190" name="설명선: 굽은 선 189">
            <a:extLst>
              <a:ext uri="{FF2B5EF4-FFF2-40B4-BE49-F238E27FC236}">
                <a16:creationId xmlns:a16="http://schemas.microsoft.com/office/drawing/2014/main" id="{8EDA6B69-D2C9-4FD4-A878-2E60A2B47854}"/>
              </a:ext>
            </a:extLst>
          </p:cNvPr>
          <p:cNvSpPr/>
          <p:nvPr/>
        </p:nvSpPr>
        <p:spPr>
          <a:xfrm>
            <a:off x="8878679" y="4824407"/>
            <a:ext cx="1500577" cy="552307"/>
          </a:xfrm>
          <a:prstGeom prst="borderCallout2">
            <a:avLst>
              <a:gd name="adj1" fmla="val 18750"/>
              <a:gd name="adj2" fmla="val 553"/>
              <a:gd name="adj3" fmla="val 18750"/>
              <a:gd name="adj4" fmla="val -16667"/>
              <a:gd name="adj5" fmla="val 42137"/>
              <a:gd name="adj6" fmla="val -10151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r>
              <a:rPr lang="ko-KR" altLang="en-US" sz="900" dirty="0"/>
              <a:t>색 스위치</a:t>
            </a:r>
            <a:endParaRPr lang="en-US" altLang="ko-KR" sz="900" dirty="0"/>
          </a:p>
          <a:p>
            <a:pPr algn="ctr"/>
            <a:r>
              <a:rPr lang="ko-KR" altLang="en-US" sz="900" dirty="0"/>
              <a:t>주사위 굴리기</a:t>
            </a:r>
            <a:r>
              <a:rPr lang="en-US" altLang="ko-KR" sz="900" dirty="0"/>
              <a:t>,</a:t>
            </a:r>
          </a:p>
          <a:p>
            <a:pPr algn="ctr"/>
            <a:r>
              <a:rPr lang="ko-KR" altLang="en-US" sz="900" dirty="0"/>
              <a:t>좌우 선택</a:t>
            </a:r>
          </a:p>
        </p:txBody>
      </p:sp>
      <p:sp>
        <p:nvSpPr>
          <p:cNvPr id="195" name="설명선: 굽은 선 194">
            <a:extLst>
              <a:ext uri="{FF2B5EF4-FFF2-40B4-BE49-F238E27FC236}">
                <a16:creationId xmlns:a16="http://schemas.microsoft.com/office/drawing/2014/main" id="{39F9E329-B5EE-4906-8370-89F3319A3550}"/>
              </a:ext>
            </a:extLst>
          </p:cNvPr>
          <p:cNvSpPr/>
          <p:nvPr/>
        </p:nvSpPr>
        <p:spPr>
          <a:xfrm>
            <a:off x="8878679" y="2190731"/>
            <a:ext cx="1500577" cy="552307"/>
          </a:xfrm>
          <a:prstGeom prst="borderCallout2">
            <a:avLst>
              <a:gd name="adj1" fmla="val 18750"/>
              <a:gd name="adj2" fmla="val 553"/>
              <a:gd name="adj3" fmla="val 18750"/>
              <a:gd name="adj4" fmla="val -16667"/>
              <a:gd name="adj5" fmla="val 192520"/>
              <a:gd name="adj6" fmla="val -1786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라즈베리파이</a:t>
            </a:r>
            <a:r>
              <a:rPr lang="ko-KR" altLang="en-US" sz="900" dirty="0"/>
              <a:t> </a:t>
            </a:r>
            <a:r>
              <a:rPr lang="en-US" altLang="ko-KR" sz="900" dirty="0"/>
              <a:t>3.5”</a:t>
            </a:r>
            <a:r>
              <a:rPr lang="ko-KR" altLang="en-US" sz="900" dirty="0"/>
              <a:t> </a:t>
            </a:r>
            <a:r>
              <a:rPr lang="en-US" altLang="ko-KR" sz="900" dirty="0"/>
              <a:t>LCD</a:t>
            </a:r>
          </a:p>
          <a:p>
            <a:pPr algn="ctr"/>
            <a:r>
              <a:rPr lang="ko-KR" altLang="en-US" sz="900" dirty="0" err="1"/>
              <a:t>황금열쇠</a:t>
            </a:r>
            <a:r>
              <a:rPr lang="ko-KR" altLang="en-US" sz="900" dirty="0"/>
              <a:t> 이미지 출력 및 게임 초기설정</a:t>
            </a:r>
          </a:p>
        </p:txBody>
      </p:sp>
      <p:sp>
        <p:nvSpPr>
          <p:cNvPr id="200" name="설명선: 굽은 선 199">
            <a:extLst>
              <a:ext uri="{FF2B5EF4-FFF2-40B4-BE49-F238E27FC236}">
                <a16:creationId xmlns:a16="http://schemas.microsoft.com/office/drawing/2014/main" id="{210AD893-1C22-42CC-ABB3-E5019328D389}"/>
              </a:ext>
            </a:extLst>
          </p:cNvPr>
          <p:cNvSpPr/>
          <p:nvPr/>
        </p:nvSpPr>
        <p:spPr>
          <a:xfrm>
            <a:off x="1650018" y="4805214"/>
            <a:ext cx="1500577" cy="552307"/>
          </a:xfrm>
          <a:prstGeom prst="borderCallout2">
            <a:avLst>
              <a:gd name="adj1" fmla="val 22889"/>
              <a:gd name="adj2" fmla="val 100591"/>
              <a:gd name="adj3" fmla="val 22889"/>
              <a:gd name="adj4" fmla="val 111300"/>
              <a:gd name="adj5" fmla="val 158029"/>
              <a:gd name="adj6" fmla="val 1346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LED(R, G, B, Y)</a:t>
            </a:r>
          </a:p>
          <a:p>
            <a:pPr algn="ctr"/>
            <a:r>
              <a:rPr lang="en-US" altLang="ko-KR" sz="900" dirty="0"/>
              <a:t>Player</a:t>
            </a:r>
            <a:r>
              <a:rPr lang="ko-KR" altLang="en-US" sz="900" dirty="0"/>
              <a:t>의 위치 표시</a:t>
            </a:r>
          </a:p>
        </p:txBody>
      </p:sp>
      <p:sp>
        <p:nvSpPr>
          <p:cNvPr id="210" name="설명선: 굽은 선 209">
            <a:extLst>
              <a:ext uri="{FF2B5EF4-FFF2-40B4-BE49-F238E27FC236}">
                <a16:creationId xmlns:a16="http://schemas.microsoft.com/office/drawing/2014/main" id="{BB028AEF-B095-4B75-AC01-C3A1378FEDC2}"/>
              </a:ext>
            </a:extLst>
          </p:cNvPr>
          <p:cNvSpPr/>
          <p:nvPr/>
        </p:nvSpPr>
        <p:spPr>
          <a:xfrm>
            <a:off x="1650018" y="4114964"/>
            <a:ext cx="1500577" cy="552307"/>
          </a:xfrm>
          <a:prstGeom prst="borderCallout2">
            <a:avLst>
              <a:gd name="adj1" fmla="val 22889"/>
              <a:gd name="adj2" fmla="val 100591"/>
              <a:gd name="adj3" fmla="val 22889"/>
              <a:gd name="adj4" fmla="val 111300"/>
              <a:gd name="adj5" fmla="val 47656"/>
              <a:gd name="adj6" fmla="val 165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Servo Motor</a:t>
            </a:r>
          </a:p>
          <a:p>
            <a:pPr algn="ctr"/>
            <a:r>
              <a:rPr lang="ko-KR" altLang="en-US" sz="900" dirty="0"/>
              <a:t>토지</a:t>
            </a:r>
            <a:r>
              <a:rPr lang="en-US" altLang="ko-KR" sz="900" dirty="0"/>
              <a:t>, </a:t>
            </a:r>
            <a:r>
              <a:rPr lang="ko-KR" altLang="en-US" sz="900" dirty="0"/>
              <a:t>건물 구매 표시</a:t>
            </a:r>
          </a:p>
        </p:txBody>
      </p:sp>
    </p:spTree>
    <p:extLst>
      <p:ext uri="{BB962C8B-B14F-4D97-AF65-F5344CB8AC3E}">
        <p14:creationId xmlns:p14="http://schemas.microsoft.com/office/powerpoint/2010/main" val="34200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083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9409" y="437328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88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2E843145-EC01-4F90-BF19-9DC83AD762C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42DBA77D-EE50-489D-921E-EB67BCBD5836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9BE51E35-1201-4819-B4B9-AA9F6728F9B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smps 5v 100wì ëí ì´ë¯¸ì§ ê²ìê²°ê³¼">
            <a:extLst>
              <a:ext uri="{FF2B5EF4-FFF2-40B4-BE49-F238E27FC236}">
                <a16:creationId xmlns:a16="http://schemas.microsoft.com/office/drawing/2014/main" id="{5072E1E1-EEED-4772-96BC-721669A66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23491" r="1238" b="992"/>
          <a:stretch/>
        </p:blipFill>
        <p:spPr bwMode="auto">
          <a:xfrm>
            <a:off x="234587" y="2014402"/>
            <a:ext cx="1617073" cy="124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D44EBA-E761-4A94-8646-03BC51D384C6}"/>
              </a:ext>
            </a:extLst>
          </p:cNvPr>
          <p:cNvSpPr/>
          <p:nvPr/>
        </p:nvSpPr>
        <p:spPr>
          <a:xfrm>
            <a:off x="5071368" y="2046011"/>
            <a:ext cx="2049263" cy="1100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5E3EF18-6486-491E-93AE-96C6026BC358}"/>
              </a:ext>
            </a:extLst>
          </p:cNvPr>
          <p:cNvSpPr/>
          <p:nvPr/>
        </p:nvSpPr>
        <p:spPr>
          <a:xfrm>
            <a:off x="2545302" y="4130043"/>
            <a:ext cx="1225118" cy="825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2DCF30-2060-43DB-A342-60F60AC04710}"/>
              </a:ext>
            </a:extLst>
          </p:cNvPr>
          <p:cNvSpPr/>
          <p:nvPr/>
        </p:nvSpPr>
        <p:spPr>
          <a:xfrm>
            <a:off x="4458809" y="4130044"/>
            <a:ext cx="1225118" cy="825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153D3D-67EF-4788-AE51-5BE532117046}"/>
              </a:ext>
            </a:extLst>
          </p:cNvPr>
          <p:cNvSpPr/>
          <p:nvPr/>
        </p:nvSpPr>
        <p:spPr>
          <a:xfrm>
            <a:off x="7415178" y="4130043"/>
            <a:ext cx="1225118" cy="825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Uno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6CD2BE88-4791-4226-8281-6C7FBADADE6F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3157861" y="3638441"/>
            <a:ext cx="1986294" cy="49160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446DD10C-6270-4EDD-A021-A280B7543BA5}"/>
              </a:ext>
            </a:extLst>
          </p:cNvPr>
          <p:cNvCxnSpPr>
            <a:stCxn id="200" idx="2"/>
            <a:endCxn id="210" idx="0"/>
          </p:cNvCxnSpPr>
          <p:nvPr/>
        </p:nvCxnSpPr>
        <p:spPr>
          <a:xfrm rot="5400000">
            <a:off x="5092083" y="3126127"/>
            <a:ext cx="983202" cy="102463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75AB3C8F-B774-4EC8-8A6D-5ECC4ABC353B}"/>
              </a:ext>
            </a:extLst>
          </p:cNvPr>
          <p:cNvCxnSpPr>
            <a:cxnSpLocks/>
            <a:endCxn id="228" idx="1"/>
          </p:cNvCxnSpPr>
          <p:nvPr/>
        </p:nvCxnSpPr>
        <p:spPr>
          <a:xfrm rot="16200000" flipH="1">
            <a:off x="6057582" y="3185259"/>
            <a:ext cx="1396014" cy="131917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DA1A499-09AD-4EC7-8AF5-D0CF1861C7E5}"/>
              </a:ext>
            </a:extLst>
          </p:cNvPr>
          <p:cNvCxnSpPr>
            <a:cxnSpLocks/>
          </p:cNvCxnSpPr>
          <p:nvPr/>
        </p:nvCxnSpPr>
        <p:spPr>
          <a:xfrm>
            <a:off x="2545302" y="4955666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27472F28-0695-4F6A-B9FF-5B7086375B27}"/>
              </a:ext>
            </a:extLst>
          </p:cNvPr>
          <p:cNvCxnSpPr>
            <a:cxnSpLocks/>
          </p:cNvCxnSpPr>
          <p:nvPr/>
        </p:nvCxnSpPr>
        <p:spPr>
          <a:xfrm>
            <a:off x="2660712" y="4955666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893BA1-34E2-4A16-95D4-9BDD6FE68931}"/>
              </a:ext>
            </a:extLst>
          </p:cNvPr>
          <p:cNvCxnSpPr>
            <a:cxnSpLocks/>
          </p:cNvCxnSpPr>
          <p:nvPr/>
        </p:nvCxnSpPr>
        <p:spPr>
          <a:xfrm>
            <a:off x="2767243" y="4964543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F4EA6031-D993-4001-8204-782BFDEB9701}"/>
              </a:ext>
            </a:extLst>
          </p:cNvPr>
          <p:cNvSpPr txBox="1"/>
          <p:nvPr/>
        </p:nvSpPr>
        <p:spPr>
          <a:xfrm>
            <a:off x="2790752" y="4964543"/>
            <a:ext cx="87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……........</a:t>
            </a:r>
            <a:endParaRPr lang="ko-KR" altLang="en-US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A489E26B-03B7-4375-8846-978D114E6685}"/>
              </a:ext>
            </a:extLst>
          </p:cNvPr>
          <p:cNvCxnSpPr>
            <a:cxnSpLocks/>
          </p:cNvCxnSpPr>
          <p:nvPr/>
        </p:nvCxnSpPr>
        <p:spPr>
          <a:xfrm>
            <a:off x="4474345" y="4946789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53BAE79A-E229-4A3F-A547-98FAEF6C8F1F}"/>
              </a:ext>
            </a:extLst>
          </p:cNvPr>
          <p:cNvCxnSpPr>
            <a:cxnSpLocks/>
          </p:cNvCxnSpPr>
          <p:nvPr/>
        </p:nvCxnSpPr>
        <p:spPr>
          <a:xfrm>
            <a:off x="7807851" y="4973420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3D01DC54-3F3B-4F06-836E-386558E88611}"/>
              </a:ext>
            </a:extLst>
          </p:cNvPr>
          <p:cNvCxnSpPr>
            <a:cxnSpLocks/>
          </p:cNvCxnSpPr>
          <p:nvPr/>
        </p:nvCxnSpPr>
        <p:spPr>
          <a:xfrm>
            <a:off x="8184797" y="4973420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41A69A7B-8E2A-4C6E-BA60-13DBDFF53127}"/>
              </a:ext>
            </a:extLst>
          </p:cNvPr>
          <p:cNvCxnSpPr>
            <a:cxnSpLocks/>
          </p:cNvCxnSpPr>
          <p:nvPr/>
        </p:nvCxnSpPr>
        <p:spPr>
          <a:xfrm>
            <a:off x="7428973" y="4964543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037596A9-C75B-4DB7-8354-3B7A17BFCCE9}"/>
              </a:ext>
            </a:extLst>
          </p:cNvPr>
          <p:cNvCxnSpPr>
            <a:cxnSpLocks/>
          </p:cNvCxnSpPr>
          <p:nvPr/>
        </p:nvCxnSpPr>
        <p:spPr>
          <a:xfrm>
            <a:off x="4589150" y="4964543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4F133DC-0261-415B-8CA4-5D891843F7E1}"/>
              </a:ext>
            </a:extLst>
          </p:cNvPr>
          <p:cNvCxnSpPr>
            <a:cxnSpLocks/>
          </p:cNvCxnSpPr>
          <p:nvPr/>
        </p:nvCxnSpPr>
        <p:spPr>
          <a:xfrm>
            <a:off x="4695681" y="4973420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7B4D49E7-175C-4D0A-ACA6-6B3BA271ECD4}"/>
              </a:ext>
            </a:extLst>
          </p:cNvPr>
          <p:cNvSpPr txBox="1"/>
          <p:nvPr/>
        </p:nvSpPr>
        <p:spPr>
          <a:xfrm>
            <a:off x="4719190" y="4973420"/>
            <a:ext cx="8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…….......</a:t>
            </a:r>
            <a:endParaRPr lang="ko-KR" altLang="en-US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9420491A-FA33-4524-BA9A-94B8BABB0E2D}"/>
              </a:ext>
            </a:extLst>
          </p:cNvPr>
          <p:cNvCxnSpPr>
            <a:cxnSpLocks/>
          </p:cNvCxnSpPr>
          <p:nvPr/>
        </p:nvCxnSpPr>
        <p:spPr>
          <a:xfrm flipH="1">
            <a:off x="8640296" y="4223515"/>
            <a:ext cx="1063489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3D93528-548E-41E1-B5ED-BCD92189A02D}"/>
              </a:ext>
            </a:extLst>
          </p:cNvPr>
          <p:cNvSpPr/>
          <p:nvPr/>
        </p:nvSpPr>
        <p:spPr>
          <a:xfrm>
            <a:off x="2142052" y="5560112"/>
            <a:ext cx="1814213" cy="56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LED(160)</a:t>
            </a:r>
            <a:endParaRPr lang="ko-KR" altLang="en-US" dirty="0"/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0F7A5659-D394-4516-9C55-D3239DD08703}"/>
              </a:ext>
            </a:extLst>
          </p:cNvPr>
          <p:cNvCxnSpPr>
            <a:cxnSpLocks/>
          </p:cNvCxnSpPr>
          <p:nvPr/>
        </p:nvCxnSpPr>
        <p:spPr>
          <a:xfrm>
            <a:off x="3685677" y="4964543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E791507-9653-47F4-A852-A42C45E3430D}"/>
              </a:ext>
            </a:extLst>
          </p:cNvPr>
          <p:cNvCxnSpPr>
            <a:cxnSpLocks/>
          </p:cNvCxnSpPr>
          <p:nvPr/>
        </p:nvCxnSpPr>
        <p:spPr>
          <a:xfrm>
            <a:off x="8567810" y="4973420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FD9D67B-F5A3-49A2-A8CB-DF42B4DA3BCF}"/>
              </a:ext>
            </a:extLst>
          </p:cNvPr>
          <p:cNvCxnSpPr>
            <a:cxnSpLocks/>
          </p:cNvCxnSpPr>
          <p:nvPr/>
        </p:nvCxnSpPr>
        <p:spPr>
          <a:xfrm>
            <a:off x="5673764" y="4955666"/>
            <a:ext cx="0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96D754A5-8E3D-4805-84D0-A2B79C2FB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1" r="9160" b="21078"/>
          <a:stretch/>
        </p:blipFill>
        <p:spPr bwMode="auto">
          <a:xfrm>
            <a:off x="5015999" y="1177920"/>
            <a:ext cx="2160000" cy="74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2992E14-49BF-43B1-A8CC-3942EC497E3C}"/>
              </a:ext>
            </a:extLst>
          </p:cNvPr>
          <p:cNvSpPr/>
          <p:nvPr/>
        </p:nvSpPr>
        <p:spPr>
          <a:xfrm>
            <a:off x="4177788" y="5560112"/>
            <a:ext cx="1814213" cy="56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Servo Motors(23)</a:t>
            </a:r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3E53795-08EA-409A-B780-98A0BC4545B7}"/>
              </a:ext>
            </a:extLst>
          </p:cNvPr>
          <p:cNvSpPr/>
          <p:nvPr/>
        </p:nvSpPr>
        <p:spPr>
          <a:xfrm>
            <a:off x="7188884" y="5560112"/>
            <a:ext cx="1814213" cy="56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LCD(4)</a:t>
            </a:r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3B45C319-724B-49B8-9B5C-B8810A4E6A61}"/>
              </a:ext>
            </a:extLst>
          </p:cNvPr>
          <p:cNvSpPr/>
          <p:nvPr/>
        </p:nvSpPr>
        <p:spPr>
          <a:xfrm>
            <a:off x="9703785" y="4130043"/>
            <a:ext cx="1814213" cy="8167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dirty="0"/>
              <a:t>Switches(12)</a:t>
            </a:r>
            <a:endParaRPr lang="ko-KR" altLang="en-US" dirty="0"/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53A48519-5FE7-47EA-8272-FC054A8DE9F1}"/>
              </a:ext>
            </a:extLst>
          </p:cNvPr>
          <p:cNvCxnSpPr>
            <a:cxnSpLocks/>
          </p:cNvCxnSpPr>
          <p:nvPr/>
        </p:nvCxnSpPr>
        <p:spPr>
          <a:xfrm flipH="1">
            <a:off x="8640296" y="4832403"/>
            <a:ext cx="1063489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069DCE17-A3F3-4C5E-B48C-BE2D9ADD4F80}"/>
              </a:ext>
            </a:extLst>
          </p:cNvPr>
          <p:cNvCxnSpPr>
            <a:cxnSpLocks/>
          </p:cNvCxnSpPr>
          <p:nvPr/>
        </p:nvCxnSpPr>
        <p:spPr>
          <a:xfrm flipH="1">
            <a:off x="8640296" y="4419329"/>
            <a:ext cx="1063489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A05F87DB-FCB7-4260-8BC9-335957BE4EE0}"/>
              </a:ext>
            </a:extLst>
          </p:cNvPr>
          <p:cNvCxnSpPr>
            <a:cxnSpLocks/>
          </p:cNvCxnSpPr>
          <p:nvPr/>
        </p:nvCxnSpPr>
        <p:spPr>
          <a:xfrm flipH="1">
            <a:off x="8640296" y="4619586"/>
            <a:ext cx="1063489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E7C50735-3987-4EBE-9E9C-D8B063B04A2C}"/>
              </a:ext>
            </a:extLst>
          </p:cNvPr>
          <p:cNvCxnSpPr>
            <a:cxnSpLocks/>
            <a:stCxn id="228" idx="0"/>
            <a:endCxn id="200" idx="3"/>
          </p:cNvCxnSpPr>
          <p:nvPr/>
        </p:nvCxnSpPr>
        <p:spPr>
          <a:xfrm rot="16200000" flipV="1">
            <a:off x="6807376" y="2909682"/>
            <a:ext cx="1533616" cy="90710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F2E6298-6859-4E2C-93D5-E8F96658A993}"/>
              </a:ext>
            </a:extLst>
          </p:cNvPr>
          <p:cNvSpPr/>
          <p:nvPr/>
        </p:nvSpPr>
        <p:spPr>
          <a:xfrm>
            <a:off x="2644596" y="2187008"/>
            <a:ext cx="1814213" cy="8167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Touch</a:t>
            </a:r>
          </a:p>
          <a:p>
            <a:pPr algn="ctr"/>
            <a:r>
              <a:rPr lang="en-US" altLang="ko-KR" dirty="0"/>
              <a:t>Pad(1)</a:t>
            </a:r>
            <a:endParaRPr lang="ko-KR" altLang="en-US" dirty="0"/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00E18D4-EF19-4CD5-B443-A82146187AC9}"/>
              </a:ext>
            </a:extLst>
          </p:cNvPr>
          <p:cNvCxnSpPr>
            <a:cxnSpLocks/>
            <a:stCxn id="200" idx="1"/>
            <a:endCxn id="263" idx="3"/>
          </p:cNvCxnSpPr>
          <p:nvPr/>
        </p:nvCxnSpPr>
        <p:spPr>
          <a:xfrm flipH="1" flipV="1">
            <a:off x="4458809" y="2595378"/>
            <a:ext cx="612559" cy="1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C61BD7-05BA-49FD-921F-0A807554D632}"/>
              </a:ext>
            </a:extLst>
          </p:cNvPr>
          <p:cNvSpPr txBox="1"/>
          <p:nvPr/>
        </p:nvSpPr>
        <p:spPr>
          <a:xfrm>
            <a:off x="2142052" y="6128284"/>
            <a:ext cx="181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Player</a:t>
            </a:r>
            <a:r>
              <a:rPr lang="ko-KR" altLang="en-US" sz="1600" dirty="0"/>
              <a:t> 위치 표시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A5D66F-A402-427F-A855-F87F328C688F}"/>
              </a:ext>
            </a:extLst>
          </p:cNvPr>
          <p:cNvSpPr txBox="1"/>
          <p:nvPr/>
        </p:nvSpPr>
        <p:spPr>
          <a:xfrm>
            <a:off x="4177788" y="6128284"/>
            <a:ext cx="181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토지</a:t>
            </a:r>
            <a:r>
              <a:rPr lang="en-US" altLang="ko-KR" sz="1600" dirty="0"/>
              <a:t>, </a:t>
            </a:r>
            <a:r>
              <a:rPr lang="ko-KR" altLang="en-US" sz="1600" dirty="0"/>
              <a:t>건물 구매 표시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2197C6-6A70-4E1C-AA87-23B2EA778473}"/>
              </a:ext>
            </a:extLst>
          </p:cNvPr>
          <p:cNvSpPr txBox="1"/>
          <p:nvPr/>
        </p:nvSpPr>
        <p:spPr>
          <a:xfrm>
            <a:off x="7188884" y="6128284"/>
            <a:ext cx="181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주사위</a:t>
            </a:r>
            <a:r>
              <a:rPr lang="en-US" altLang="ko-KR" sz="1600" dirty="0"/>
              <a:t>, </a:t>
            </a:r>
            <a:r>
              <a:rPr lang="ko-KR" altLang="en-US" sz="1600" dirty="0"/>
              <a:t>보유자산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BF9432-B553-42F0-9710-E74FEE394C49}"/>
              </a:ext>
            </a:extLst>
          </p:cNvPr>
          <p:cNvSpPr txBox="1"/>
          <p:nvPr/>
        </p:nvSpPr>
        <p:spPr>
          <a:xfrm>
            <a:off x="9703785" y="4945634"/>
            <a:ext cx="181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주사위 굴리기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좌우 선택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8B83DD-940F-4B47-BEC9-1D70CB97D43D}"/>
              </a:ext>
            </a:extLst>
          </p:cNvPr>
          <p:cNvSpPr txBox="1"/>
          <p:nvPr/>
        </p:nvSpPr>
        <p:spPr>
          <a:xfrm>
            <a:off x="2644596" y="3003748"/>
            <a:ext cx="181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게임 초기설정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황금열쇠</a:t>
            </a:r>
            <a:r>
              <a:rPr lang="ko-KR" altLang="en-US" sz="1400" dirty="0"/>
              <a:t> 정보 출력</a:t>
            </a:r>
          </a:p>
        </p:txBody>
      </p:sp>
    </p:spTree>
    <p:extLst>
      <p:ext uri="{BB962C8B-B14F-4D97-AF65-F5344CB8AC3E}">
        <p14:creationId xmlns:p14="http://schemas.microsoft.com/office/powerpoint/2010/main" val="29768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52646" y="989148"/>
            <a:ext cx="23945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8F4B3-53EF-4940-A4A0-F119415A3C8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B691F8-A12A-4AC7-9E71-8748C963DEA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CC88BC-4C21-4718-8A6D-875462E4547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회로이(가) 표시된 사진&#10;&#10;자동 생성된 설명">
            <a:extLst>
              <a:ext uri="{FF2B5EF4-FFF2-40B4-BE49-F238E27FC236}">
                <a16:creationId xmlns:a16="http://schemas.microsoft.com/office/drawing/2014/main" id="{1AB47F4D-55C7-4F06-8668-DCBCC573D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" y="1403130"/>
            <a:ext cx="10144765" cy="4465719"/>
          </a:xfrm>
          <a:prstGeom prst="rect">
            <a:avLst/>
          </a:prstGeom>
        </p:spPr>
      </p:pic>
      <p:pic>
        <p:nvPicPr>
          <p:cNvPr id="1026" name="Picture 2" descr="smps 5v 100wì ëí ì´ë¯¸ì§ ê²ìê²°ê³¼">
            <a:extLst>
              <a:ext uri="{FF2B5EF4-FFF2-40B4-BE49-F238E27FC236}">
                <a16:creationId xmlns:a16="http://schemas.microsoft.com/office/drawing/2014/main" id="{E0FC8FBB-A0AA-4672-AB0F-1136C253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23491" r="1238" b="992"/>
          <a:stretch/>
        </p:blipFill>
        <p:spPr bwMode="auto">
          <a:xfrm>
            <a:off x="9571797" y="3980794"/>
            <a:ext cx="2447351" cy="18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C3E0D-6EA2-4746-AD6C-19BCBFFD67BA}"/>
              </a:ext>
            </a:extLst>
          </p:cNvPr>
          <p:cNvSpPr txBox="1"/>
          <p:nvPr/>
        </p:nvSpPr>
        <p:spPr>
          <a:xfrm>
            <a:off x="722723" y="4047697"/>
            <a:ext cx="219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 Mega </a:t>
            </a:r>
            <a:r>
              <a:rPr lang="ko-KR" altLang="en-US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입출력 핀</a:t>
            </a:r>
            <a:r>
              <a:rPr lang="en-US" altLang="ko-KR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68</a:t>
            </a:r>
            <a:r>
              <a:rPr lang="ko-KR" altLang="en-US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endParaRPr lang="en-US" altLang="ko-KR" sz="1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r>
              <a:rPr lang="ko-KR" altLang="en-US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제어에 요구되는 입력 핀</a:t>
            </a:r>
            <a:r>
              <a:rPr lang="en-US" altLang="ko-KR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60</a:t>
            </a:r>
            <a:r>
              <a:rPr lang="ko-KR" altLang="en-US" sz="1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CFADA-4EBC-4131-969E-E7443A903D23}"/>
              </a:ext>
            </a:extLst>
          </p:cNvPr>
          <p:cNvSpPr txBox="1"/>
          <p:nvPr/>
        </p:nvSpPr>
        <p:spPr>
          <a:xfrm>
            <a:off x="9509280" y="2766925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5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8096" y="437393"/>
            <a:ext cx="268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LCD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14D93B-9A55-43C4-84E5-783092609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4" y="1504909"/>
            <a:ext cx="5559972" cy="465222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A40FC7-B765-4101-8287-F62A00EC1E97}"/>
              </a:ext>
            </a:extLst>
          </p:cNvPr>
          <p:cNvCxnSpPr>
            <a:cxnSpLocks/>
          </p:cNvCxnSpPr>
          <p:nvPr/>
        </p:nvCxnSpPr>
        <p:spPr>
          <a:xfrm>
            <a:off x="1474050" y="964415"/>
            <a:ext cx="24765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B048F2-DAB0-4233-A978-45AD51DB1933}"/>
              </a:ext>
            </a:extLst>
          </p:cNvPr>
          <p:cNvGrpSpPr/>
          <p:nvPr/>
        </p:nvGrpSpPr>
        <p:grpSpPr>
          <a:xfrm>
            <a:off x="6328386" y="1182457"/>
            <a:ext cx="5376041" cy="5064644"/>
            <a:chOff x="1170794" y="1481371"/>
            <a:chExt cx="9687665" cy="4765729"/>
          </a:xfrm>
        </p:grpSpPr>
        <p:pic>
          <p:nvPicPr>
            <p:cNvPr id="26" name="그림 25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1EDC5CA1-9880-479A-9339-5559A1841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078" y="2077087"/>
              <a:ext cx="4765729" cy="3574297"/>
            </a:xfrm>
            <a:prstGeom prst="rect">
              <a:avLst/>
            </a:prstGeom>
          </p:spPr>
        </p:pic>
        <p:pic>
          <p:nvPicPr>
            <p:cNvPr id="27" name="Picture 2" descr="I2C LCD addressì ëí ì´ë¯¸ì§ ê²ìê²°ê³¼">
              <a:extLst>
                <a:ext uri="{FF2B5EF4-FFF2-40B4-BE49-F238E27FC236}">
                  <a16:creationId xmlns:a16="http://schemas.microsoft.com/office/drawing/2014/main" id="{4A946A71-DE5B-4089-9894-35E4DC60F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797" y="2190560"/>
              <a:ext cx="5152662" cy="334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BF9EED4-855B-458C-AAAA-FFBB2286F21D}"/>
                </a:ext>
              </a:extLst>
            </p:cNvPr>
            <p:cNvSpPr/>
            <p:nvPr/>
          </p:nvSpPr>
          <p:spPr>
            <a:xfrm>
              <a:off x="3386138" y="3550444"/>
              <a:ext cx="116924" cy="1171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DE93928-5B0A-4165-B2A7-CE602C53AE8A}"/>
                </a:ext>
              </a:extLst>
            </p:cNvPr>
            <p:cNvSpPr/>
            <p:nvPr/>
          </p:nvSpPr>
          <p:spPr>
            <a:xfrm>
              <a:off x="3221832" y="4105275"/>
              <a:ext cx="116924" cy="1171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AE9FC9C-1700-4D7A-8C20-2A1A68F262CB}"/>
                </a:ext>
              </a:extLst>
            </p:cNvPr>
            <p:cNvSpPr/>
            <p:nvPr/>
          </p:nvSpPr>
          <p:spPr>
            <a:xfrm>
              <a:off x="3292199" y="5067996"/>
              <a:ext cx="116924" cy="1171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CABB15D-A6C8-498E-9578-40D19E40C387}"/>
                </a:ext>
              </a:extLst>
            </p:cNvPr>
            <p:cNvCxnSpPr/>
            <p:nvPr/>
          </p:nvCxnSpPr>
          <p:spPr>
            <a:xfrm flipV="1">
              <a:off x="3954780" y="5006340"/>
              <a:ext cx="1751017" cy="243840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7AF81529-8174-4AB7-9DFD-618B6C9CABFD}"/>
                </a:ext>
              </a:extLst>
            </p:cNvPr>
            <p:cNvCxnSpPr>
              <a:cxnSpLocks/>
            </p:cNvCxnSpPr>
            <p:nvPr/>
          </p:nvCxnSpPr>
          <p:spPr>
            <a:xfrm>
              <a:off x="3788569" y="4202662"/>
              <a:ext cx="1917228" cy="435648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9D816221-A113-4962-8047-FED05D3F80C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840956" y="3590792"/>
              <a:ext cx="1864841" cy="273443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AB512A8-2B74-4FCA-A78D-AB5654A70BA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971" y="2444750"/>
              <a:ext cx="3839826" cy="2931880"/>
            </a:xfrm>
            <a:prstGeom prst="bentConnector3">
              <a:avLst>
                <a:gd name="adj1" fmla="val -22764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82388" y="989148"/>
            <a:ext cx="41305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1231" y="437393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Servo Motor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B3CDAE4-EC02-46E5-9621-5E54358721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19" y="1149072"/>
            <a:ext cx="6187976" cy="5395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0D87D-F36A-4E1C-9235-52A3AD310861}"/>
              </a:ext>
            </a:extLst>
          </p:cNvPr>
          <p:cNvSpPr txBox="1"/>
          <p:nvPr/>
        </p:nvSpPr>
        <p:spPr>
          <a:xfrm>
            <a:off x="6519297" y="3774691"/>
            <a:ext cx="87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……........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DE9BB-3991-40BE-8586-ECC807FDE70B}"/>
              </a:ext>
            </a:extLst>
          </p:cNvPr>
          <p:cNvSpPr txBox="1"/>
          <p:nvPr/>
        </p:nvSpPr>
        <p:spPr>
          <a:xfrm>
            <a:off x="8862035" y="3788553"/>
            <a:ext cx="147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=&gt; </a:t>
            </a:r>
            <a:r>
              <a:rPr lang="ko-KR" altLang="en-US" sz="1600" dirty="0"/>
              <a:t>총 </a:t>
            </a:r>
            <a:r>
              <a:rPr lang="en-US" altLang="ko-KR" sz="1600" dirty="0"/>
              <a:t>23</a:t>
            </a:r>
            <a:r>
              <a:rPr lang="ko-KR" altLang="en-US" sz="1600" dirty="0"/>
              <a:t>개</a:t>
            </a:r>
          </a:p>
        </p:txBody>
      </p:sp>
      <p:pic>
        <p:nvPicPr>
          <p:cNvPr id="13" name="Picture 2" descr="smps 5v 100wì ëí ì´ë¯¸ì§ ê²ìê²°ê³¼">
            <a:extLst>
              <a:ext uri="{FF2B5EF4-FFF2-40B4-BE49-F238E27FC236}">
                <a16:creationId xmlns:a16="http://schemas.microsoft.com/office/drawing/2014/main" id="{99BD76E1-8DBE-4055-99C5-891EFDC6E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23491" r="1238" b="992"/>
          <a:stretch/>
        </p:blipFill>
        <p:spPr bwMode="auto">
          <a:xfrm>
            <a:off x="2288128" y="4764903"/>
            <a:ext cx="2447351" cy="18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F0FDC2-D73F-47DE-854C-DF4E31601BC7}"/>
              </a:ext>
            </a:extLst>
          </p:cNvPr>
          <p:cNvSpPr txBox="1"/>
          <p:nvPr/>
        </p:nvSpPr>
        <p:spPr>
          <a:xfrm>
            <a:off x="87482" y="3687089"/>
            <a:ext cx="3586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서보모터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 소모전류 </a:t>
            </a:r>
            <a:r>
              <a:rPr lang="en-US" altLang="ko-KR" sz="1600" dirty="0"/>
              <a:t>= 0.7A</a:t>
            </a:r>
          </a:p>
          <a:p>
            <a:r>
              <a:rPr lang="ko-KR" altLang="en-US" sz="1600" dirty="0" err="1"/>
              <a:t>서보모터</a:t>
            </a:r>
            <a:r>
              <a:rPr lang="ko-KR" altLang="en-US" sz="1600" dirty="0"/>
              <a:t> </a:t>
            </a:r>
            <a:r>
              <a:rPr lang="en-US" altLang="ko-KR" sz="1600" dirty="0"/>
              <a:t>23</a:t>
            </a:r>
            <a:r>
              <a:rPr lang="ko-KR" altLang="en-US" sz="1600" dirty="0"/>
              <a:t>개 소모전류 </a:t>
            </a:r>
            <a:r>
              <a:rPr lang="en-US" altLang="ko-KR" sz="1600" dirty="0"/>
              <a:t>= 16.1A</a:t>
            </a:r>
          </a:p>
          <a:p>
            <a:endParaRPr lang="en-US" altLang="ko-KR" sz="1600" dirty="0"/>
          </a:p>
          <a:p>
            <a:r>
              <a:rPr lang="ko-KR" altLang="en-US" sz="1600" dirty="0"/>
              <a:t>허용전류 </a:t>
            </a:r>
            <a:r>
              <a:rPr lang="en-US" altLang="ko-KR" sz="1600" dirty="0"/>
              <a:t>28A</a:t>
            </a:r>
            <a:r>
              <a:rPr lang="ko-KR" altLang="en-US" sz="1600" dirty="0"/>
              <a:t>인 </a:t>
            </a:r>
            <a:r>
              <a:rPr lang="en-US" altLang="ko-KR" sz="1600" dirty="0"/>
              <a:t>13AWG </a:t>
            </a:r>
            <a:r>
              <a:rPr lang="ko-KR" altLang="en-US" sz="1600" dirty="0"/>
              <a:t>구리선 사용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46CD7271-D8BB-420C-95F6-C8904887E5A5}"/>
              </a:ext>
            </a:extLst>
          </p:cNvPr>
          <p:cNvSpPr/>
          <p:nvPr/>
        </p:nvSpPr>
        <p:spPr>
          <a:xfrm rot="5400000">
            <a:off x="6731806" y="3545361"/>
            <a:ext cx="88920" cy="417153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42F2F6E1-FF34-47F5-9143-3746B09A449F}"/>
              </a:ext>
            </a:extLst>
          </p:cNvPr>
          <p:cNvSpPr/>
          <p:nvPr/>
        </p:nvSpPr>
        <p:spPr>
          <a:xfrm rot="5400000">
            <a:off x="6731806" y="3716726"/>
            <a:ext cx="88920" cy="417153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82388" y="989148"/>
            <a:ext cx="18544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패키징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24282D-6C27-4C70-A47A-842EB442B3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9" t="7499" r="19959" b="7499"/>
          <a:stretch/>
        </p:blipFill>
        <p:spPr>
          <a:xfrm>
            <a:off x="3269338" y="755650"/>
            <a:ext cx="5829300" cy="58293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EFD611-7B90-4005-ABAD-14D4AD36C41B}"/>
              </a:ext>
            </a:extLst>
          </p:cNvPr>
          <p:cNvSpPr/>
          <p:nvPr/>
        </p:nvSpPr>
        <p:spPr>
          <a:xfrm rot="5400000">
            <a:off x="8238628" y="5373556"/>
            <a:ext cx="1516122" cy="1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6D974-EBFA-41AA-A59F-32668F98F37E}"/>
              </a:ext>
            </a:extLst>
          </p:cNvPr>
          <p:cNvSpPr/>
          <p:nvPr/>
        </p:nvSpPr>
        <p:spPr>
          <a:xfrm rot="5400000">
            <a:off x="8237312" y="2386307"/>
            <a:ext cx="1516122" cy="1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70C809-80DC-420F-8622-EBF580B9B9FE}"/>
              </a:ext>
            </a:extLst>
          </p:cNvPr>
          <p:cNvSpPr/>
          <p:nvPr/>
        </p:nvSpPr>
        <p:spPr>
          <a:xfrm rot="10800000">
            <a:off x="4279723" y="6375208"/>
            <a:ext cx="1516122" cy="1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EE927-7867-4299-897F-FA7FA1D8A6C0}"/>
              </a:ext>
            </a:extLst>
          </p:cNvPr>
          <p:cNvSpPr/>
          <p:nvPr/>
        </p:nvSpPr>
        <p:spPr>
          <a:xfrm rot="16200000">
            <a:off x="2622847" y="3583336"/>
            <a:ext cx="1516122" cy="1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2C01A6-420D-4DE6-8C7A-0F4E9E3FBF27}"/>
              </a:ext>
            </a:extLst>
          </p:cNvPr>
          <p:cNvSpPr/>
          <p:nvPr/>
        </p:nvSpPr>
        <p:spPr>
          <a:xfrm>
            <a:off x="4565473" y="765426"/>
            <a:ext cx="1516122" cy="17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pic>
        <p:nvPicPr>
          <p:cNvPr id="28" name="Picture 6" descr="Arduino megaì ëí ì´ë¯¸ì§ ê²ìê²°ê³¼">
            <a:extLst>
              <a:ext uri="{FF2B5EF4-FFF2-40B4-BE49-F238E27FC236}">
                <a16:creationId xmlns:a16="http://schemas.microsoft.com/office/drawing/2014/main" id="{55C63497-D8ED-4AA6-BE5F-DD57D2BCD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4" b="16087"/>
          <a:stretch/>
        </p:blipFill>
        <p:spPr bwMode="auto">
          <a:xfrm>
            <a:off x="5609709" y="2679148"/>
            <a:ext cx="1137966" cy="5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rduino unoì ëí ì´ë¯¸ì§ ê²ìê²°ê³¼">
            <a:extLst>
              <a:ext uri="{FF2B5EF4-FFF2-40B4-BE49-F238E27FC236}">
                <a16:creationId xmlns:a16="http://schemas.microsoft.com/office/drawing/2014/main" id="{764C84EB-4A14-4B6F-9C76-ACB8F29E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72099" y="4245611"/>
            <a:ext cx="891999" cy="5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1BB178-EBFA-42B1-B63A-B5F117CC5857}"/>
              </a:ext>
            </a:extLst>
          </p:cNvPr>
          <p:cNvSpPr/>
          <p:nvPr/>
        </p:nvSpPr>
        <p:spPr>
          <a:xfrm>
            <a:off x="5795845" y="4212309"/>
            <a:ext cx="777356" cy="405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Bread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Board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pic>
        <p:nvPicPr>
          <p:cNvPr id="31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C77A5C96-66BA-46E6-8EED-FBB6322F0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4084602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628657BF-9E0F-4434-9621-0F5E5D044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5055801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803D44D5-71FB-454F-9016-E06601A5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6514981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5AA53329-6265-4B4F-A510-03B58FAF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5538401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F01CD46B-48BD-4983-92CC-EB48D02A4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7470631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F9928344-4952-44CA-B375-89768F6C7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>
            <a:off x="7946042" y="1181053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5D8B4C1D-6CC0-4FA6-A66A-AF68D7011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1573002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967A2C81-94B2-4F49-A015-BCFA717CE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2536505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0D48BF4B-79C0-4B42-90C3-1782370A2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3012755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B80037E3-88F9-4944-96C8-D4CD5AA40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3995420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999CA51B-59FC-4E89-AA8C-605A73B8E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4968582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175842AF-781F-49A6-A695-F296B61DA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5400000">
            <a:off x="8355163" y="5446446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F2AEF04B-1ADD-4A07-8F78-A3375E3D7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7970135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E91C31B9-1711-4489-B0F9-AD49DE5BC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6981946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C25FC8E5-456C-4C4D-8269-71281A7B1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6514981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8FB7779D-83B2-484E-8532-703FA609D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5532418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0B8F8838-243E-4EBA-B8A3-844E32FD0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5055801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DB788889-D28A-4A42-A0F0-45DE4C128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0800000">
            <a:off x="4084381" y="5835949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C7E6F358-D60D-4552-A47A-64D98880F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6200000">
            <a:off x="3682826" y="5441388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5E62FB02-5F10-48B5-8DDC-2BAC550E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6200000">
            <a:off x="3682826" y="4476370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0AC8E48C-45B2-4E8B-9F1A-8255431CE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6200000">
            <a:off x="3682826" y="3989257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85118C9B-D2F2-434C-B9BB-2211DAD37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6200000">
            <a:off x="3682826" y="3012755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www.turbines-rc.com/75-large_default/tower-pro-sg90-9g-servo-.jpg">
            <a:extLst>
              <a:ext uri="{FF2B5EF4-FFF2-40B4-BE49-F238E27FC236}">
                <a16:creationId xmlns:a16="http://schemas.microsoft.com/office/drawing/2014/main" id="{03014B2A-2B06-47C8-86B4-3C5A2A894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4" t="28007" r="30583" b="22302"/>
          <a:stretch/>
        </p:blipFill>
        <p:spPr bwMode="auto">
          <a:xfrm rot="16200000">
            <a:off x="3682826" y="2536505"/>
            <a:ext cx="320938" cy="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B8A219-0834-4F6D-9C72-50EA4C66BBAB}"/>
              </a:ext>
            </a:extLst>
          </p:cNvPr>
          <p:cNvSpPr/>
          <p:nvPr/>
        </p:nvSpPr>
        <p:spPr>
          <a:xfrm>
            <a:off x="7000763" y="3841748"/>
            <a:ext cx="777356" cy="1451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5V 100W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SMPS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Power Supply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6" descr="Arduino megaì ëí ì´ë¯¸ì§ ê²ìê²°ê³¼">
            <a:extLst>
              <a:ext uri="{FF2B5EF4-FFF2-40B4-BE49-F238E27FC236}">
                <a16:creationId xmlns:a16="http://schemas.microsoft.com/office/drawing/2014/main" id="{FBFC8698-B486-4CF5-ABF9-8BD2576C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4" b="16087"/>
          <a:stretch/>
        </p:blipFill>
        <p:spPr bwMode="auto">
          <a:xfrm rot="16200000">
            <a:off x="4665334" y="3109497"/>
            <a:ext cx="1137966" cy="5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2C77FD0-EE18-4770-86A4-73262AFF0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64" y="766391"/>
            <a:ext cx="5804694" cy="5807966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3EAD618-BBB9-4CE1-BA1C-035965DD1686}"/>
              </a:ext>
            </a:extLst>
          </p:cNvPr>
          <p:cNvSpPr/>
          <p:nvPr/>
        </p:nvSpPr>
        <p:spPr>
          <a:xfrm>
            <a:off x="3324107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D9CDD09-4B8F-4449-A53C-3FB123EA08D5}"/>
              </a:ext>
            </a:extLst>
          </p:cNvPr>
          <p:cNvSpPr/>
          <p:nvPr/>
        </p:nvSpPr>
        <p:spPr>
          <a:xfrm>
            <a:off x="3469363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2F9E49-F33A-424F-8461-FF98410D59FA}"/>
              </a:ext>
            </a:extLst>
          </p:cNvPr>
          <p:cNvSpPr/>
          <p:nvPr/>
        </p:nvSpPr>
        <p:spPr>
          <a:xfrm>
            <a:off x="3324107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53B40BC-28B6-4AE4-B1ED-82836A6FB4D1}"/>
              </a:ext>
            </a:extLst>
          </p:cNvPr>
          <p:cNvSpPr/>
          <p:nvPr/>
        </p:nvSpPr>
        <p:spPr>
          <a:xfrm>
            <a:off x="3469363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7FF9998-473E-455A-B99E-5E15BCED88B8}"/>
              </a:ext>
            </a:extLst>
          </p:cNvPr>
          <p:cNvSpPr/>
          <p:nvPr/>
        </p:nvSpPr>
        <p:spPr>
          <a:xfrm>
            <a:off x="4145638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55B5AAE-A613-4FD4-A9C7-A36E03C7CF70}"/>
              </a:ext>
            </a:extLst>
          </p:cNvPr>
          <p:cNvSpPr/>
          <p:nvPr/>
        </p:nvSpPr>
        <p:spPr>
          <a:xfrm>
            <a:off x="4290894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8C29FF0-77C5-4D2E-8E54-628623D24DC0}"/>
              </a:ext>
            </a:extLst>
          </p:cNvPr>
          <p:cNvSpPr/>
          <p:nvPr/>
        </p:nvSpPr>
        <p:spPr>
          <a:xfrm>
            <a:off x="4145638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1CC58C7-210F-4F67-AE1A-3C9C0E581D0A}"/>
              </a:ext>
            </a:extLst>
          </p:cNvPr>
          <p:cNvSpPr/>
          <p:nvPr/>
        </p:nvSpPr>
        <p:spPr>
          <a:xfrm>
            <a:off x="4290894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0C14F77-3F6F-45F8-B217-EC804D5A4DC4}"/>
              </a:ext>
            </a:extLst>
          </p:cNvPr>
          <p:cNvSpPr/>
          <p:nvPr/>
        </p:nvSpPr>
        <p:spPr>
          <a:xfrm>
            <a:off x="4631412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E759E55-5423-447C-AF58-9D366ED7E572}"/>
              </a:ext>
            </a:extLst>
          </p:cNvPr>
          <p:cNvSpPr/>
          <p:nvPr/>
        </p:nvSpPr>
        <p:spPr>
          <a:xfrm>
            <a:off x="4776668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34E4646-6A51-4773-B492-297BC1A12425}"/>
              </a:ext>
            </a:extLst>
          </p:cNvPr>
          <p:cNvSpPr/>
          <p:nvPr/>
        </p:nvSpPr>
        <p:spPr>
          <a:xfrm>
            <a:off x="4631412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AEAF933-3F93-49FE-9CF4-316B6E55655B}"/>
              </a:ext>
            </a:extLst>
          </p:cNvPr>
          <p:cNvSpPr/>
          <p:nvPr/>
        </p:nvSpPr>
        <p:spPr>
          <a:xfrm>
            <a:off x="4776668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58F1C11-590B-4E6F-B2DB-0A7E7CEBAEAB}"/>
              </a:ext>
            </a:extLst>
          </p:cNvPr>
          <p:cNvSpPr/>
          <p:nvPr/>
        </p:nvSpPr>
        <p:spPr>
          <a:xfrm>
            <a:off x="5114806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F1DB101-8314-4E4F-A76D-2DDC7A09B41B}"/>
              </a:ext>
            </a:extLst>
          </p:cNvPr>
          <p:cNvSpPr/>
          <p:nvPr/>
        </p:nvSpPr>
        <p:spPr>
          <a:xfrm>
            <a:off x="5260062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30D72F1-58E7-43F0-B0B2-FD12796CD4D9}"/>
              </a:ext>
            </a:extLst>
          </p:cNvPr>
          <p:cNvSpPr/>
          <p:nvPr/>
        </p:nvSpPr>
        <p:spPr>
          <a:xfrm>
            <a:off x="5114806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CC48158-B825-4CDA-93EC-0F8495A2BE28}"/>
              </a:ext>
            </a:extLst>
          </p:cNvPr>
          <p:cNvSpPr/>
          <p:nvPr/>
        </p:nvSpPr>
        <p:spPr>
          <a:xfrm>
            <a:off x="5260062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7C1590-8577-4675-9083-8969A68EF1D2}"/>
              </a:ext>
            </a:extLst>
          </p:cNvPr>
          <p:cNvSpPr/>
          <p:nvPr/>
        </p:nvSpPr>
        <p:spPr>
          <a:xfrm>
            <a:off x="5598200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F5EF0A-6077-48FB-9C5D-8B668E282ECB}"/>
              </a:ext>
            </a:extLst>
          </p:cNvPr>
          <p:cNvSpPr/>
          <p:nvPr/>
        </p:nvSpPr>
        <p:spPr>
          <a:xfrm>
            <a:off x="5743456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D3EC14F-1384-4BC3-95E0-51D64462DC67}"/>
              </a:ext>
            </a:extLst>
          </p:cNvPr>
          <p:cNvSpPr/>
          <p:nvPr/>
        </p:nvSpPr>
        <p:spPr>
          <a:xfrm>
            <a:off x="5598200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09A2F09-5752-48D7-922B-7778AB631AF9}"/>
              </a:ext>
            </a:extLst>
          </p:cNvPr>
          <p:cNvSpPr/>
          <p:nvPr/>
        </p:nvSpPr>
        <p:spPr>
          <a:xfrm>
            <a:off x="5743456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7FD0E2B-AE5D-4CA8-ABD0-33C4687A292B}"/>
              </a:ext>
            </a:extLst>
          </p:cNvPr>
          <p:cNvSpPr/>
          <p:nvPr/>
        </p:nvSpPr>
        <p:spPr>
          <a:xfrm>
            <a:off x="6081595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52E91C4-715A-482C-B11E-165E5B69FE49}"/>
              </a:ext>
            </a:extLst>
          </p:cNvPr>
          <p:cNvSpPr/>
          <p:nvPr/>
        </p:nvSpPr>
        <p:spPr>
          <a:xfrm>
            <a:off x="6226851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52BF56D-6E1B-4BBB-8F99-F55235293F0F}"/>
              </a:ext>
            </a:extLst>
          </p:cNvPr>
          <p:cNvSpPr/>
          <p:nvPr/>
        </p:nvSpPr>
        <p:spPr>
          <a:xfrm>
            <a:off x="6081595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8DFEA34-743F-4A17-A3FA-C216C6FA5F31}"/>
              </a:ext>
            </a:extLst>
          </p:cNvPr>
          <p:cNvSpPr/>
          <p:nvPr/>
        </p:nvSpPr>
        <p:spPr>
          <a:xfrm>
            <a:off x="6226851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EF9FF2B-A8A4-41C9-9A83-0EE72BE09F22}"/>
              </a:ext>
            </a:extLst>
          </p:cNvPr>
          <p:cNvSpPr/>
          <p:nvPr/>
        </p:nvSpPr>
        <p:spPr>
          <a:xfrm>
            <a:off x="6567370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23F723C-644D-4059-8250-7DCAE6B1013D}"/>
              </a:ext>
            </a:extLst>
          </p:cNvPr>
          <p:cNvSpPr/>
          <p:nvPr/>
        </p:nvSpPr>
        <p:spPr>
          <a:xfrm>
            <a:off x="6712626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76AA86B-0BDB-47A8-B6BC-789283B49C6C}"/>
              </a:ext>
            </a:extLst>
          </p:cNvPr>
          <p:cNvSpPr/>
          <p:nvPr/>
        </p:nvSpPr>
        <p:spPr>
          <a:xfrm>
            <a:off x="6567370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CFAEA3D-3955-4C8F-9931-9762487022C1}"/>
              </a:ext>
            </a:extLst>
          </p:cNvPr>
          <p:cNvSpPr/>
          <p:nvPr/>
        </p:nvSpPr>
        <p:spPr>
          <a:xfrm>
            <a:off x="6712626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FCC8C06-8196-473F-AE2E-A8B71BC7A3F4}"/>
              </a:ext>
            </a:extLst>
          </p:cNvPr>
          <p:cNvSpPr/>
          <p:nvPr/>
        </p:nvSpPr>
        <p:spPr>
          <a:xfrm>
            <a:off x="7049574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8242C5A-8A4B-4DA4-BDC2-FAC431CEE177}"/>
              </a:ext>
            </a:extLst>
          </p:cNvPr>
          <p:cNvSpPr/>
          <p:nvPr/>
        </p:nvSpPr>
        <p:spPr>
          <a:xfrm>
            <a:off x="7194830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F553F08-EC36-48C3-8CA3-39DFC5BB390A}"/>
              </a:ext>
            </a:extLst>
          </p:cNvPr>
          <p:cNvSpPr/>
          <p:nvPr/>
        </p:nvSpPr>
        <p:spPr>
          <a:xfrm>
            <a:off x="7049574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39CBC84-CE32-4FA8-91E6-244143AB45E8}"/>
              </a:ext>
            </a:extLst>
          </p:cNvPr>
          <p:cNvSpPr/>
          <p:nvPr/>
        </p:nvSpPr>
        <p:spPr>
          <a:xfrm>
            <a:off x="7194830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87E5488-D2FD-4A42-B106-07C8B043B85D}"/>
              </a:ext>
            </a:extLst>
          </p:cNvPr>
          <p:cNvSpPr/>
          <p:nvPr/>
        </p:nvSpPr>
        <p:spPr>
          <a:xfrm>
            <a:off x="7532968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C617E99-0AD4-44D8-B5D1-734CC13B1F26}"/>
              </a:ext>
            </a:extLst>
          </p:cNvPr>
          <p:cNvSpPr/>
          <p:nvPr/>
        </p:nvSpPr>
        <p:spPr>
          <a:xfrm>
            <a:off x="7678224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4FD5400-3002-42DB-9EFC-D491DC97FC34}"/>
              </a:ext>
            </a:extLst>
          </p:cNvPr>
          <p:cNvSpPr/>
          <p:nvPr/>
        </p:nvSpPr>
        <p:spPr>
          <a:xfrm>
            <a:off x="7532968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7FFFBCF-B9A9-4EA3-955B-839B92A56F75}"/>
              </a:ext>
            </a:extLst>
          </p:cNvPr>
          <p:cNvSpPr/>
          <p:nvPr/>
        </p:nvSpPr>
        <p:spPr>
          <a:xfrm>
            <a:off x="7678224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2FAE424-149E-42F6-BAE0-E895AE510024}"/>
              </a:ext>
            </a:extLst>
          </p:cNvPr>
          <p:cNvSpPr/>
          <p:nvPr/>
        </p:nvSpPr>
        <p:spPr>
          <a:xfrm>
            <a:off x="8018148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EC45FDF-DA5C-460A-A975-B0B8A18E941C}"/>
              </a:ext>
            </a:extLst>
          </p:cNvPr>
          <p:cNvSpPr/>
          <p:nvPr/>
        </p:nvSpPr>
        <p:spPr>
          <a:xfrm>
            <a:off x="8163404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92AE2F1-3140-40B8-B00B-D083CE6F0639}"/>
              </a:ext>
            </a:extLst>
          </p:cNvPr>
          <p:cNvSpPr/>
          <p:nvPr/>
        </p:nvSpPr>
        <p:spPr>
          <a:xfrm>
            <a:off x="8018148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5C8D166-6C19-44CE-831F-2EB63C9AE9B4}"/>
              </a:ext>
            </a:extLst>
          </p:cNvPr>
          <p:cNvSpPr/>
          <p:nvPr/>
        </p:nvSpPr>
        <p:spPr>
          <a:xfrm>
            <a:off x="8163404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94F2150-9442-40FE-9097-970527C5228B}"/>
              </a:ext>
            </a:extLst>
          </p:cNvPr>
          <p:cNvSpPr/>
          <p:nvPr/>
        </p:nvSpPr>
        <p:spPr>
          <a:xfrm>
            <a:off x="8841463" y="81279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C0D4262-AF53-4CA0-A802-6DA85C9A6ECD}"/>
              </a:ext>
            </a:extLst>
          </p:cNvPr>
          <p:cNvSpPr/>
          <p:nvPr/>
        </p:nvSpPr>
        <p:spPr>
          <a:xfrm>
            <a:off x="8986719" y="81279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28D5735-B741-4F11-A20C-5F7C7AF6865D}"/>
              </a:ext>
            </a:extLst>
          </p:cNvPr>
          <p:cNvSpPr/>
          <p:nvPr/>
        </p:nvSpPr>
        <p:spPr>
          <a:xfrm>
            <a:off x="8841463" y="95805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2A154E3-C2AF-4A7C-95AD-048DE4E00EA2}"/>
              </a:ext>
            </a:extLst>
          </p:cNvPr>
          <p:cNvSpPr/>
          <p:nvPr/>
        </p:nvSpPr>
        <p:spPr>
          <a:xfrm>
            <a:off x="8986719" y="95805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671137B-38B7-4FD4-A6B3-9ADED0C6844D}"/>
              </a:ext>
            </a:extLst>
          </p:cNvPr>
          <p:cNvSpPr/>
          <p:nvPr/>
        </p:nvSpPr>
        <p:spPr>
          <a:xfrm>
            <a:off x="3324107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15F35DB-F152-4C11-9F7B-D72B9ECFFB72}"/>
              </a:ext>
            </a:extLst>
          </p:cNvPr>
          <p:cNvSpPr/>
          <p:nvPr/>
        </p:nvSpPr>
        <p:spPr>
          <a:xfrm>
            <a:off x="3469363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001FE7-5C56-475A-BF1F-6427F5473502}"/>
              </a:ext>
            </a:extLst>
          </p:cNvPr>
          <p:cNvSpPr/>
          <p:nvPr/>
        </p:nvSpPr>
        <p:spPr>
          <a:xfrm>
            <a:off x="3324107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E0D5957-3C65-4ABD-9E5E-D916D1EFA6D3}"/>
              </a:ext>
            </a:extLst>
          </p:cNvPr>
          <p:cNvSpPr/>
          <p:nvPr/>
        </p:nvSpPr>
        <p:spPr>
          <a:xfrm>
            <a:off x="3469363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0006905-8430-48ED-8C70-485EF56F95B8}"/>
              </a:ext>
            </a:extLst>
          </p:cNvPr>
          <p:cNvSpPr/>
          <p:nvPr/>
        </p:nvSpPr>
        <p:spPr>
          <a:xfrm>
            <a:off x="4145638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1289DD8-1A78-42F8-9582-D3AA4AFBB930}"/>
              </a:ext>
            </a:extLst>
          </p:cNvPr>
          <p:cNvSpPr/>
          <p:nvPr/>
        </p:nvSpPr>
        <p:spPr>
          <a:xfrm>
            <a:off x="4290894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AAEE89-B381-406E-B9AB-31ECEF2FF939}"/>
              </a:ext>
            </a:extLst>
          </p:cNvPr>
          <p:cNvSpPr/>
          <p:nvPr/>
        </p:nvSpPr>
        <p:spPr>
          <a:xfrm>
            <a:off x="4145638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30EE2FD-3EE3-4632-8D5D-D7EAAB8493DC}"/>
              </a:ext>
            </a:extLst>
          </p:cNvPr>
          <p:cNvSpPr/>
          <p:nvPr/>
        </p:nvSpPr>
        <p:spPr>
          <a:xfrm>
            <a:off x="4290894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4BFD5F1-6B0E-4BBA-AAF5-C49464D84050}"/>
              </a:ext>
            </a:extLst>
          </p:cNvPr>
          <p:cNvSpPr/>
          <p:nvPr/>
        </p:nvSpPr>
        <p:spPr>
          <a:xfrm>
            <a:off x="4631412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AC8CD3D-E2BF-49D5-BB4C-4645A7D60919}"/>
              </a:ext>
            </a:extLst>
          </p:cNvPr>
          <p:cNvSpPr/>
          <p:nvPr/>
        </p:nvSpPr>
        <p:spPr>
          <a:xfrm>
            <a:off x="4776668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E653FB-0A88-4818-A3CB-00EE356D11A0}"/>
              </a:ext>
            </a:extLst>
          </p:cNvPr>
          <p:cNvSpPr/>
          <p:nvPr/>
        </p:nvSpPr>
        <p:spPr>
          <a:xfrm>
            <a:off x="4631412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A61D197-96C7-49D8-8470-399E8235ED40}"/>
              </a:ext>
            </a:extLst>
          </p:cNvPr>
          <p:cNvSpPr/>
          <p:nvPr/>
        </p:nvSpPr>
        <p:spPr>
          <a:xfrm>
            <a:off x="4776668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3497F5D-3DDF-43AE-81B7-12F9ADCDE701}"/>
              </a:ext>
            </a:extLst>
          </p:cNvPr>
          <p:cNvSpPr/>
          <p:nvPr/>
        </p:nvSpPr>
        <p:spPr>
          <a:xfrm>
            <a:off x="5114806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89F15A6-91AE-4D4B-A79C-837B4C772476}"/>
              </a:ext>
            </a:extLst>
          </p:cNvPr>
          <p:cNvSpPr/>
          <p:nvPr/>
        </p:nvSpPr>
        <p:spPr>
          <a:xfrm>
            <a:off x="5260062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A27C9F-1451-429B-841F-C14FD22F42A9}"/>
              </a:ext>
            </a:extLst>
          </p:cNvPr>
          <p:cNvSpPr/>
          <p:nvPr/>
        </p:nvSpPr>
        <p:spPr>
          <a:xfrm>
            <a:off x="5114806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3F974D7-857F-4E05-BE7F-55E9975857F4}"/>
              </a:ext>
            </a:extLst>
          </p:cNvPr>
          <p:cNvSpPr/>
          <p:nvPr/>
        </p:nvSpPr>
        <p:spPr>
          <a:xfrm>
            <a:off x="5260062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D833400-1BA7-47BB-B1B3-64BD1C4DE447}"/>
              </a:ext>
            </a:extLst>
          </p:cNvPr>
          <p:cNvSpPr/>
          <p:nvPr/>
        </p:nvSpPr>
        <p:spPr>
          <a:xfrm>
            <a:off x="5598200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347EBCA-2DB5-4243-8A2C-C74B4545D0C2}"/>
              </a:ext>
            </a:extLst>
          </p:cNvPr>
          <p:cNvSpPr/>
          <p:nvPr/>
        </p:nvSpPr>
        <p:spPr>
          <a:xfrm>
            <a:off x="5743456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204A56A-70D1-4341-A8D3-25AAFC7D3F75}"/>
              </a:ext>
            </a:extLst>
          </p:cNvPr>
          <p:cNvSpPr/>
          <p:nvPr/>
        </p:nvSpPr>
        <p:spPr>
          <a:xfrm>
            <a:off x="5598200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E5A5E20-351B-4129-A7A2-21A25919E520}"/>
              </a:ext>
            </a:extLst>
          </p:cNvPr>
          <p:cNvSpPr/>
          <p:nvPr/>
        </p:nvSpPr>
        <p:spPr>
          <a:xfrm>
            <a:off x="5743456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3CC7160-F959-468D-A531-2A6B28DBB383}"/>
              </a:ext>
            </a:extLst>
          </p:cNvPr>
          <p:cNvSpPr/>
          <p:nvPr/>
        </p:nvSpPr>
        <p:spPr>
          <a:xfrm>
            <a:off x="6081595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6A7E42A-301F-43D9-8465-C673BF5F06CD}"/>
              </a:ext>
            </a:extLst>
          </p:cNvPr>
          <p:cNvSpPr/>
          <p:nvPr/>
        </p:nvSpPr>
        <p:spPr>
          <a:xfrm>
            <a:off x="6226851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D697F50-066B-43BC-9B5D-4882BC00E2E5}"/>
              </a:ext>
            </a:extLst>
          </p:cNvPr>
          <p:cNvSpPr/>
          <p:nvPr/>
        </p:nvSpPr>
        <p:spPr>
          <a:xfrm>
            <a:off x="6081595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31121BF-93D3-4364-AC2C-72CF0402D721}"/>
              </a:ext>
            </a:extLst>
          </p:cNvPr>
          <p:cNvSpPr/>
          <p:nvPr/>
        </p:nvSpPr>
        <p:spPr>
          <a:xfrm>
            <a:off x="6226851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BF8F90F-5B30-4159-BA29-5E749B02B6BA}"/>
              </a:ext>
            </a:extLst>
          </p:cNvPr>
          <p:cNvSpPr/>
          <p:nvPr/>
        </p:nvSpPr>
        <p:spPr>
          <a:xfrm>
            <a:off x="6567370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03E12CC-5660-4F46-AF38-71E2AEDA28D0}"/>
              </a:ext>
            </a:extLst>
          </p:cNvPr>
          <p:cNvSpPr/>
          <p:nvPr/>
        </p:nvSpPr>
        <p:spPr>
          <a:xfrm>
            <a:off x="6712626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518E77D-52D0-4C2E-BBCB-8883689E35D9}"/>
              </a:ext>
            </a:extLst>
          </p:cNvPr>
          <p:cNvSpPr/>
          <p:nvPr/>
        </p:nvSpPr>
        <p:spPr>
          <a:xfrm>
            <a:off x="6567370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2A18F3E-67A6-4A3E-8607-837C5036C2C3}"/>
              </a:ext>
            </a:extLst>
          </p:cNvPr>
          <p:cNvSpPr/>
          <p:nvPr/>
        </p:nvSpPr>
        <p:spPr>
          <a:xfrm>
            <a:off x="6712626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3E290BC-77B7-40E4-A270-DB54B48AB8C9}"/>
              </a:ext>
            </a:extLst>
          </p:cNvPr>
          <p:cNvSpPr/>
          <p:nvPr/>
        </p:nvSpPr>
        <p:spPr>
          <a:xfrm>
            <a:off x="7049574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B8741EF-71D8-4A70-9B25-0F6F72AF062E}"/>
              </a:ext>
            </a:extLst>
          </p:cNvPr>
          <p:cNvSpPr/>
          <p:nvPr/>
        </p:nvSpPr>
        <p:spPr>
          <a:xfrm>
            <a:off x="7194830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15BA517-3239-47AE-A810-CC628F8FEA32}"/>
              </a:ext>
            </a:extLst>
          </p:cNvPr>
          <p:cNvSpPr/>
          <p:nvPr/>
        </p:nvSpPr>
        <p:spPr>
          <a:xfrm>
            <a:off x="7049574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B5E2E6B-A2B2-4159-A53D-9F4A3688BD95}"/>
              </a:ext>
            </a:extLst>
          </p:cNvPr>
          <p:cNvSpPr/>
          <p:nvPr/>
        </p:nvSpPr>
        <p:spPr>
          <a:xfrm>
            <a:off x="7194830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18E1E51-7E27-44BF-AF5E-D3A26B0A37D4}"/>
              </a:ext>
            </a:extLst>
          </p:cNvPr>
          <p:cNvSpPr/>
          <p:nvPr/>
        </p:nvSpPr>
        <p:spPr>
          <a:xfrm>
            <a:off x="7532968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3B3A5F8-8A68-4C29-885D-7B2A30AE3299}"/>
              </a:ext>
            </a:extLst>
          </p:cNvPr>
          <p:cNvSpPr/>
          <p:nvPr/>
        </p:nvSpPr>
        <p:spPr>
          <a:xfrm>
            <a:off x="7678224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B5BD87D-37E9-4869-A09C-BA8140A96F53}"/>
              </a:ext>
            </a:extLst>
          </p:cNvPr>
          <p:cNvSpPr/>
          <p:nvPr/>
        </p:nvSpPr>
        <p:spPr>
          <a:xfrm>
            <a:off x="7532968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5216FCE-E593-4040-A573-1795F2A883FA}"/>
              </a:ext>
            </a:extLst>
          </p:cNvPr>
          <p:cNvSpPr/>
          <p:nvPr/>
        </p:nvSpPr>
        <p:spPr>
          <a:xfrm>
            <a:off x="7678224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0A493F9-C0DA-40AA-B4F3-2CFC47A84270}"/>
              </a:ext>
            </a:extLst>
          </p:cNvPr>
          <p:cNvSpPr/>
          <p:nvPr/>
        </p:nvSpPr>
        <p:spPr>
          <a:xfrm>
            <a:off x="8018148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B487665-91FF-4BE5-85A6-7EE25ED2E53C}"/>
              </a:ext>
            </a:extLst>
          </p:cNvPr>
          <p:cNvSpPr/>
          <p:nvPr/>
        </p:nvSpPr>
        <p:spPr>
          <a:xfrm>
            <a:off x="8163404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DD67D5E3-C9ED-4556-9F9B-17DE35D7F122}"/>
              </a:ext>
            </a:extLst>
          </p:cNvPr>
          <p:cNvSpPr/>
          <p:nvPr/>
        </p:nvSpPr>
        <p:spPr>
          <a:xfrm>
            <a:off x="8018148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611A0F6-16B4-4A03-8730-426829367C26}"/>
              </a:ext>
            </a:extLst>
          </p:cNvPr>
          <p:cNvSpPr/>
          <p:nvPr/>
        </p:nvSpPr>
        <p:spPr>
          <a:xfrm>
            <a:off x="8163404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E5B13F-C695-4F0B-9F98-F4A24DF092A2}"/>
              </a:ext>
            </a:extLst>
          </p:cNvPr>
          <p:cNvSpPr/>
          <p:nvPr/>
        </p:nvSpPr>
        <p:spPr>
          <a:xfrm>
            <a:off x="8841463" y="63277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E3BF603-7E45-4220-86EF-77F31F141287}"/>
              </a:ext>
            </a:extLst>
          </p:cNvPr>
          <p:cNvSpPr/>
          <p:nvPr/>
        </p:nvSpPr>
        <p:spPr>
          <a:xfrm>
            <a:off x="8986719" y="63277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3BDAE22-B1AB-4701-9271-023EB460547B}"/>
              </a:ext>
            </a:extLst>
          </p:cNvPr>
          <p:cNvSpPr/>
          <p:nvPr/>
        </p:nvSpPr>
        <p:spPr>
          <a:xfrm>
            <a:off x="8841463" y="64730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F54DBD8-92DF-41D4-B509-9535A80E0902}"/>
              </a:ext>
            </a:extLst>
          </p:cNvPr>
          <p:cNvSpPr/>
          <p:nvPr/>
        </p:nvSpPr>
        <p:spPr>
          <a:xfrm>
            <a:off x="8986719" y="64730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663F3D3-2785-42B7-9CC8-289D88B9E233}"/>
              </a:ext>
            </a:extLst>
          </p:cNvPr>
          <p:cNvSpPr/>
          <p:nvPr/>
        </p:nvSpPr>
        <p:spPr>
          <a:xfrm>
            <a:off x="8841463" y="5506246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AB8344F-8535-4D3F-A30A-133A867BE16A}"/>
              </a:ext>
            </a:extLst>
          </p:cNvPr>
          <p:cNvSpPr/>
          <p:nvPr/>
        </p:nvSpPr>
        <p:spPr>
          <a:xfrm>
            <a:off x="8986719" y="5506246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FFFFA9D-D324-4B5F-AAEA-01474FD58CB4}"/>
              </a:ext>
            </a:extLst>
          </p:cNvPr>
          <p:cNvSpPr/>
          <p:nvPr/>
        </p:nvSpPr>
        <p:spPr>
          <a:xfrm>
            <a:off x="8841463" y="5651501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CA7B2F4-95C4-471A-9A1F-484E51110FD1}"/>
              </a:ext>
            </a:extLst>
          </p:cNvPr>
          <p:cNvSpPr/>
          <p:nvPr/>
        </p:nvSpPr>
        <p:spPr>
          <a:xfrm>
            <a:off x="8986719" y="5651501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4A728420-1569-47D7-885B-8AEC07CDD8CB}"/>
              </a:ext>
            </a:extLst>
          </p:cNvPr>
          <p:cNvSpPr/>
          <p:nvPr/>
        </p:nvSpPr>
        <p:spPr>
          <a:xfrm>
            <a:off x="8841463" y="5024438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2C25DEB-B8F9-4A8B-A295-9ED6D884EBD4}"/>
              </a:ext>
            </a:extLst>
          </p:cNvPr>
          <p:cNvSpPr/>
          <p:nvPr/>
        </p:nvSpPr>
        <p:spPr>
          <a:xfrm>
            <a:off x="8986719" y="5024438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8CB7939-A935-4A8C-A42A-2184B3495C74}"/>
              </a:ext>
            </a:extLst>
          </p:cNvPr>
          <p:cNvSpPr/>
          <p:nvPr/>
        </p:nvSpPr>
        <p:spPr>
          <a:xfrm>
            <a:off x="8841463" y="5169693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48D0E84-D2D8-4C25-8E5E-571CDA992901}"/>
              </a:ext>
            </a:extLst>
          </p:cNvPr>
          <p:cNvSpPr/>
          <p:nvPr/>
        </p:nvSpPr>
        <p:spPr>
          <a:xfrm>
            <a:off x="8986719" y="5169693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99D5794-D237-4A8D-9DBD-6AD560C27CFE}"/>
              </a:ext>
            </a:extLst>
          </p:cNvPr>
          <p:cNvSpPr/>
          <p:nvPr/>
        </p:nvSpPr>
        <p:spPr>
          <a:xfrm>
            <a:off x="8841463" y="454024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3E4AF02-0B40-47CC-B0FB-224B2F4ECF5A}"/>
              </a:ext>
            </a:extLst>
          </p:cNvPr>
          <p:cNvSpPr/>
          <p:nvPr/>
        </p:nvSpPr>
        <p:spPr>
          <a:xfrm>
            <a:off x="8986719" y="454024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5E54C41-2086-4640-BF5C-5AC509B8BBED}"/>
              </a:ext>
            </a:extLst>
          </p:cNvPr>
          <p:cNvSpPr/>
          <p:nvPr/>
        </p:nvSpPr>
        <p:spPr>
          <a:xfrm>
            <a:off x="8841463" y="468550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C2ACDBC-2D5F-439A-9800-C9FD147128B2}"/>
              </a:ext>
            </a:extLst>
          </p:cNvPr>
          <p:cNvSpPr/>
          <p:nvPr/>
        </p:nvSpPr>
        <p:spPr>
          <a:xfrm>
            <a:off x="8986719" y="468550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00784ED-2E74-444E-BE40-5F1E40FCEE5D}"/>
              </a:ext>
            </a:extLst>
          </p:cNvPr>
          <p:cNvSpPr/>
          <p:nvPr/>
        </p:nvSpPr>
        <p:spPr>
          <a:xfrm>
            <a:off x="8841463" y="4055266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2EA8F8F-23DA-4EB1-AC30-3184B99BAAC0}"/>
              </a:ext>
            </a:extLst>
          </p:cNvPr>
          <p:cNvSpPr/>
          <p:nvPr/>
        </p:nvSpPr>
        <p:spPr>
          <a:xfrm>
            <a:off x="8986719" y="4055266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66529FB-5023-49E7-9C97-88F301CF7DC2}"/>
              </a:ext>
            </a:extLst>
          </p:cNvPr>
          <p:cNvSpPr/>
          <p:nvPr/>
        </p:nvSpPr>
        <p:spPr>
          <a:xfrm>
            <a:off x="8841463" y="4200521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7E36BB7-2620-4CC1-9166-9123F5842CF7}"/>
              </a:ext>
            </a:extLst>
          </p:cNvPr>
          <p:cNvSpPr/>
          <p:nvPr/>
        </p:nvSpPr>
        <p:spPr>
          <a:xfrm>
            <a:off x="8986719" y="4200521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1C5A8C6B-640F-44CB-977E-52F16D2A3BD4}"/>
              </a:ext>
            </a:extLst>
          </p:cNvPr>
          <p:cNvSpPr/>
          <p:nvPr/>
        </p:nvSpPr>
        <p:spPr>
          <a:xfrm>
            <a:off x="8841463" y="357027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98DCB5D-2F67-487E-B2DA-19DC6CBA995B}"/>
              </a:ext>
            </a:extLst>
          </p:cNvPr>
          <p:cNvSpPr/>
          <p:nvPr/>
        </p:nvSpPr>
        <p:spPr>
          <a:xfrm>
            <a:off x="8986719" y="357027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33581F6-7639-49D8-88B1-5AFA14C45C20}"/>
              </a:ext>
            </a:extLst>
          </p:cNvPr>
          <p:cNvSpPr/>
          <p:nvPr/>
        </p:nvSpPr>
        <p:spPr>
          <a:xfrm>
            <a:off x="8841463" y="371553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13F28B5-5423-4BA3-84A0-024058D404F6}"/>
              </a:ext>
            </a:extLst>
          </p:cNvPr>
          <p:cNvSpPr/>
          <p:nvPr/>
        </p:nvSpPr>
        <p:spPr>
          <a:xfrm>
            <a:off x="8986719" y="371553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5B64743-8BBD-4BF3-BE44-0A8F475FC4E0}"/>
              </a:ext>
            </a:extLst>
          </p:cNvPr>
          <p:cNvSpPr/>
          <p:nvPr/>
        </p:nvSpPr>
        <p:spPr>
          <a:xfrm>
            <a:off x="8841463" y="30860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E2687C4-3414-46CA-A156-E9E143AE7D30}"/>
              </a:ext>
            </a:extLst>
          </p:cNvPr>
          <p:cNvSpPr/>
          <p:nvPr/>
        </p:nvSpPr>
        <p:spPr>
          <a:xfrm>
            <a:off x="8986719" y="30860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C94F1E-CBA1-49E5-9F6A-83D7DD560DB5}"/>
              </a:ext>
            </a:extLst>
          </p:cNvPr>
          <p:cNvSpPr/>
          <p:nvPr/>
        </p:nvSpPr>
        <p:spPr>
          <a:xfrm>
            <a:off x="8841463" y="32313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3E58E65-1358-40B5-A60B-CE2280553F04}"/>
              </a:ext>
            </a:extLst>
          </p:cNvPr>
          <p:cNvSpPr/>
          <p:nvPr/>
        </p:nvSpPr>
        <p:spPr>
          <a:xfrm>
            <a:off x="8986719" y="32313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7505B38-93B7-4BC1-81B0-2518F78C6475}"/>
              </a:ext>
            </a:extLst>
          </p:cNvPr>
          <p:cNvSpPr/>
          <p:nvPr/>
        </p:nvSpPr>
        <p:spPr>
          <a:xfrm>
            <a:off x="8841463" y="260032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6B039B9A-ACCE-449B-A09C-CBBE2EED9F3A}"/>
              </a:ext>
            </a:extLst>
          </p:cNvPr>
          <p:cNvSpPr/>
          <p:nvPr/>
        </p:nvSpPr>
        <p:spPr>
          <a:xfrm>
            <a:off x="8986719" y="260032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66E86640-BBDA-41CF-B691-E183226CCE98}"/>
              </a:ext>
            </a:extLst>
          </p:cNvPr>
          <p:cNvSpPr/>
          <p:nvPr/>
        </p:nvSpPr>
        <p:spPr>
          <a:xfrm>
            <a:off x="8841463" y="274558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C73DA7D-875B-4927-A280-F71235D7358F}"/>
              </a:ext>
            </a:extLst>
          </p:cNvPr>
          <p:cNvSpPr/>
          <p:nvPr/>
        </p:nvSpPr>
        <p:spPr>
          <a:xfrm>
            <a:off x="8986719" y="274558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FE24AE40-4615-493F-B19A-05288B075FF7}"/>
              </a:ext>
            </a:extLst>
          </p:cNvPr>
          <p:cNvSpPr/>
          <p:nvPr/>
        </p:nvSpPr>
        <p:spPr>
          <a:xfrm>
            <a:off x="8841463" y="211851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DBB1669-AC26-4B16-BB9F-3F3736CBB7E1}"/>
              </a:ext>
            </a:extLst>
          </p:cNvPr>
          <p:cNvSpPr/>
          <p:nvPr/>
        </p:nvSpPr>
        <p:spPr>
          <a:xfrm>
            <a:off x="8986719" y="211851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A7EF86C-0BFB-428A-A35B-FBDF66A1B2BF}"/>
              </a:ext>
            </a:extLst>
          </p:cNvPr>
          <p:cNvSpPr/>
          <p:nvPr/>
        </p:nvSpPr>
        <p:spPr>
          <a:xfrm>
            <a:off x="8841463" y="226377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49C0B770-C439-480E-A55A-63C4B4B28B0B}"/>
              </a:ext>
            </a:extLst>
          </p:cNvPr>
          <p:cNvSpPr/>
          <p:nvPr/>
        </p:nvSpPr>
        <p:spPr>
          <a:xfrm>
            <a:off x="8986719" y="226377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5D11C61-A0DB-4311-9CA9-0235538CDD6A}"/>
              </a:ext>
            </a:extLst>
          </p:cNvPr>
          <p:cNvSpPr/>
          <p:nvPr/>
        </p:nvSpPr>
        <p:spPr>
          <a:xfrm>
            <a:off x="8841463" y="163591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788BFE4A-D77D-4A28-BA81-A9FAA268BE6D}"/>
              </a:ext>
            </a:extLst>
          </p:cNvPr>
          <p:cNvSpPr/>
          <p:nvPr/>
        </p:nvSpPr>
        <p:spPr>
          <a:xfrm>
            <a:off x="8986719" y="163591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DC4E9797-38A5-4D1B-B33F-8B2D7531291B}"/>
              </a:ext>
            </a:extLst>
          </p:cNvPr>
          <p:cNvSpPr/>
          <p:nvPr/>
        </p:nvSpPr>
        <p:spPr>
          <a:xfrm>
            <a:off x="8841463" y="178117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56E79A1-434A-491D-B7B8-A4666F21D3C9}"/>
              </a:ext>
            </a:extLst>
          </p:cNvPr>
          <p:cNvSpPr/>
          <p:nvPr/>
        </p:nvSpPr>
        <p:spPr>
          <a:xfrm>
            <a:off x="8986719" y="178117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764FC48-EBF6-443D-B3D2-167656C84F0C}"/>
              </a:ext>
            </a:extLst>
          </p:cNvPr>
          <p:cNvSpPr/>
          <p:nvPr/>
        </p:nvSpPr>
        <p:spPr>
          <a:xfrm>
            <a:off x="3324107" y="5506246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B03BECA-682C-40BE-9EF2-D24326618968}"/>
              </a:ext>
            </a:extLst>
          </p:cNvPr>
          <p:cNvSpPr/>
          <p:nvPr/>
        </p:nvSpPr>
        <p:spPr>
          <a:xfrm>
            <a:off x="3469363" y="5506246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9776FBA0-2CCA-4C1D-9E3C-7EA2C166B875}"/>
              </a:ext>
            </a:extLst>
          </p:cNvPr>
          <p:cNvSpPr/>
          <p:nvPr/>
        </p:nvSpPr>
        <p:spPr>
          <a:xfrm>
            <a:off x="3324107" y="5651501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0E2E848-6C24-4B1F-B81C-9C05FF3AD47F}"/>
              </a:ext>
            </a:extLst>
          </p:cNvPr>
          <p:cNvSpPr/>
          <p:nvPr/>
        </p:nvSpPr>
        <p:spPr>
          <a:xfrm>
            <a:off x="3469363" y="5651501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0427146-6CF6-46D8-A56E-9AF31939F0FE}"/>
              </a:ext>
            </a:extLst>
          </p:cNvPr>
          <p:cNvSpPr/>
          <p:nvPr/>
        </p:nvSpPr>
        <p:spPr>
          <a:xfrm>
            <a:off x="3324107" y="5024438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9B0008F-6B78-47B7-97B4-6D2DF0A2A487}"/>
              </a:ext>
            </a:extLst>
          </p:cNvPr>
          <p:cNvSpPr/>
          <p:nvPr/>
        </p:nvSpPr>
        <p:spPr>
          <a:xfrm>
            <a:off x="3469363" y="5024438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C7C3D24-15BE-47B6-86DC-A02096F55C34}"/>
              </a:ext>
            </a:extLst>
          </p:cNvPr>
          <p:cNvSpPr/>
          <p:nvPr/>
        </p:nvSpPr>
        <p:spPr>
          <a:xfrm>
            <a:off x="3324107" y="5169693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1728911-2BF9-4C53-8B0B-8C984E416401}"/>
              </a:ext>
            </a:extLst>
          </p:cNvPr>
          <p:cNvSpPr/>
          <p:nvPr/>
        </p:nvSpPr>
        <p:spPr>
          <a:xfrm>
            <a:off x="3469363" y="5169693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61C26A2-9851-4D7B-B6BC-7D3175F53582}"/>
              </a:ext>
            </a:extLst>
          </p:cNvPr>
          <p:cNvSpPr/>
          <p:nvPr/>
        </p:nvSpPr>
        <p:spPr>
          <a:xfrm>
            <a:off x="3324107" y="454024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9C1C029-9B1B-4B5A-8CF8-F23A6EEC2E1B}"/>
              </a:ext>
            </a:extLst>
          </p:cNvPr>
          <p:cNvSpPr/>
          <p:nvPr/>
        </p:nvSpPr>
        <p:spPr>
          <a:xfrm>
            <a:off x="3469363" y="454024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845628C-1B0D-4D86-80C9-DFA0F8A224C2}"/>
              </a:ext>
            </a:extLst>
          </p:cNvPr>
          <p:cNvSpPr/>
          <p:nvPr/>
        </p:nvSpPr>
        <p:spPr>
          <a:xfrm>
            <a:off x="3324107" y="468550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34F5818-F5F5-4869-BCFD-F04D6B3813EC}"/>
              </a:ext>
            </a:extLst>
          </p:cNvPr>
          <p:cNvSpPr/>
          <p:nvPr/>
        </p:nvSpPr>
        <p:spPr>
          <a:xfrm>
            <a:off x="3469363" y="468550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A48CFB-ACC2-443F-9F46-D5D3DC17E5D3}"/>
              </a:ext>
            </a:extLst>
          </p:cNvPr>
          <p:cNvSpPr/>
          <p:nvPr/>
        </p:nvSpPr>
        <p:spPr>
          <a:xfrm>
            <a:off x="3324107" y="4055266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25DD692-6968-4894-A774-41A3DFA1B3EF}"/>
              </a:ext>
            </a:extLst>
          </p:cNvPr>
          <p:cNvSpPr/>
          <p:nvPr/>
        </p:nvSpPr>
        <p:spPr>
          <a:xfrm>
            <a:off x="3469363" y="4055266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7586E8A-C12D-4602-9813-D592F55865AB}"/>
              </a:ext>
            </a:extLst>
          </p:cNvPr>
          <p:cNvSpPr/>
          <p:nvPr/>
        </p:nvSpPr>
        <p:spPr>
          <a:xfrm>
            <a:off x="3324107" y="4200521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ADE405-36E9-483B-9782-E715A42C437F}"/>
              </a:ext>
            </a:extLst>
          </p:cNvPr>
          <p:cNvSpPr/>
          <p:nvPr/>
        </p:nvSpPr>
        <p:spPr>
          <a:xfrm>
            <a:off x="3469363" y="4200521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842DE41F-4751-4F81-8B17-3E05B5D561E9}"/>
              </a:ext>
            </a:extLst>
          </p:cNvPr>
          <p:cNvSpPr/>
          <p:nvPr/>
        </p:nvSpPr>
        <p:spPr>
          <a:xfrm>
            <a:off x="3324107" y="357027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65F2564F-4425-4A5F-AEA3-E28B8FA1153A}"/>
              </a:ext>
            </a:extLst>
          </p:cNvPr>
          <p:cNvSpPr/>
          <p:nvPr/>
        </p:nvSpPr>
        <p:spPr>
          <a:xfrm>
            <a:off x="3469363" y="357027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42FDC63-F145-4FDB-8D30-053671A93B3D}"/>
              </a:ext>
            </a:extLst>
          </p:cNvPr>
          <p:cNvSpPr/>
          <p:nvPr/>
        </p:nvSpPr>
        <p:spPr>
          <a:xfrm>
            <a:off x="3324107" y="371553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042BF66-A0AE-4E4C-B0C6-B2DAB20F0B81}"/>
              </a:ext>
            </a:extLst>
          </p:cNvPr>
          <p:cNvSpPr/>
          <p:nvPr/>
        </p:nvSpPr>
        <p:spPr>
          <a:xfrm>
            <a:off x="3469363" y="371553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2695122-53F3-42CA-B458-3C4F70A04053}"/>
              </a:ext>
            </a:extLst>
          </p:cNvPr>
          <p:cNvSpPr/>
          <p:nvPr/>
        </p:nvSpPr>
        <p:spPr>
          <a:xfrm>
            <a:off x="3324107" y="308607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87A58B7C-0D43-42E6-B1A4-2C54FF9B546C}"/>
              </a:ext>
            </a:extLst>
          </p:cNvPr>
          <p:cNvSpPr/>
          <p:nvPr/>
        </p:nvSpPr>
        <p:spPr>
          <a:xfrm>
            <a:off x="3469363" y="308607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2F9C637-D842-43FF-89CD-41323B691A1B}"/>
              </a:ext>
            </a:extLst>
          </p:cNvPr>
          <p:cNvSpPr/>
          <p:nvPr/>
        </p:nvSpPr>
        <p:spPr>
          <a:xfrm>
            <a:off x="3324107" y="323133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63CA0E6-40AE-475A-BC05-F3C709DD4F77}"/>
              </a:ext>
            </a:extLst>
          </p:cNvPr>
          <p:cNvSpPr/>
          <p:nvPr/>
        </p:nvSpPr>
        <p:spPr>
          <a:xfrm>
            <a:off x="3469363" y="323133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47511DB-B491-4CD9-8A09-C35FA562A4AB}"/>
              </a:ext>
            </a:extLst>
          </p:cNvPr>
          <p:cNvSpPr/>
          <p:nvPr/>
        </p:nvSpPr>
        <p:spPr>
          <a:xfrm>
            <a:off x="3324107" y="260032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CE77A67-C351-4591-BAD7-68F5EB25E929}"/>
              </a:ext>
            </a:extLst>
          </p:cNvPr>
          <p:cNvSpPr/>
          <p:nvPr/>
        </p:nvSpPr>
        <p:spPr>
          <a:xfrm>
            <a:off x="3469363" y="260032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02B1150-8754-4A09-AB74-58DA4B937525}"/>
              </a:ext>
            </a:extLst>
          </p:cNvPr>
          <p:cNvSpPr/>
          <p:nvPr/>
        </p:nvSpPr>
        <p:spPr>
          <a:xfrm>
            <a:off x="3324107" y="274558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59FD0E74-E49B-45D3-824F-3DAD237E1ABD}"/>
              </a:ext>
            </a:extLst>
          </p:cNvPr>
          <p:cNvSpPr/>
          <p:nvPr/>
        </p:nvSpPr>
        <p:spPr>
          <a:xfrm>
            <a:off x="3469363" y="274558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B22DC2A-877C-4E73-B97E-5C8D270AE2D1}"/>
              </a:ext>
            </a:extLst>
          </p:cNvPr>
          <p:cNvSpPr/>
          <p:nvPr/>
        </p:nvSpPr>
        <p:spPr>
          <a:xfrm>
            <a:off x="3324107" y="2118519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70C91BBB-9935-466E-AE16-9B74F1AF59B7}"/>
              </a:ext>
            </a:extLst>
          </p:cNvPr>
          <p:cNvSpPr/>
          <p:nvPr/>
        </p:nvSpPr>
        <p:spPr>
          <a:xfrm>
            <a:off x="3469363" y="2118519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C5014B18-C4FC-4EA5-949C-828941B169DF}"/>
              </a:ext>
            </a:extLst>
          </p:cNvPr>
          <p:cNvSpPr/>
          <p:nvPr/>
        </p:nvSpPr>
        <p:spPr>
          <a:xfrm>
            <a:off x="3324107" y="2263774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9F24555-EE50-4917-AE52-76448F075613}"/>
              </a:ext>
            </a:extLst>
          </p:cNvPr>
          <p:cNvSpPr/>
          <p:nvPr/>
        </p:nvSpPr>
        <p:spPr>
          <a:xfrm>
            <a:off x="3469363" y="2263774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9FD8824-FAD1-4560-B0CA-75B7C875673B}"/>
              </a:ext>
            </a:extLst>
          </p:cNvPr>
          <p:cNvSpPr/>
          <p:nvPr/>
        </p:nvSpPr>
        <p:spPr>
          <a:xfrm>
            <a:off x="3324107" y="1635917"/>
            <a:ext cx="54769" cy="5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289AB42-2EF3-4767-8CF3-8A667ACB2056}"/>
              </a:ext>
            </a:extLst>
          </p:cNvPr>
          <p:cNvSpPr/>
          <p:nvPr/>
        </p:nvSpPr>
        <p:spPr>
          <a:xfrm>
            <a:off x="3469363" y="1635917"/>
            <a:ext cx="54769" cy="54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C6B5C4B-9639-429B-96E9-4445683CFBFA}"/>
              </a:ext>
            </a:extLst>
          </p:cNvPr>
          <p:cNvSpPr/>
          <p:nvPr/>
        </p:nvSpPr>
        <p:spPr>
          <a:xfrm>
            <a:off x="3324107" y="1781172"/>
            <a:ext cx="54769" cy="547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9D7D509-EB13-4683-8C58-7B15404BCD61}"/>
              </a:ext>
            </a:extLst>
          </p:cNvPr>
          <p:cNvSpPr/>
          <p:nvPr/>
        </p:nvSpPr>
        <p:spPr>
          <a:xfrm>
            <a:off x="3469363" y="1781172"/>
            <a:ext cx="54769" cy="547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3C84F6B4-0F93-44FD-AB1A-695A36B0C6A4}"/>
              </a:ext>
            </a:extLst>
          </p:cNvPr>
          <p:cNvGrpSpPr/>
          <p:nvPr/>
        </p:nvGrpSpPr>
        <p:grpSpPr>
          <a:xfrm>
            <a:off x="4086900" y="1572513"/>
            <a:ext cx="1094577" cy="321469"/>
            <a:chOff x="2944812" y="1331213"/>
            <a:chExt cx="1094577" cy="321469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A6BC25D-6DA6-4423-B78D-94F8DF450742}"/>
                </a:ext>
              </a:extLst>
            </p:cNvPr>
            <p:cNvSpPr/>
            <p:nvPr/>
          </p:nvSpPr>
          <p:spPr>
            <a:xfrm>
              <a:off x="2944812" y="1331213"/>
              <a:ext cx="321469" cy="32146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06A45EE-9AE2-43E7-895F-72EE2F807EE6}"/>
                </a:ext>
              </a:extLst>
            </p:cNvPr>
            <p:cNvSpPr/>
            <p:nvPr/>
          </p:nvSpPr>
          <p:spPr>
            <a:xfrm>
              <a:off x="3328589" y="1331213"/>
              <a:ext cx="321469" cy="32146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12620543-154F-476B-BEC5-F63682B7A397}"/>
                </a:ext>
              </a:extLst>
            </p:cNvPr>
            <p:cNvSpPr/>
            <p:nvPr/>
          </p:nvSpPr>
          <p:spPr>
            <a:xfrm>
              <a:off x="3717920" y="1331213"/>
              <a:ext cx="321469" cy="32146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3D1A46A-C389-447C-8445-8D857F96AEA9}"/>
              </a:ext>
            </a:extLst>
          </p:cNvPr>
          <p:cNvGrpSpPr/>
          <p:nvPr/>
        </p:nvGrpSpPr>
        <p:grpSpPr>
          <a:xfrm rot="5400000">
            <a:off x="7565514" y="1959067"/>
            <a:ext cx="1094577" cy="321469"/>
            <a:chOff x="2944812" y="1331213"/>
            <a:chExt cx="1094577" cy="321469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C1DEE1C2-ABFD-4DC3-A0CB-405473859745}"/>
                </a:ext>
              </a:extLst>
            </p:cNvPr>
            <p:cNvSpPr/>
            <p:nvPr/>
          </p:nvSpPr>
          <p:spPr>
            <a:xfrm>
              <a:off x="2944812" y="1331213"/>
              <a:ext cx="321469" cy="32146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56C66A33-1E2C-4676-9C3E-4470B913C5DF}"/>
                </a:ext>
              </a:extLst>
            </p:cNvPr>
            <p:cNvSpPr/>
            <p:nvPr/>
          </p:nvSpPr>
          <p:spPr>
            <a:xfrm>
              <a:off x="3328589" y="1331213"/>
              <a:ext cx="321469" cy="32146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7F9D9B1-84B9-4854-BD91-850716847487}"/>
                </a:ext>
              </a:extLst>
            </p:cNvPr>
            <p:cNvSpPr/>
            <p:nvPr/>
          </p:nvSpPr>
          <p:spPr>
            <a:xfrm>
              <a:off x="3717920" y="1331213"/>
              <a:ext cx="321469" cy="32146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72D727-1A9C-4152-95D0-5BE9DEB9D49A}"/>
              </a:ext>
            </a:extLst>
          </p:cNvPr>
          <p:cNvGrpSpPr/>
          <p:nvPr/>
        </p:nvGrpSpPr>
        <p:grpSpPr>
          <a:xfrm rot="10800000">
            <a:off x="7178960" y="5446618"/>
            <a:ext cx="1094577" cy="321469"/>
            <a:chOff x="2944812" y="1331213"/>
            <a:chExt cx="1094577" cy="321469"/>
          </a:xfrm>
        </p:grpSpPr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DEFB7A6-58B7-4083-A16C-1A3E399D8029}"/>
                </a:ext>
              </a:extLst>
            </p:cNvPr>
            <p:cNvSpPr/>
            <p:nvPr/>
          </p:nvSpPr>
          <p:spPr>
            <a:xfrm>
              <a:off x="2944812" y="1331213"/>
              <a:ext cx="321469" cy="32146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49E92EF-8B23-4193-8331-D53835FC2AAE}"/>
                </a:ext>
              </a:extLst>
            </p:cNvPr>
            <p:cNvSpPr/>
            <p:nvPr/>
          </p:nvSpPr>
          <p:spPr>
            <a:xfrm>
              <a:off x="3328589" y="1331213"/>
              <a:ext cx="321469" cy="32146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910959-A539-4745-8EC2-443056B5A32B}"/>
                </a:ext>
              </a:extLst>
            </p:cNvPr>
            <p:cNvSpPr/>
            <p:nvPr/>
          </p:nvSpPr>
          <p:spPr>
            <a:xfrm>
              <a:off x="3717920" y="1331213"/>
              <a:ext cx="321469" cy="32146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85958B9-78F4-4E5A-9B22-C90AC9CDD39F}"/>
              </a:ext>
            </a:extLst>
          </p:cNvPr>
          <p:cNvGrpSpPr/>
          <p:nvPr/>
        </p:nvGrpSpPr>
        <p:grpSpPr>
          <a:xfrm rot="16200000">
            <a:off x="3700345" y="5060064"/>
            <a:ext cx="1094577" cy="321469"/>
            <a:chOff x="2944812" y="1331213"/>
            <a:chExt cx="1094577" cy="321469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25A34171-A27D-49A6-9ED1-17F637D0D696}"/>
                </a:ext>
              </a:extLst>
            </p:cNvPr>
            <p:cNvSpPr/>
            <p:nvPr/>
          </p:nvSpPr>
          <p:spPr>
            <a:xfrm>
              <a:off x="2944812" y="1331213"/>
              <a:ext cx="321469" cy="32146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CA75F5D9-54A3-4810-8CD5-EC9C76BB1A7A}"/>
                </a:ext>
              </a:extLst>
            </p:cNvPr>
            <p:cNvSpPr/>
            <p:nvPr/>
          </p:nvSpPr>
          <p:spPr>
            <a:xfrm>
              <a:off x="3328589" y="1331213"/>
              <a:ext cx="321469" cy="32146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BC3CAA8-CD53-4866-A3BB-D35B9DD1209D}"/>
                </a:ext>
              </a:extLst>
            </p:cNvPr>
            <p:cNvSpPr/>
            <p:nvPr/>
          </p:nvSpPr>
          <p:spPr>
            <a:xfrm>
              <a:off x="3717920" y="1331213"/>
              <a:ext cx="321469" cy="32146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3" name="그림 232">
            <a:extLst>
              <a:ext uri="{FF2B5EF4-FFF2-40B4-BE49-F238E27FC236}">
                <a16:creationId xmlns:a16="http://schemas.microsoft.com/office/drawing/2014/main" id="{4E0D5FA4-BBEC-471C-AA69-D20D83B5AD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1"/>
          <a:stretch/>
        </p:blipFill>
        <p:spPr>
          <a:xfrm>
            <a:off x="6351198" y="5460520"/>
            <a:ext cx="805658" cy="285334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6744F6E2-02BB-4007-BA6B-A0FF0A7C3E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1"/>
          <a:stretch/>
        </p:blipFill>
        <p:spPr>
          <a:xfrm rot="10800000">
            <a:off x="5216270" y="1590580"/>
            <a:ext cx="805658" cy="285334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3603FB2D-C97B-4975-B409-723C4EBB21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1"/>
          <a:stretch/>
        </p:blipFill>
        <p:spPr>
          <a:xfrm rot="16200000">
            <a:off x="7709973" y="2958467"/>
            <a:ext cx="805658" cy="285334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F2CA433F-40E0-467F-B143-5E59E3A9EA4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1"/>
          <a:stretch/>
        </p:blipFill>
        <p:spPr>
          <a:xfrm rot="5400000">
            <a:off x="3844804" y="4101910"/>
            <a:ext cx="805658" cy="285334"/>
          </a:xfrm>
          <a:prstGeom prst="rect">
            <a:avLst/>
          </a:prstGeom>
        </p:spPr>
      </p:pic>
      <p:pic>
        <p:nvPicPr>
          <p:cNvPr id="237" name="Picture 4" descr="ë¼ì¦ë² ë¦¬íì´ 3.5 lcdì ëí ì´ë¯¸ì§ ê²ìê²°ê³¼">
            <a:extLst>
              <a:ext uri="{FF2B5EF4-FFF2-40B4-BE49-F238E27FC236}">
                <a16:creationId xmlns:a16="http://schemas.microsoft.com/office/drawing/2014/main" id="{47624476-3388-45F0-83B6-C28D75DB8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4" t="22972" r="15340" b="32309"/>
          <a:stretch/>
        </p:blipFill>
        <p:spPr bwMode="auto">
          <a:xfrm>
            <a:off x="5601261" y="3335023"/>
            <a:ext cx="1166134" cy="7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98353" y="989148"/>
            <a:ext cx="33007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2221" y="437393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소요장비 및 소모품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ADF8F1-6E8A-4E19-8D00-23E9DE9E6B50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65A8D7B-D913-4F0F-A94C-026419C757B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CF1C18-7404-4C2A-AFB7-F805DE45D38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E14B16A-7E2B-42D7-B9EC-367B5FE9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26579"/>
              </p:ext>
            </p:extLst>
          </p:nvPr>
        </p:nvGraphicFramePr>
        <p:xfrm>
          <a:off x="2519006" y="1203960"/>
          <a:ext cx="715398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46">
                  <a:extLst>
                    <a:ext uri="{9D8B030D-6E8A-4147-A177-3AD203B41FA5}">
                      <a16:colId xmlns:a16="http://schemas.microsoft.com/office/drawing/2014/main" val="902772608"/>
                    </a:ext>
                  </a:extLst>
                </a:gridCol>
                <a:gridCol w="733505">
                  <a:extLst>
                    <a:ext uri="{9D8B030D-6E8A-4147-A177-3AD203B41FA5}">
                      <a16:colId xmlns:a16="http://schemas.microsoft.com/office/drawing/2014/main" val="1300050034"/>
                    </a:ext>
                  </a:extLst>
                </a:gridCol>
                <a:gridCol w="1669691">
                  <a:extLst>
                    <a:ext uri="{9D8B030D-6E8A-4147-A177-3AD203B41FA5}">
                      <a16:colId xmlns:a16="http://schemas.microsoft.com/office/drawing/2014/main" val="1961218050"/>
                    </a:ext>
                  </a:extLst>
                </a:gridCol>
                <a:gridCol w="2019446">
                  <a:extLst>
                    <a:ext uri="{9D8B030D-6E8A-4147-A177-3AD203B41FA5}">
                      <a16:colId xmlns:a16="http://schemas.microsoft.com/office/drawing/2014/main" val="2584921167"/>
                    </a:ext>
                  </a:extLst>
                </a:gridCol>
              </a:tblGrid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27603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Red 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el-GR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10137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Green 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el-GR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7659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Blue 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el-GR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3490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Yellow 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el-GR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79298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pi3 B+</a:t>
                      </a:r>
                      <a:endParaRPr lang="ko-KR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34002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LCD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3.5inch HDMI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Touch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10052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Arduino MEGA 2560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ATmega2560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5582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Arduino Uno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ATmega328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88304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74HC595(Shift Register)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 to 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17469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220</a:t>
                      </a:r>
                      <a:r>
                        <a:rPr lang="el-GR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dirty="0"/>
                        <a:t>저항</a:t>
                      </a:r>
                      <a:endParaRPr lang="el-GR" altLang="ko-K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220</a:t>
                      </a:r>
                      <a:r>
                        <a:rPr lang="el-GR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61674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Servo motor(SG90)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˚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~180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8342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LCD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1602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 *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 Arduino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92176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SMPS Power Supply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5V 100W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45941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13AWG </a:t>
                      </a:r>
                      <a:r>
                        <a:rPr lang="ko-KR" altLang="en-US" sz="1400" dirty="0"/>
                        <a:t>구리선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2m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92415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Bread Board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0006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점프선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M/F, M/M, F/F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50803"/>
                  </a:ext>
                </a:extLst>
              </a:tr>
              <a:tr h="268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아크릴 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600*600(1), 600*100(4)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6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364</Words>
  <Application>Microsoft Office PowerPoint</Application>
  <PresentationFormat>와이드스크린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인철 육</cp:lastModifiedBy>
  <cp:revision>58</cp:revision>
  <dcterms:created xsi:type="dcterms:W3CDTF">2017-05-29T09:12:16Z</dcterms:created>
  <dcterms:modified xsi:type="dcterms:W3CDTF">2019-06-08T07:48:45Z</dcterms:modified>
</cp:coreProperties>
</file>