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1"/>
  </p:sldMasterIdLst>
  <p:sldIdLst>
    <p:sldId id="260" r:id="rId2"/>
    <p:sldId id="261" r:id="rId3"/>
    <p:sldId id="275" r:id="rId4"/>
    <p:sldId id="263" r:id="rId5"/>
    <p:sldId id="264" r:id="rId6"/>
    <p:sldId id="265" r:id="rId7"/>
    <p:sldId id="272" r:id="rId8"/>
    <p:sldId id="269" r:id="rId9"/>
    <p:sldId id="276" r:id="rId10"/>
    <p:sldId id="267" r:id="rId11"/>
    <p:sldId id="266" r:id="rId12"/>
    <p:sldId id="274"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DAF8"/>
    <a:srgbClr val="5DBFF4"/>
    <a:srgbClr val="2A77A3"/>
    <a:srgbClr val="0076A3"/>
    <a:srgbClr val="00ACF0"/>
    <a:srgbClr val="00B9FE"/>
    <a:srgbClr val="008FC4"/>
    <a:srgbClr val="00B0F3"/>
    <a:srgbClr val="0097D0"/>
    <a:srgbClr val="00B6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88" d="100"/>
          <a:sy n="88" d="100"/>
        </p:scale>
        <p:origin x="184"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9450-DE2D-0742-05D7-73089770B1A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352DE6E-153A-565A-9A8B-2154C5423B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F5AD13D-1EA6-AD97-22C9-906E6E3C6B1C}"/>
              </a:ext>
            </a:extLst>
          </p:cNvPr>
          <p:cNvSpPr>
            <a:spLocks noGrp="1"/>
          </p:cNvSpPr>
          <p:nvPr>
            <p:ph type="dt" sz="half" idx="10"/>
          </p:nvPr>
        </p:nvSpPr>
        <p:spPr/>
        <p:txBody>
          <a:bodyPr/>
          <a:lstStyle/>
          <a:p>
            <a:fld id="{B7099F49-B8CE-6646-9BBA-20BA2A7302DF}" type="datetimeFigureOut">
              <a:rPr lang="en-US" smtClean="0"/>
              <a:t>4/22/24</a:t>
            </a:fld>
            <a:endParaRPr lang="en-US"/>
          </a:p>
        </p:txBody>
      </p:sp>
      <p:sp>
        <p:nvSpPr>
          <p:cNvPr id="5" name="Footer Placeholder 4">
            <a:extLst>
              <a:ext uri="{FF2B5EF4-FFF2-40B4-BE49-F238E27FC236}">
                <a16:creationId xmlns:a16="http://schemas.microsoft.com/office/drawing/2014/main" id="{0E0C46D8-B419-1FD9-E2FA-A3AB08949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FAA4C-C59B-18E2-BB0E-F66EC4A8246D}"/>
              </a:ext>
            </a:extLst>
          </p:cNvPr>
          <p:cNvSpPr>
            <a:spLocks noGrp="1"/>
          </p:cNvSpPr>
          <p:nvPr>
            <p:ph type="sldNum" sz="quarter" idx="12"/>
          </p:nvPr>
        </p:nvSpPr>
        <p:spPr/>
        <p:txBody>
          <a:bodyPr/>
          <a:lstStyle/>
          <a:p>
            <a:fld id="{DA0CFC83-8FB4-8A4C-BA85-2B8DB0935DFD}" type="slidenum">
              <a:rPr lang="en-US" smtClean="0"/>
              <a:t>‹#›</a:t>
            </a:fld>
            <a:endParaRPr lang="en-US"/>
          </a:p>
        </p:txBody>
      </p:sp>
    </p:spTree>
    <p:extLst>
      <p:ext uri="{BB962C8B-B14F-4D97-AF65-F5344CB8AC3E}">
        <p14:creationId xmlns:p14="http://schemas.microsoft.com/office/powerpoint/2010/main" val="86349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C0A8-6BC9-4D58-B971-67726FCB51B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AC4E002-E3AC-F845-6C28-68E88056A57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850F71-6D96-1973-DDE0-21BFB0715354}"/>
              </a:ext>
            </a:extLst>
          </p:cNvPr>
          <p:cNvSpPr>
            <a:spLocks noGrp="1"/>
          </p:cNvSpPr>
          <p:nvPr>
            <p:ph type="dt" sz="half" idx="10"/>
          </p:nvPr>
        </p:nvSpPr>
        <p:spPr/>
        <p:txBody>
          <a:bodyPr/>
          <a:lstStyle/>
          <a:p>
            <a:fld id="{B7099F49-B8CE-6646-9BBA-20BA2A7302DF}" type="datetimeFigureOut">
              <a:rPr lang="en-US" smtClean="0"/>
              <a:t>4/22/24</a:t>
            </a:fld>
            <a:endParaRPr lang="en-US"/>
          </a:p>
        </p:txBody>
      </p:sp>
      <p:sp>
        <p:nvSpPr>
          <p:cNvPr id="5" name="Footer Placeholder 4">
            <a:extLst>
              <a:ext uri="{FF2B5EF4-FFF2-40B4-BE49-F238E27FC236}">
                <a16:creationId xmlns:a16="http://schemas.microsoft.com/office/drawing/2014/main" id="{1158A537-B366-0469-1B44-130A2400D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C7B5F-EA98-ADF3-262B-0AAE0DA19D48}"/>
              </a:ext>
            </a:extLst>
          </p:cNvPr>
          <p:cNvSpPr>
            <a:spLocks noGrp="1"/>
          </p:cNvSpPr>
          <p:nvPr>
            <p:ph type="sldNum" sz="quarter" idx="12"/>
          </p:nvPr>
        </p:nvSpPr>
        <p:spPr/>
        <p:txBody>
          <a:bodyPr/>
          <a:lstStyle/>
          <a:p>
            <a:fld id="{DA0CFC83-8FB4-8A4C-BA85-2B8DB0935DFD}" type="slidenum">
              <a:rPr lang="en-US" smtClean="0"/>
              <a:t>‹#›</a:t>
            </a:fld>
            <a:endParaRPr lang="en-US"/>
          </a:p>
        </p:txBody>
      </p:sp>
    </p:spTree>
    <p:extLst>
      <p:ext uri="{BB962C8B-B14F-4D97-AF65-F5344CB8AC3E}">
        <p14:creationId xmlns:p14="http://schemas.microsoft.com/office/powerpoint/2010/main" val="190664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252E1-B09A-D4E6-2EC7-D9AB8B7C331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F0D4D2-B77B-E674-69F8-8C16BADBB55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D4A78F-C13C-FB63-D4F2-CEB37120EBB7}"/>
              </a:ext>
            </a:extLst>
          </p:cNvPr>
          <p:cNvSpPr>
            <a:spLocks noGrp="1"/>
          </p:cNvSpPr>
          <p:nvPr>
            <p:ph type="dt" sz="half" idx="10"/>
          </p:nvPr>
        </p:nvSpPr>
        <p:spPr/>
        <p:txBody>
          <a:bodyPr/>
          <a:lstStyle/>
          <a:p>
            <a:fld id="{B7099F49-B8CE-6646-9BBA-20BA2A7302DF}" type="datetimeFigureOut">
              <a:rPr lang="en-US" smtClean="0"/>
              <a:t>4/22/24</a:t>
            </a:fld>
            <a:endParaRPr lang="en-US"/>
          </a:p>
        </p:txBody>
      </p:sp>
      <p:sp>
        <p:nvSpPr>
          <p:cNvPr id="5" name="Footer Placeholder 4">
            <a:extLst>
              <a:ext uri="{FF2B5EF4-FFF2-40B4-BE49-F238E27FC236}">
                <a16:creationId xmlns:a16="http://schemas.microsoft.com/office/drawing/2014/main" id="{C748943A-8391-455E-B5AB-9D2343AF4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2C255-2F88-4570-7ADD-95D88EC4156B}"/>
              </a:ext>
            </a:extLst>
          </p:cNvPr>
          <p:cNvSpPr>
            <a:spLocks noGrp="1"/>
          </p:cNvSpPr>
          <p:nvPr>
            <p:ph type="sldNum" sz="quarter" idx="12"/>
          </p:nvPr>
        </p:nvSpPr>
        <p:spPr/>
        <p:txBody>
          <a:bodyPr/>
          <a:lstStyle/>
          <a:p>
            <a:fld id="{DA0CFC83-8FB4-8A4C-BA85-2B8DB0935DFD}" type="slidenum">
              <a:rPr lang="en-US" smtClean="0"/>
              <a:t>‹#›</a:t>
            </a:fld>
            <a:endParaRPr lang="en-US"/>
          </a:p>
        </p:txBody>
      </p:sp>
    </p:spTree>
    <p:extLst>
      <p:ext uri="{BB962C8B-B14F-4D97-AF65-F5344CB8AC3E}">
        <p14:creationId xmlns:p14="http://schemas.microsoft.com/office/powerpoint/2010/main" val="41294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926A-35D4-465C-C67B-048A3AD7847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DB6CDC2-19F4-AC31-3631-9B1F99EC27C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A008D30-8F35-C24C-AA08-E273DCBC2133}"/>
              </a:ext>
            </a:extLst>
          </p:cNvPr>
          <p:cNvSpPr>
            <a:spLocks noGrp="1"/>
          </p:cNvSpPr>
          <p:nvPr>
            <p:ph type="dt" sz="half" idx="10"/>
          </p:nvPr>
        </p:nvSpPr>
        <p:spPr/>
        <p:txBody>
          <a:bodyPr/>
          <a:lstStyle/>
          <a:p>
            <a:fld id="{B7099F49-B8CE-6646-9BBA-20BA2A7302DF}" type="datetimeFigureOut">
              <a:rPr lang="en-US" smtClean="0"/>
              <a:t>4/22/24</a:t>
            </a:fld>
            <a:endParaRPr lang="en-US"/>
          </a:p>
        </p:txBody>
      </p:sp>
      <p:sp>
        <p:nvSpPr>
          <p:cNvPr id="5" name="Footer Placeholder 4">
            <a:extLst>
              <a:ext uri="{FF2B5EF4-FFF2-40B4-BE49-F238E27FC236}">
                <a16:creationId xmlns:a16="http://schemas.microsoft.com/office/drawing/2014/main" id="{84614319-062B-7E67-A1FA-43EC920E6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0ABBE3-1F18-F2AD-AC1F-32C4E258EB3A}"/>
              </a:ext>
            </a:extLst>
          </p:cNvPr>
          <p:cNvSpPr>
            <a:spLocks noGrp="1"/>
          </p:cNvSpPr>
          <p:nvPr>
            <p:ph type="sldNum" sz="quarter" idx="12"/>
          </p:nvPr>
        </p:nvSpPr>
        <p:spPr/>
        <p:txBody>
          <a:bodyPr/>
          <a:lstStyle/>
          <a:p>
            <a:fld id="{DA0CFC83-8FB4-8A4C-BA85-2B8DB0935DFD}" type="slidenum">
              <a:rPr lang="en-US" smtClean="0"/>
              <a:t>‹#›</a:t>
            </a:fld>
            <a:endParaRPr lang="en-US"/>
          </a:p>
        </p:txBody>
      </p:sp>
    </p:spTree>
    <p:extLst>
      <p:ext uri="{BB962C8B-B14F-4D97-AF65-F5344CB8AC3E}">
        <p14:creationId xmlns:p14="http://schemas.microsoft.com/office/powerpoint/2010/main" val="140334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D530-BFBA-CA2D-1EFA-00A612FBFC6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5258A9C-210B-8123-8C80-7E1CF4771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9734C73-C783-46F4-C156-DAA37E3A9C92}"/>
              </a:ext>
            </a:extLst>
          </p:cNvPr>
          <p:cNvSpPr>
            <a:spLocks noGrp="1"/>
          </p:cNvSpPr>
          <p:nvPr>
            <p:ph type="dt" sz="half" idx="10"/>
          </p:nvPr>
        </p:nvSpPr>
        <p:spPr/>
        <p:txBody>
          <a:bodyPr/>
          <a:lstStyle/>
          <a:p>
            <a:fld id="{B7099F49-B8CE-6646-9BBA-20BA2A7302DF}" type="datetimeFigureOut">
              <a:rPr lang="en-US" smtClean="0"/>
              <a:t>4/22/24</a:t>
            </a:fld>
            <a:endParaRPr lang="en-US"/>
          </a:p>
        </p:txBody>
      </p:sp>
      <p:sp>
        <p:nvSpPr>
          <p:cNvPr id="5" name="Footer Placeholder 4">
            <a:extLst>
              <a:ext uri="{FF2B5EF4-FFF2-40B4-BE49-F238E27FC236}">
                <a16:creationId xmlns:a16="http://schemas.microsoft.com/office/drawing/2014/main" id="{82F5CD31-2B78-F60B-6604-92BC8BDB4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E1469-2A8A-3697-6DB5-952661245207}"/>
              </a:ext>
            </a:extLst>
          </p:cNvPr>
          <p:cNvSpPr>
            <a:spLocks noGrp="1"/>
          </p:cNvSpPr>
          <p:nvPr>
            <p:ph type="sldNum" sz="quarter" idx="12"/>
          </p:nvPr>
        </p:nvSpPr>
        <p:spPr/>
        <p:txBody>
          <a:bodyPr/>
          <a:lstStyle/>
          <a:p>
            <a:fld id="{DA0CFC83-8FB4-8A4C-BA85-2B8DB0935DFD}" type="slidenum">
              <a:rPr lang="en-US" smtClean="0"/>
              <a:t>‹#›</a:t>
            </a:fld>
            <a:endParaRPr lang="en-US"/>
          </a:p>
        </p:txBody>
      </p:sp>
    </p:spTree>
    <p:extLst>
      <p:ext uri="{BB962C8B-B14F-4D97-AF65-F5344CB8AC3E}">
        <p14:creationId xmlns:p14="http://schemas.microsoft.com/office/powerpoint/2010/main" val="65386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3BC8-C7C1-2DDC-1982-193BE0BCED8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FBC4BE6-67AD-D6E6-C042-3348C869D1A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7133D7F-49BD-A638-DCCD-68C096A1008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F1EACD7-F977-349B-9765-5436BC962D2B}"/>
              </a:ext>
            </a:extLst>
          </p:cNvPr>
          <p:cNvSpPr>
            <a:spLocks noGrp="1"/>
          </p:cNvSpPr>
          <p:nvPr>
            <p:ph type="dt" sz="half" idx="10"/>
          </p:nvPr>
        </p:nvSpPr>
        <p:spPr/>
        <p:txBody>
          <a:bodyPr/>
          <a:lstStyle/>
          <a:p>
            <a:fld id="{B7099F49-B8CE-6646-9BBA-20BA2A7302DF}" type="datetimeFigureOut">
              <a:rPr lang="en-US" smtClean="0"/>
              <a:t>4/22/24</a:t>
            </a:fld>
            <a:endParaRPr lang="en-US"/>
          </a:p>
        </p:txBody>
      </p:sp>
      <p:sp>
        <p:nvSpPr>
          <p:cNvPr id="6" name="Footer Placeholder 5">
            <a:extLst>
              <a:ext uri="{FF2B5EF4-FFF2-40B4-BE49-F238E27FC236}">
                <a16:creationId xmlns:a16="http://schemas.microsoft.com/office/drawing/2014/main" id="{F139C9DA-4D8C-02CD-6611-34D9053C1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2FAA5-44BD-3FB6-B47F-B76BF0A6617A}"/>
              </a:ext>
            </a:extLst>
          </p:cNvPr>
          <p:cNvSpPr>
            <a:spLocks noGrp="1"/>
          </p:cNvSpPr>
          <p:nvPr>
            <p:ph type="sldNum" sz="quarter" idx="12"/>
          </p:nvPr>
        </p:nvSpPr>
        <p:spPr/>
        <p:txBody>
          <a:bodyPr/>
          <a:lstStyle/>
          <a:p>
            <a:fld id="{DA0CFC83-8FB4-8A4C-BA85-2B8DB0935DFD}" type="slidenum">
              <a:rPr lang="en-US" smtClean="0"/>
              <a:t>‹#›</a:t>
            </a:fld>
            <a:endParaRPr lang="en-US"/>
          </a:p>
        </p:txBody>
      </p:sp>
    </p:spTree>
    <p:extLst>
      <p:ext uri="{BB962C8B-B14F-4D97-AF65-F5344CB8AC3E}">
        <p14:creationId xmlns:p14="http://schemas.microsoft.com/office/powerpoint/2010/main" val="2318331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41B1-D566-50DF-7065-21662E1CFEE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5EC071-29A3-EAED-1FA9-200BB589D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9F1DDD6-49E9-B76E-BA93-76EAD675C36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5408D0C-E371-EDA7-BBE8-123E8E1912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C0D69BA-74D1-EA99-1395-706E71734D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A501730-AAF8-01DD-EAB7-0042187EFCCD}"/>
              </a:ext>
            </a:extLst>
          </p:cNvPr>
          <p:cNvSpPr>
            <a:spLocks noGrp="1"/>
          </p:cNvSpPr>
          <p:nvPr>
            <p:ph type="dt" sz="half" idx="10"/>
          </p:nvPr>
        </p:nvSpPr>
        <p:spPr/>
        <p:txBody>
          <a:bodyPr/>
          <a:lstStyle/>
          <a:p>
            <a:fld id="{B7099F49-B8CE-6646-9BBA-20BA2A7302DF}" type="datetimeFigureOut">
              <a:rPr lang="en-US" smtClean="0"/>
              <a:t>4/22/24</a:t>
            </a:fld>
            <a:endParaRPr lang="en-US"/>
          </a:p>
        </p:txBody>
      </p:sp>
      <p:sp>
        <p:nvSpPr>
          <p:cNvPr id="8" name="Footer Placeholder 7">
            <a:extLst>
              <a:ext uri="{FF2B5EF4-FFF2-40B4-BE49-F238E27FC236}">
                <a16:creationId xmlns:a16="http://schemas.microsoft.com/office/drawing/2014/main" id="{19EC0C2F-7624-427D-7D07-5F3532B204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39EDE2-3B37-D968-FAEB-5BD9C3F21F7B}"/>
              </a:ext>
            </a:extLst>
          </p:cNvPr>
          <p:cNvSpPr>
            <a:spLocks noGrp="1"/>
          </p:cNvSpPr>
          <p:nvPr>
            <p:ph type="sldNum" sz="quarter" idx="12"/>
          </p:nvPr>
        </p:nvSpPr>
        <p:spPr/>
        <p:txBody>
          <a:bodyPr/>
          <a:lstStyle/>
          <a:p>
            <a:fld id="{DA0CFC83-8FB4-8A4C-BA85-2B8DB0935DFD}" type="slidenum">
              <a:rPr lang="en-US" smtClean="0"/>
              <a:t>‹#›</a:t>
            </a:fld>
            <a:endParaRPr lang="en-US"/>
          </a:p>
        </p:txBody>
      </p:sp>
    </p:spTree>
    <p:extLst>
      <p:ext uri="{BB962C8B-B14F-4D97-AF65-F5344CB8AC3E}">
        <p14:creationId xmlns:p14="http://schemas.microsoft.com/office/powerpoint/2010/main" val="407939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87994-3CE9-84F3-E732-76DDB89055C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1860AF7-563A-82E5-CB43-EE019DDB6AE3}"/>
              </a:ext>
            </a:extLst>
          </p:cNvPr>
          <p:cNvSpPr>
            <a:spLocks noGrp="1"/>
          </p:cNvSpPr>
          <p:nvPr>
            <p:ph type="dt" sz="half" idx="10"/>
          </p:nvPr>
        </p:nvSpPr>
        <p:spPr/>
        <p:txBody>
          <a:bodyPr/>
          <a:lstStyle/>
          <a:p>
            <a:fld id="{B7099F49-B8CE-6646-9BBA-20BA2A7302DF}" type="datetimeFigureOut">
              <a:rPr lang="en-US" smtClean="0"/>
              <a:t>4/22/24</a:t>
            </a:fld>
            <a:endParaRPr lang="en-US"/>
          </a:p>
        </p:txBody>
      </p:sp>
      <p:sp>
        <p:nvSpPr>
          <p:cNvPr id="4" name="Footer Placeholder 3">
            <a:extLst>
              <a:ext uri="{FF2B5EF4-FFF2-40B4-BE49-F238E27FC236}">
                <a16:creationId xmlns:a16="http://schemas.microsoft.com/office/drawing/2014/main" id="{844B43A3-6DF6-4DC2-5C5E-ED8C77B9F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E733C4-F9F6-3839-A376-736AC59A4532}"/>
              </a:ext>
            </a:extLst>
          </p:cNvPr>
          <p:cNvSpPr>
            <a:spLocks noGrp="1"/>
          </p:cNvSpPr>
          <p:nvPr>
            <p:ph type="sldNum" sz="quarter" idx="12"/>
          </p:nvPr>
        </p:nvSpPr>
        <p:spPr/>
        <p:txBody>
          <a:bodyPr/>
          <a:lstStyle/>
          <a:p>
            <a:fld id="{DA0CFC83-8FB4-8A4C-BA85-2B8DB0935DFD}" type="slidenum">
              <a:rPr lang="en-US" smtClean="0"/>
              <a:t>‹#›</a:t>
            </a:fld>
            <a:endParaRPr lang="en-US"/>
          </a:p>
        </p:txBody>
      </p:sp>
    </p:spTree>
    <p:extLst>
      <p:ext uri="{BB962C8B-B14F-4D97-AF65-F5344CB8AC3E}">
        <p14:creationId xmlns:p14="http://schemas.microsoft.com/office/powerpoint/2010/main" val="921436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8A670-A093-16C1-2BC4-CE88715949D6}"/>
              </a:ext>
            </a:extLst>
          </p:cNvPr>
          <p:cNvSpPr>
            <a:spLocks noGrp="1"/>
          </p:cNvSpPr>
          <p:nvPr>
            <p:ph type="dt" sz="half" idx="10"/>
          </p:nvPr>
        </p:nvSpPr>
        <p:spPr/>
        <p:txBody>
          <a:bodyPr/>
          <a:lstStyle/>
          <a:p>
            <a:fld id="{B7099F49-B8CE-6646-9BBA-20BA2A7302DF}" type="datetimeFigureOut">
              <a:rPr lang="en-US" smtClean="0"/>
              <a:t>4/22/24</a:t>
            </a:fld>
            <a:endParaRPr lang="en-US"/>
          </a:p>
        </p:txBody>
      </p:sp>
      <p:sp>
        <p:nvSpPr>
          <p:cNvPr id="3" name="Footer Placeholder 2">
            <a:extLst>
              <a:ext uri="{FF2B5EF4-FFF2-40B4-BE49-F238E27FC236}">
                <a16:creationId xmlns:a16="http://schemas.microsoft.com/office/drawing/2014/main" id="{C95ACEA4-95E6-6986-FE21-82FBBD4050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5305F5-437B-1B45-4A89-D967903EE0D0}"/>
              </a:ext>
            </a:extLst>
          </p:cNvPr>
          <p:cNvSpPr>
            <a:spLocks noGrp="1"/>
          </p:cNvSpPr>
          <p:nvPr>
            <p:ph type="sldNum" sz="quarter" idx="12"/>
          </p:nvPr>
        </p:nvSpPr>
        <p:spPr/>
        <p:txBody>
          <a:bodyPr/>
          <a:lstStyle/>
          <a:p>
            <a:fld id="{DA0CFC83-8FB4-8A4C-BA85-2B8DB0935DFD}" type="slidenum">
              <a:rPr lang="en-US" smtClean="0"/>
              <a:t>‹#›</a:t>
            </a:fld>
            <a:endParaRPr lang="en-US"/>
          </a:p>
        </p:txBody>
      </p:sp>
    </p:spTree>
    <p:extLst>
      <p:ext uri="{BB962C8B-B14F-4D97-AF65-F5344CB8AC3E}">
        <p14:creationId xmlns:p14="http://schemas.microsoft.com/office/powerpoint/2010/main" val="179610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5B2A-0C40-EB6D-6FA9-08CF643F69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7061AF0-7F17-D4C3-6C6B-B29BECFAA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DA3DBCA-13B4-72D7-DBE6-30FE8E6FA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EFFC31-CC21-39BF-2697-001BF3F492A9}"/>
              </a:ext>
            </a:extLst>
          </p:cNvPr>
          <p:cNvSpPr>
            <a:spLocks noGrp="1"/>
          </p:cNvSpPr>
          <p:nvPr>
            <p:ph type="dt" sz="half" idx="10"/>
          </p:nvPr>
        </p:nvSpPr>
        <p:spPr/>
        <p:txBody>
          <a:bodyPr/>
          <a:lstStyle/>
          <a:p>
            <a:fld id="{B7099F49-B8CE-6646-9BBA-20BA2A7302DF}" type="datetimeFigureOut">
              <a:rPr lang="en-US" smtClean="0"/>
              <a:t>4/22/24</a:t>
            </a:fld>
            <a:endParaRPr lang="en-US"/>
          </a:p>
        </p:txBody>
      </p:sp>
      <p:sp>
        <p:nvSpPr>
          <p:cNvPr id="6" name="Footer Placeholder 5">
            <a:extLst>
              <a:ext uri="{FF2B5EF4-FFF2-40B4-BE49-F238E27FC236}">
                <a16:creationId xmlns:a16="http://schemas.microsoft.com/office/drawing/2014/main" id="{8178EA17-6835-408F-9804-B5E348F7F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3CDD21-7989-F945-6137-D0B355F90F62}"/>
              </a:ext>
            </a:extLst>
          </p:cNvPr>
          <p:cNvSpPr>
            <a:spLocks noGrp="1"/>
          </p:cNvSpPr>
          <p:nvPr>
            <p:ph type="sldNum" sz="quarter" idx="12"/>
          </p:nvPr>
        </p:nvSpPr>
        <p:spPr/>
        <p:txBody>
          <a:bodyPr/>
          <a:lstStyle/>
          <a:p>
            <a:fld id="{DA0CFC83-8FB4-8A4C-BA85-2B8DB0935DFD}" type="slidenum">
              <a:rPr lang="en-US" smtClean="0"/>
              <a:t>‹#›</a:t>
            </a:fld>
            <a:endParaRPr lang="en-US"/>
          </a:p>
        </p:txBody>
      </p:sp>
    </p:spTree>
    <p:extLst>
      <p:ext uri="{BB962C8B-B14F-4D97-AF65-F5344CB8AC3E}">
        <p14:creationId xmlns:p14="http://schemas.microsoft.com/office/powerpoint/2010/main" val="54204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C061-EDA0-C3F4-4E3F-D278CB90134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9DC225B-421D-ACA4-61FB-4FF85638F1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280307-AE0D-AB59-3562-3F23418F7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9FB66E-682B-8EE3-588C-F0323E67B879}"/>
              </a:ext>
            </a:extLst>
          </p:cNvPr>
          <p:cNvSpPr>
            <a:spLocks noGrp="1"/>
          </p:cNvSpPr>
          <p:nvPr>
            <p:ph type="dt" sz="half" idx="10"/>
          </p:nvPr>
        </p:nvSpPr>
        <p:spPr/>
        <p:txBody>
          <a:bodyPr/>
          <a:lstStyle/>
          <a:p>
            <a:fld id="{B7099F49-B8CE-6646-9BBA-20BA2A7302DF}" type="datetimeFigureOut">
              <a:rPr lang="en-US" smtClean="0"/>
              <a:t>4/22/24</a:t>
            </a:fld>
            <a:endParaRPr lang="en-US"/>
          </a:p>
        </p:txBody>
      </p:sp>
      <p:sp>
        <p:nvSpPr>
          <p:cNvPr id="6" name="Footer Placeholder 5">
            <a:extLst>
              <a:ext uri="{FF2B5EF4-FFF2-40B4-BE49-F238E27FC236}">
                <a16:creationId xmlns:a16="http://schemas.microsoft.com/office/drawing/2014/main" id="{967F1235-CA84-385D-7177-E70AD2FA56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83CBA1-CB09-C878-457F-CE9C672749B1}"/>
              </a:ext>
            </a:extLst>
          </p:cNvPr>
          <p:cNvSpPr>
            <a:spLocks noGrp="1"/>
          </p:cNvSpPr>
          <p:nvPr>
            <p:ph type="sldNum" sz="quarter" idx="12"/>
          </p:nvPr>
        </p:nvSpPr>
        <p:spPr/>
        <p:txBody>
          <a:bodyPr/>
          <a:lstStyle/>
          <a:p>
            <a:fld id="{DA0CFC83-8FB4-8A4C-BA85-2B8DB0935DFD}" type="slidenum">
              <a:rPr lang="en-US" smtClean="0"/>
              <a:t>‹#›</a:t>
            </a:fld>
            <a:endParaRPr lang="en-US"/>
          </a:p>
        </p:txBody>
      </p:sp>
    </p:spTree>
    <p:extLst>
      <p:ext uri="{BB962C8B-B14F-4D97-AF65-F5344CB8AC3E}">
        <p14:creationId xmlns:p14="http://schemas.microsoft.com/office/powerpoint/2010/main" val="66445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9E7D6C-C3A6-50D5-050B-DEEA49CB58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360155E-8644-442D-F4B1-59CA961D8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1C8C7F-2D8E-7967-EAF7-B84CB523CE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99F49-B8CE-6646-9BBA-20BA2A7302DF}" type="datetimeFigureOut">
              <a:rPr lang="en-US" smtClean="0"/>
              <a:t>4/22/24</a:t>
            </a:fld>
            <a:endParaRPr lang="en-US"/>
          </a:p>
        </p:txBody>
      </p:sp>
      <p:sp>
        <p:nvSpPr>
          <p:cNvPr id="5" name="Footer Placeholder 4">
            <a:extLst>
              <a:ext uri="{FF2B5EF4-FFF2-40B4-BE49-F238E27FC236}">
                <a16:creationId xmlns:a16="http://schemas.microsoft.com/office/drawing/2014/main" id="{52D08985-2552-7746-BD4F-2171003DBB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85FD0D-4AD5-0E45-FCB1-953253C7BB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CFC83-8FB4-8A4C-BA85-2B8DB0935DFD}" type="slidenum">
              <a:rPr lang="en-US" smtClean="0"/>
              <a:t>‹#›</a:t>
            </a:fld>
            <a:endParaRPr lang="en-US"/>
          </a:p>
        </p:txBody>
      </p:sp>
    </p:spTree>
    <p:extLst>
      <p:ext uri="{BB962C8B-B14F-4D97-AF65-F5344CB8AC3E}">
        <p14:creationId xmlns:p14="http://schemas.microsoft.com/office/powerpoint/2010/main" val="782363739"/>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hand&#10;&#10;Description automatically generated">
            <a:extLst>
              <a:ext uri="{FF2B5EF4-FFF2-40B4-BE49-F238E27FC236}">
                <a16:creationId xmlns:a16="http://schemas.microsoft.com/office/drawing/2014/main" id="{5CCEE1BD-4BAF-617A-9FFA-2489530E829A}"/>
              </a:ext>
            </a:extLst>
          </p:cNvPr>
          <p:cNvPicPr>
            <a:picLocks noChangeAspect="1"/>
          </p:cNvPicPr>
          <p:nvPr/>
        </p:nvPicPr>
        <p:blipFill>
          <a:blip r:embed="rId2"/>
          <a:stretch>
            <a:fillRect/>
          </a:stretch>
        </p:blipFill>
        <p:spPr>
          <a:xfrm>
            <a:off x="0" y="0"/>
            <a:ext cx="12192000" cy="6858000"/>
          </a:xfrm>
          <a:prstGeom prst="rect">
            <a:avLst/>
          </a:prstGeom>
        </p:spPr>
      </p:pic>
      <p:sp>
        <p:nvSpPr>
          <p:cNvPr id="8" name="Freeform 7">
            <a:extLst>
              <a:ext uri="{FF2B5EF4-FFF2-40B4-BE49-F238E27FC236}">
                <a16:creationId xmlns:a16="http://schemas.microsoft.com/office/drawing/2014/main" id="{3C4302B9-B978-1562-DCAA-671AB00A849B}"/>
              </a:ext>
            </a:extLst>
          </p:cNvPr>
          <p:cNvSpPr/>
          <p:nvPr/>
        </p:nvSpPr>
        <p:spPr>
          <a:xfrm>
            <a:off x="0" y="0"/>
            <a:ext cx="12192000" cy="6858000"/>
          </a:xfrm>
          <a:custGeom>
            <a:avLst/>
            <a:gdLst>
              <a:gd name="connsiteX0" fmla="*/ 8463986 w 12192000"/>
              <a:gd name="connsiteY0" fmla="*/ 3681564 h 6858000"/>
              <a:gd name="connsiteX1" fmla="*/ 8502979 w 12192000"/>
              <a:gd name="connsiteY1" fmla="*/ 3697935 h 6858000"/>
              <a:gd name="connsiteX2" fmla="*/ 8518755 w 12192000"/>
              <a:gd name="connsiteY2" fmla="*/ 3737524 h 6858000"/>
              <a:gd name="connsiteX3" fmla="*/ 8503277 w 12192000"/>
              <a:gd name="connsiteY3" fmla="*/ 3777410 h 6858000"/>
              <a:gd name="connsiteX4" fmla="*/ 8463986 w 12192000"/>
              <a:gd name="connsiteY4" fmla="*/ 3793483 h 6858000"/>
              <a:gd name="connsiteX5" fmla="*/ 8424993 w 12192000"/>
              <a:gd name="connsiteY5" fmla="*/ 3777112 h 6858000"/>
              <a:gd name="connsiteX6" fmla="*/ 8409218 w 12192000"/>
              <a:gd name="connsiteY6" fmla="*/ 3737524 h 6858000"/>
              <a:gd name="connsiteX7" fmla="*/ 8424993 w 12192000"/>
              <a:gd name="connsiteY7" fmla="*/ 3697638 h 6858000"/>
              <a:gd name="connsiteX8" fmla="*/ 8463986 w 12192000"/>
              <a:gd name="connsiteY8" fmla="*/ 3681564 h 6858000"/>
              <a:gd name="connsiteX9" fmla="*/ 4996887 w 12192000"/>
              <a:gd name="connsiteY9" fmla="*/ 3681564 h 6858000"/>
              <a:gd name="connsiteX10" fmla="*/ 5035879 w 12192000"/>
              <a:gd name="connsiteY10" fmla="*/ 3697935 h 6858000"/>
              <a:gd name="connsiteX11" fmla="*/ 5051655 w 12192000"/>
              <a:gd name="connsiteY11" fmla="*/ 3737524 h 6858000"/>
              <a:gd name="connsiteX12" fmla="*/ 5036177 w 12192000"/>
              <a:gd name="connsiteY12" fmla="*/ 3777410 h 6858000"/>
              <a:gd name="connsiteX13" fmla="*/ 4996887 w 12192000"/>
              <a:gd name="connsiteY13" fmla="*/ 3793483 h 6858000"/>
              <a:gd name="connsiteX14" fmla="*/ 4957894 w 12192000"/>
              <a:gd name="connsiteY14" fmla="*/ 3777112 h 6858000"/>
              <a:gd name="connsiteX15" fmla="*/ 4942118 w 12192000"/>
              <a:gd name="connsiteY15" fmla="*/ 3737524 h 6858000"/>
              <a:gd name="connsiteX16" fmla="*/ 4957894 w 12192000"/>
              <a:gd name="connsiteY16" fmla="*/ 3697638 h 6858000"/>
              <a:gd name="connsiteX17" fmla="*/ 4996887 w 12192000"/>
              <a:gd name="connsiteY17" fmla="*/ 3681564 h 6858000"/>
              <a:gd name="connsiteX18" fmla="*/ 5697569 w 12192000"/>
              <a:gd name="connsiteY18" fmla="*/ 3657156 h 6858000"/>
              <a:gd name="connsiteX19" fmla="*/ 5735074 w 12192000"/>
              <a:gd name="connsiteY19" fmla="*/ 3672337 h 6858000"/>
              <a:gd name="connsiteX20" fmla="*/ 5750552 w 12192000"/>
              <a:gd name="connsiteY20" fmla="*/ 3709544 h 6858000"/>
              <a:gd name="connsiteX21" fmla="*/ 5734776 w 12192000"/>
              <a:gd name="connsiteY21" fmla="*/ 3746453 h 6858000"/>
              <a:gd name="connsiteX22" fmla="*/ 5697569 w 12192000"/>
              <a:gd name="connsiteY22" fmla="*/ 3761931 h 6858000"/>
              <a:gd name="connsiteX23" fmla="*/ 5660660 w 12192000"/>
              <a:gd name="connsiteY23" fmla="*/ 3746751 h 6858000"/>
              <a:gd name="connsiteX24" fmla="*/ 5645182 w 12192000"/>
              <a:gd name="connsiteY24" fmla="*/ 3709544 h 6858000"/>
              <a:gd name="connsiteX25" fmla="*/ 5660660 w 12192000"/>
              <a:gd name="connsiteY25" fmla="*/ 3672337 h 6858000"/>
              <a:gd name="connsiteX26" fmla="*/ 5697569 w 12192000"/>
              <a:gd name="connsiteY26" fmla="*/ 3657156 h 6858000"/>
              <a:gd name="connsiteX27" fmla="*/ 3830074 w 12192000"/>
              <a:gd name="connsiteY27" fmla="*/ 3627986 h 6858000"/>
              <a:gd name="connsiteX28" fmla="*/ 3861328 w 12192000"/>
              <a:gd name="connsiteY28" fmla="*/ 3644060 h 6858000"/>
              <a:gd name="connsiteX29" fmla="*/ 3875318 w 12192000"/>
              <a:gd name="connsiteY29" fmla="*/ 3677992 h 6858000"/>
              <a:gd name="connsiteX30" fmla="*/ 3854482 w 12192000"/>
              <a:gd name="connsiteY30" fmla="*/ 3685136 h 6858000"/>
              <a:gd name="connsiteX31" fmla="*/ 3824121 w 12192000"/>
              <a:gd name="connsiteY31" fmla="*/ 3689303 h 6858000"/>
              <a:gd name="connsiteX32" fmla="*/ 3793760 w 12192000"/>
              <a:gd name="connsiteY32" fmla="*/ 3692280 h 6858000"/>
              <a:gd name="connsiteX33" fmla="*/ 3774115 w 12192000"/>
              <a:gd name="connsiteY33" fmla="*/ 3678588 h 6858000"/>
              <a:gd name="connsiteX34" fmla="*/ 3791677 w 12192000"/>
              <a:gd name="connsiteY34" fmla="*/ 3643167 h 6858000"/>
              <a:gd name="connsiteX35" fmla="*/ 3830074 w 12192000"/>
              <a:gd name="connsiteY35" fmla="*/ 3627986 h 6858000"/>
              <a:gd name="connsiteX36" fmla="*/ 7787116 w 12192000"/>
              <a:gd name="connsiteY36" fmla="*/ 3449988 h 6858000"/>
              <a:gd name="connsiteX37" fmla="*/ 7768662 w 12192000"/>
              <a:gd name="connsiteY37" fmla="*/ 3465466 h 6858000"/>
              <a:gd name="connsiteX38" fmla="*/ 7770447 w 12192000"/>
              <a:gd name="connsiteY38" fmla="*/ 3481539 h 6858000"/>
              <a:gd name="connsiteX39" fmla="*/ 7790688 w 12192000"/>
              <a:gd name="connsiteY39" fmla="*/ 3764313 h 6858000"/>
              <a:gd name="connsiteX40" fmla="*/ 7788902 w 12192000"/>
              <a:gd name="connsiteY40" fmla="*/ 3884268 h 6858000"/>
              <a:gd name="connsiteX41" fmla="*/ 7787116 w 12192000"/>
              <a:gd name="connsiteY41" fmla="*/ 4004819 h 6858000"/>
              <a:gd name="connsiteX42" fmla="*/ 7788307 w 12192000"/>
              <a:gd name="connsiteY42" fmla="*/ 4027441 h 6858000"/>
              <a:gd name="connsiteX43" fmla="*/ 7806762 w 12192000"/>
              <a:gd name="connsiteY43" fmla="*/ 4037561 h 6858000"/>
              <a:gd name="connsiteX44" fmla="*/ 7868972 w 12192000"/>
              <a:gd name="connsiteY44" fmla="*/ 4035180 h 6858000"/>
              <a:gd name="connsiteX45" fmla="*/ 7931182 w 12192000"/>
              <a:gd name="connsiteY45" fmla="*/ 4032799 h 6858000"/>
              <a:gd name="connsiteX46" fmla="*/ 7993392 w 12192000"/>
              <a:gd name="connsiteY46" fmla="*/ 4035180 h 6858000"/>
              <a:gd name="connsiteX47" fmla="*/ 8055602 w 12192000"/>
              <a:gd name="connsiteY47" fmla="*/ 4037561 h 6858000"/>
              <a:gd name="connsiteX48" fmla="*/ 8074057 w 12192000"/>
              <a:gd name="connsiteY48" fmla="*/ 4027441 h 6858000"/>
              <a:gd name="connsiteX49" fmla="*/ 8075247 w 12192000"/>
              <a:gd name="connsiteY49" fmla="*/ 4004819 h 6858000"/>
              <a:gd name="connsiteX50" fmla="*/ 8073164 w 12192000"/>
              <a:gd name="connsiteY50" fmla="*/ 3884268 h 6858000"/>
              <a:gd name="connsiteX51" fmla="*/ 8071080 w 12192000"/>
              <a:gd name="connsiteY51" fmla="*/ 3764313 h 6858000"/>
              <a:gd name="connsiteX52" fmla="*/ 8091916 w 12192000"/>
              <a:gd name="connsiteY52" fmla="*/ 3481539 h 6858000"/>
              <a:gd name="connsiteX53" fmla="*/ 8093107 w 12192000"/>
              <a:gd name="connsiteY53" fmla="*/ 3466061 h 6858000"/>
              <a:gd name="connsiteX54" fmla="*/ 8075247 w 12192000"/>
              <a:gd name="connsiteY54" fmla="*/ 3449988 h 6858000"/>
              <a:gd name="connsiteX55" fmla="*/ 8003512 w 12192000"/>
              <a:gd name="connsiteY55" fmla="*/ 3457727 h 6858000"/>
              <a:gd name="connsiteX56" fmla="*/ 7931182 w 12192000"/>
              <a:gd name="connsiteY56" fmla="*/ 3465466 h 6858000"/>
              <a:gd name="connsiteX57" fmla="*/ 7858851 w 12192000"/>
              <a:gd name="connsiteY57" fmla="*/ 3457727 h 6858000"/>
              <a:gd name="connsiteX58" fmla="*/ 7787116 w 12192000"/>
              <a:gd name="connsiteY58" fmla="*/ 3449988 h 6858000"/>
              <a:gd name="connsiteX59" fmla="*/ 6872716 w 12192000"/>
              <a:gd name="connsiteY59" fmla="*/ 3449988 h 6858000"/>
              <a:gd name="connsiteX60" fmla="*/ 6854262 w 12192000"/>
              <a:gd name="connsiteY60" fmla="*/ 3465466 h 6858000"/>
              <a:gd name="connsiteX61" fmla="*/ 6856047 w 12192000"/>
              <a:gd name="connsiteY61" fmla="*/ 3481539 h 6858000"/>
              <a:gd name="connsiteX62" fmla="*/ 6876288 w 12192000"/>
              <a:gd name="connsiteY62" fmla="*/ 3764313 h 6858000"/>
              <a:gd name="connsiteX63" fmla="*/ 6874502 w 12192000"/>
              <a:gd name="connsiteY63" fmla="*/ 3884268 h 6858000"/>
              <a:gd name="connsiteX64" fmla="*/ 6872716 w 12192000"/>
              <a:gd name="connsiteY64" fmla="*/ 4004819 h 6858000"/>
              <a:gd name="connsiteX65" fmla="*/ 6873907 w 12192000"/>
              <a:gd name="connsiteY65" fmla="*/ 4027441 h 6858000"/>
              <a:gd name="connsiteX66" fmla="*/ 6892362 w 12192000"/>
              <a:gd name="connsiteY66" fmla="*/ 4037561 h 6858000"/>
              <a:gd name="connsiteX67" fmla="*/ 6954572 w 12192000"/>
              <a:gd name="connsiteY67" fmla="*/ 4035180 h 6858000"/>
              <a:gd name="connsiteX68" fmla="*/ 7016782 w 12192000"/>
              <a:gd name="connsiteY68" fmla="*/ 4032799 h 6858000"/>
              <a:gd name="connsiteX69" fmla="*/ 7078992 w 12192000"/>
              <a:gd name="connsiteY69" fmla="*/ 4035180 h 6858000"/>
              <a:gd name="connsiteX70" fmla="*/ 7141202 w 12192000"/>
              <a:gd name="connsiteY70" fmla="*/ 4037561 h 6858000"/>
              <a:gd name="connsiteX71" fmla="*/ 7159657 w 12192000"/>
              <a:gd name="connsiteY71" fmla="*/ 4027441 h 6858000"/>
              <a:gd name="connsiteX72" fmla="*/ 7160847 w 12192000"/>
              <a:gd name="connsiteY72" fmla="*/ 4004819 h 6858000"/>
              <a:gd name="connsiteX73" fmla="*/ 7158764 w 12192000"/>
              <a:gd name="connsiteY73" fmla="*/ 3884268 h 6858000"/>
              <a:gd name="connsiteX74" fmla="*/ 7156680 w 12192000"/>
              <a:gd name="connsiteY74" fmla="*/ 3764313 h 6858000"/>
              <a:gd name="connsiteX75" fmla="*/ 7177516 w 12192000"/>
              <a:gd name="connsiteY75" fmla="*/ 3481539 h 6858000"/>
              <a:gd name="connsiteX76" fmla="*/ 7178707 w 12192000"/>
              <a:gd name="connsiteY76" fmla="*/ 3466061 h 6858000"/>
              <a:gd name="connsiteX77" fmla="*/ 7160847 w 12192000"/>
              <a:gd name="connsiteY77" fmla="*/ 3449988 h 6858000"/>
              <a:gd name="connsiteX78" fmla="*/ 7089112 w 12192000"/>
              <a:gd name="connsiteY78" fmla="*/ 3457727 h 6858000"/>
              <a:gd name="connsiteX79" fmla="*/ 7016782 w 12192000"/>
              <a:gd name="connsiteY79" fmla="*/ 3465466 h 6858000"/>
              <a:gd name="connsiteX80" fmla="*/ 6944451 w 12192000"/>
              <a:gd name="connsiteY80" fmla="*/ 3457727 h 6858000"/>
              <a:gd name="connsiteX81" fmla="*/ 6872716 w 12192000"/>
              <a:gd name="connsiteY81" fmla="*/ 3449988 h 6858000"/>
              <a:gd name="connsiteX82" fmla="*/ 3041880 w 12192000"/>
              <a:gd name="connsiteY82" fmla="*/ 3435105 h 6858000"/>
              <a:gd name="connsiteX83" fmla="*/ 3140702 w 12192000"/>
              <a:gd name="connsiteY83" fmla="*/ 3502375 h 6858000"/>
              <a:gd name="connsiteX84" fmla="*/ 3044262 w 12192000"/>
              <a:gd name="connsiteY84" fmla="*/ 3572027 h 6858000"/>
              <a:gd name="connsiteX85" fmla="*/ 3019854 w 12192000"/>
              <a:gd name="connsiteY85" fmla="*/ 3563097 h 6858000"/>
              <a:gd name="connsiteX86" fmla="*/ 3018663 w 12192000"/>
              <a:gd name="connsiteY86" fmla="*/ 3536308 h 6858000"/>
              <a:gd name="connsiteX87" fmla="*/ 3017473 w 12192000"/>
              <a:gd name="connsiteY87" fmla="*/ 3509519 h 6858000"/>
              <a:gd name="connsiteX88" fmla="*/ 3041880 w 12192000"/>
              <a:gd name="connsiteY88" fmla="*/ 3435105 h 6858000"/>
              <a:gd name="connsiteX89" fmla="*/ 9116449 w 12192000"/>
              <a:gd name="connsiteY89" fmla="*/ 3432128 h 6858000"/>
              <a:gd name="connsiteX90" fmla="*/ 8974764 w 12192000"/>
              <a:gd name="connsiteY90" fmla="*/ 3455941 h 6858000"/>
              <a:gd name="connsiteX91" fmla="*/ 8830699 w 12192000"/>
              <a:gd name="connsiteY91" fmla="*/ 3475586 h 6858000"/>
              <a:gd name="connsiteX92" fmla="*/ 8820578 w 12192000"/>
              <a:gd name="connsiteY92" fmla="*/ 3491064 h 6858000"/>
              <a:gd name="connsiteX93" fmla="*/ 8822364 w 12192000"/>
              <a:gd name="connsiteY93" fmla="*/ 3502375 h 6858000"/>
              <a:gd name="connsiteX94" fmla="*/ 8850344 w 12192000"/>
              <a:gd name="connsiteY94" fmla="*/ 3733952 h 6858000"/>
              <a:gd name="connsiteX95" fmla="*/ 8850344 w 12192000"/>
              <a:gd name="connsiteY95" fmla="*/ 4011963 h 6858000"/>
              <a:gd name="connsiteX96" fmla="*/ 8875943 w 12192000"/>
              <a:gd name="connsiteY96" fmla="*/ 4037561 h 6858000"/>
              <a:gd name="connsiteX97" fmla="*/ 8936962 w 12192000"/>
              <a:gd name="connsiteY97" fmla="*/ 4036966 h 6858000"/>
              <a:gd name="connsiteX98" fmla="*/ 8997982 w 12192000"/>
              <a:gd name="connsiteY98" fmla="*/ 4036370 h 6858000"/>
              <a:gd name="connsiteX99" fmla="*/ 9055727 w 12192000"/>
              <a:gd name="connsiteY99" fmla="*/ 4038156 h 6858000"/>
              <a:gd name="connsiteX100" fmla="*/ 9113472 w 12192000"/>
              <a:gd name="connsiteY100" fmla="*/ 4039942 h 6858000"/>
              <a:gd name="connsiteX101" fmla="*/ 9139071 w 12192000"/>
              <a:gd name="connsiteY101" fmla="*/ 4009581 h 6858000"/>
              <a:gd name="connsiteX102" fmla="*/ 9139071 w 12192000"/>
              <a:gd name="connsiteY102" fmla="*/ 3722046 h 6858000"/>
              <a:gd name="connsiteX103" fmla="*/ 9173599 w 12192000"/>
              <a:gd name="connsiteY103" fmla="*/ 3688708 h 6858000"/>
              <a:gd name="connsiteX104" fmla="*/ 9207532 w 12192000"/>
              <a:gd name="connsiteY104" fmla="*/ 3723236 h 6858000"/>
              <a:gd name="connsiteX105" fmla="*/ 9208722 w 12192000"/>
              <a:gd name="connsiteY105" fmla="*/ 3783958 h 6858000"/>
              <a:gd name="connsiteX106" fmla="*/ 9209913 w 12192000"/>
              <a:gd name="connsiteY106" fmla="*/ 3844680 h 6858000"/>
              <a:gd name="connsiteX107" fmla="*/ 9208722 w 12192000"/>
              <a:gd name="connsiteY107" fmla="*/ 3925940 h 6858000"/>
              <a:gd name="connsiteX108" fmla="*/ 9207532 w 12192000"/>
              <a:gd name="connsiteY108" fmla="*/ 4007200 h 6858000"/>
              <a:gd name="connsiteX109" fmla="*/ 9230749 w 12192000"/>
              <a:gd name="connsiteY109" fmla="*/ 4037561 h 6858000"/>
              <a:gd name="connsiteX110" fmla="*/ 9292959 w 12192000"/>
              <a:gd name="connsiteY110" fmla="*/ 4036966 h 6858000"/>
              <a:gd name="connsiteX111" fmla="*/ 9355169 w 12192000"/>
              <a:gd name="connsiteY111" fmla="*/ 4036370 h 6858000"/>
              <a:gd name="connsiteX112" fmla="*/ 9414700 w 12192000"/>
              <a:gd name="connsiteY112" fmla="*/ 4038156 h 6858000"/>
              <a:gd name="connsiteX113" fmla="*/ 9474827 w 12192000"/>
              <a:gd name="connsiteY113" fmla="*/ 4039942 h 6858000"/>
              <a:gd name="connsiteX114" fmla="*/ 9496853 w 12192000"/>
              <a:gd name="connsiteY114" fmla="*/ 4015534 h 6858000"/>
              <a:gd name="connsiteX115" fmla="*/ 9496853 w 12192000"/>
              <a:gd name="connsiteY115" fmla="*/ 3583933 h 6858000"/>
              <a:gd name="connsiteX116" fmla="*/ 9436727 w 12192000"/>
              <a:gd name="connsiteY116" fmla="*/ 3475586 h 6858000"/>
              <a:gd name="connsiteX117" fmla="*/ 9312307 w 12192000"/>
              <a:gd name="connsiteY117" fmla="*/ 3441653 h 6858000"/>
              <a:gd name="connsiteX118" fmla="*/ 9202471 w 12192000"/>
              <a:gd name="connsiteY118" fmla="*/ 3476181 h 6858000"/>
              <a:gd name="connsiteX119" fmla="*/ 9140857 w 12192000"/>
              <a:gd name="connsiteY119" fmla="*/ 3510710 h 6858000"/>
              <a:gd name="connsiteX120" fmla="*/ 9131332 w 12192000"/>
              <a:gd name="connsiteY120" fmla="*/ 3471419 h 6858000"/>
              <a:gd name="connsiteX121" fmla="*/ 9116449 w 12192000"/>
              <a:gd name="connsiteY121" fmla="*/ 3432128 h 6858000"/>
              <a:gd name="connsiteX122" fmla="*/ 6392299 w 12192000"/>
              <a:gd name="connsiteY122" fmla="*/ 3432128 h 6858000"/>
              <a:gd name="connsiteX123" fmla="*/ 6250615 w 12192000"/>
              <a:gd name="connsiteY123" fmla="*/ 3455941 h 6858000"/>
              <a:gd name="connsiteX124" fmla="*/ 6106549 w 12192000"/>
              <a:gd name="connsiteY124" fmla="*/ 3475586 h 6858000"/>
              <a:gd name="connsiteX125" fmla="*/ 6096429 w 12192000"/>
              <a:gd name="connsiteY125" fmla="*/ 3491064 h 6858000"/>
              <a:gd name="connsiteX126" fmla="*/ 6098215 w 12192000"/>
              <a:gd name="connsiteY126" fmla="*/ 3502375 h 6858000"/>
              <a:gd name="connsiteX127" fmla="*/ 6126194 w 12192000"/>
              <a:gd name="connsiteY127" fmla="*/ 3733952 h 6858000"/>
              <a:gd name="connsiteX128" fmla="*/ 6126194 w 12192000"/>
              <a:gd name="connsiteY128" fmla="*/ 4011963 h 6858000"/>
              <a:gd name="connsiteX129" fmla="*/ 6151793 w 12192000"/>
              <a:gd name="connsiteY129" fmla="*/ 4037561 h 6858000"/>
              <a:gd name="connsiteX130" fmla="*/ 6212812 w 12192000"/>
              <a:gd name="connsiteY130" fmla="*/ 4036966 h 6858000"/>
              <a:gd name="connsiteX131" fmla="*/ 6273832 w 12192000"/>
              <a:gd name="connsiteY131" fmla="*/ 4036370 h 6858000"/>
              <a:gd name="connsiteX132" fmla="*/ 6331577 w 12192000"/>
              <a:gd name="connsiteY132" fmla="*/ 4038156 h 6858000"/>
              <a:gd name="connsiteX133" fmla="*/ 6389322 w 12192000"/>
              <a:gd name="connsiteY133" fmla="*/ 4039942 h 6858000"/>
              <a:gd name="connsiteX134" fmla="*/ 6414921 w 12192000"/>
              <a:gd name="connsiteY134" fmla="*/ 4009581 h 6858000"/>
              <a:gd name="connsiteX135" fmla="*/ 6414921 w 12192000"/>
              <a:gd name="connsiteY135" fmla="*/ 3722046 h 6858000"/>
              <a:gd name="connsiteX136" fmla="*/ 6449449 w 12192000"/>
              <a:gd name="connsiteY136" fmla="*/ 3688708 h 6858000"/>
              <a:gd name="connsiteX137" fmla="*/ 6483382 w 12192000"/>
              <a:gd name="connsiteY137" fmla="*/ 3723236 h 6858000"/>
              <a:gd name="connsiteX138" fmla="*/ 6484572 w 12192000"/>
              <a:gd name="connsiteY138" fmla="*/ 3783958 h 6858000"/>
              <a:gd name="connsiteX139" fmla="*/ 6485763 w 12192000"/>
              <a:gd name="connsiteY139" fmla="*/ 3844680 h 6858000"/>
              <a:gd name="connsiteX140" fmla="*/ 6484572 w 12192000"/>
              <a:gd name="connsiteY140" fmla="*/ 3925940 h 6858000"/>
              <a:gd name="connsiteX141" fmla="*/ 6483382 w 12192000"/>
              <a:gd name="connsiteY141" fmla="*/ 4007200 h 6858000"/>
              <a:gd name="connsiteX142" fmla="*/ 6506599 w 12192000"/>
              <a:gd name="connsiteY142" fmla="*/ 4037561 h 6858000"/>
              <a:gd name="connsiteX143" fmla="*/ 6568809 w 12192000"/>
              <a:gd name="connsiteY143" fmla="*/ 4036966 h 6858000"/>
              <a:gd name="connsiteX144" fmla="*/ 6631019 w 12192000"/>
              <a:gd name="connsiteY144" fmla="*/ 4036370 h 6858000"/>
              <a:gd name="connsiteX145" fmla="*/ 6690551 w 12192000"/>
              <a:gd name="connsiteY145" fmla="*/ 4038156 h 6858000"/>
              <a:gd name="connsiteX146" fmla="*/ 6750677 w 12192000"/>
              <a:gd name="connsiteY146" fmla="*/ 4039942 h 6858000"/>
              <a:gd name="connsiteX147" fmla="*/ 6772704 w 12192000"/>
              <a:gd name="connsiteY147" fmla="*/ 4015534 h 6858000"/>
              <a:gd name="connsiteX148" fmla="*/ 6772704 w 12192000"/>
              <a:gd name="connsiteY148" fmla="*/ 3583933 h 6858000"/>
              <a:gd name="connsiteX149" fmla="*/ 6712577 w 12192000"/>
              <a:gd name="connsiteY149" fmla="*/ 3475586 h 6858000"/>
              <a:gd name="connsiteX150" fmla="*/ 6588157 w 12192000"/>
              <a:gd name="connsiteY150" fmla="*/ 3441653 h 6858000"/>
              <a:gd name="connsiteX151" fmla="*/ 6478322 w 12192000"/>
              <a:gd name="connsiteY151" fmla="*/ 3476181 h 6858000"/>
              <a:gd name="connsiteX152" fmla="*/ 6416707 w 12192000"/>
              <a:gd name="connsiteY152" fmla="*/ 3510710 h 6858000"/>
              <a:gd name="connsiteX153" fmla="*/ 6407182 w 12192000"/>
              <a:gd name="connsiteY153" fmla="*/ 3471419 h 6858000"/>
              <a:gd name="connsiteX154" fmla="*/ 6392299 w 12192000"/>
              <a:gd name="connsiteY154" fmla="*/ 3432128 h 6858000"/>
              <a:gd name="connsiteX155" fmla="*/ 4473012 w 12192000"/>
              <a:gd name="connsiteY155" fmla="*/ 3431533 h 6858000"/>
              <a:gd name="connsiteX156" fmla="*/ 4249174 w 12192000"/>
              <a:gd name="connsiteY156" fmla="*/ 3519342 h 6858000"/>
              <a:gd name="connsiteX157" fmla="*/ 4159877 w 12192000"/>
              <a:gd name="connsiteY157" fmla="*/ 3741096 h 6858000"/>
              <a:gd name="connsiteX158" fmla="*/ 4253639 w 12192000"/>
              <a:gd name="connsiteY158" fmla="*/ 3959575 h 6858000"/>
              <a:gd name="connsiteX159" fmla="*/ 4473012 w 12192000"/>
              <a:gd name="connsiteY159" fmla="*/ 4052444 h 6858000"/>
              <a:gd name="connsiteX160" fmla="*/ 4570644 w 12192000"/>
              <a:gd name="connsiteY160" fmla="*/ 4038752 h 6858000"/>
              <a:gd name="connsiteX161" fmla="*/ 4649224 w 12192000"/>
              <a:gd name="connsiteY161" fmla="*/ 4001842 h 6858000"/>
              <a:gd name="connsiteX162" fmla="*/ 4630769 w 12192000"/>
              <a:gd name="connsiteY162" fmla="*/ 3880399 h 6858000"/>
              <a:gd name="connsiteX163" fmla="*/ 4593860 w 12192000"/>
              <a:gd name="connsiteY163" fmla="*/ 3780386 h 6858000"/>
              <a:gd name="connsiteX164" fmla="*/ 4565880 w 12192000"/>
              <a:gd name="connsiteY164" fmla="*/ 3788125 h 6858000"/>
              <a:gd name="connsiteX165" fmla="*/ 4527780 w 12192000"/>
              <a:gd name="connsiteY165" fmla="*/ 3795864 h 6858000"/>
              <a:gd name="connsiteX166" fmla="*/ 4469440 w 12192000"/>
              <a:gd name="connsiteY166" fmla="*/ 3741096 h 6858000"/>
              <a:gd name="connsiteX167" fmla="*/ 4486406 w 12192000"/>
              <a:gd name="connsiteY167" fmla="*/ 3701507 h 6858000"/>
              <a:gd name="connsiteX168" fmla="*/ 4527780 w 12192000"/>
              <a:gd name="connsiteY168" fmla="*/ 3686327 h 6858000"/>
              <a:gd name="connsiteX169" fmla="*/ 4555462 w 12192000"/>
              <a:gd name="connsiteY169" fmla="*/ 3688113 h 6858000"/>
              <a:gd name="connsiteX170" fmla="*/ 4582549 w 12192000"/>
              <a:gd name="connsiteY170" fmla="*/ 3689899 h 6858000"/>
              <a:gd name="connsiteX171" fmla="*/ 4599813 w 12192000"/>
              <a:gd name="connsiteY171" fmla="*/ 3674123 h 6858000"/>
              <a:gd name="connsiteX172" fmla="*/ 4628984 w 12192000"/>
              <a:gd name="connsiteY172" fmla="*/ 3575003 h 6858000"/>
              <a:gd name="connsiteX173" fmla="*/ 4652201 w 12192000"/>
              <a:gd name="connsiteY173" fmla="*/ 3480349 h 6858000"/>
              <a:gd name="connsiteX174" fmla="*/ 4632555 w 12192000"/>
              <a:gd name="connsiteY174" fmla="*/ 3463085 h 6858000"/>
              <a:gd name="connsiteX175" fmla="*/ 4473012 w 12192000"/>
              <a:gd name="connsiteY175" fmla="*/ 3431533 h 6858000"/>
              <a:gd name="connsiteX176" fmla="*/ 5602916 w 12192000"/>
              <a:gd name="connsiteY176" fmla="*/ 3430342 h 6858000"/>
              <a:gd name="connsiteX177" fmla="*/ 5418963 w 12192000"/>
              <a:gd name="connsiteY177" fmla="*/ 3509519 h 6858000"/>
              <a:gd name="connsiteX178" fmla="*/ 5350503 w 12192000"/>
              <a:gd name="connsiteY178" fmla="*/ 3700019 h 6858000"/>
              <a:gd name="connsiteX179" fmla="*/ 5422833 w 12192000"/>
              <a:gd name="connsiteY179" fmla="*/ 3886947 h 6858000"/>
              <a:gd name="connsiteX180" fmla="*/ 5610058 w 12192000"/>
              <a:gd name="connsiteY180" fmla="*/ 3959575 h 6858000"/>
              <a:gd name="connsiteX181" fmla="*/ 5729716 w 12192000"/>
              <a:gd name="connsiteY181" fmla="*/ 3937549 h 6858000"/>
              <a:gd name="connsiteX182" fmla="*/ 5729716 w 12192000"/>
              <a:gd name="connsiteY182" fmla="*/ 3963147 h 6858000"/>
              <a:gd name="connsiteX183" fmla="*/ 5683878 w 12192000"/>
              <a:gd name="connsiteY183" fmla="*/ 3995294 h 6858000"/>
              <a:gd name="connsiteX184" fmla="*/ 5619583 w 12192000"/>
              <a:gd name="connsiteY184" fmla="*/ 4003628 h 6858000"/>
              <a:gd name="connsiteX185" fmla="*/ 5460041 w 12192000"/>
              <a:gd name="connsiteY185" fmla="*/ 3976839 h 6858000"/>
              <a:gd name="connsiteX186" fmla="*/ 5454682 w 12192000"/>
              <a:gd name="connsiteY186" fmla="*/ 3975649 h 6858000"/>
              <a:gd name="connsiteX187" fmla="*/ 5439204 w 12192000"/>
              <a:gd name="connsiteY187" fmla="*/ 3998270 h 6858000"/>
              <a:gd name="connsiteX188" fmla="*/ 5404080 w 12192000"/>
              <a:gd name="connsiteY188" fmla="*/ 4148884 h 6858000"/>
              <a:gd name="connsiteX189" fmla="*/ 5521952 w 12192000"/>
              <a:gd name="connsiteY189" fmla="*/ 4197700 h 6858000"/>
              <a:gd name="connsiteX190" fmla="*/ 5667208 w 12192000"/>
              <a:gd name="connsiteY190" fmla="*/ 4211988 h 6858000"/>
              <a:gd name="connsiteX191" fmla="*/ 5994035 w 12192000"/>
              <a:gd name="connsiteY191" fmla="*/ 4079233 h 6858000"/>
              <a:gd name="connsiteX192" fmla="*/ 6034516 w 12192000"/>
              <a:gd name="connsiteY192" fmla="*/ 3854800 h 6858000"/>
              <a:gd name="connsiteX193" fmla="*/ 6033921 w 12192000"/>
              <a:gd name="connsiteY193" fmla="*/ 3795566 h 6858000"/>
              <a:gd name="connsiteX194" fmla="*/ 6033326 w 12192000"/>
              <a:gd name="connsiteY194" fmla="*/ 3736333 h 6858000"/>
              <a:gd name="connsiteX195" fmla="*/ 6036004 w 12192000"/>
              <a:gd name="connsiteY195" fmla="*/ 3602388 h 6858000"/>
              <a:gd name="connsiteX196" fmla="*/ 6038683 w 12192000"/>
              <a:gd name="connsiteY196" fmla="*/ 3468442 h 6858000"/>
              <a:gd name="connsiteX197" fmla="*/ 6027968 w 12192000"/>
              <a:gd name="connsiteY197" fmla="*/ 3453560 h 6858000"/>
              <a:gd name="connsiteX198" fmla="*/ 5891046 w 12192000"/>
              <a:gd name="connsiteY198" fmla="*/ 3441951 h 6858000"/>
              <a:gd name="connsiteX199" fmla="*/ 5744004 w 12192000"/>
              <a:gd name="connsiteY199" fmla="*/ 3431533 h 6858000"/>
              <a:gd name="connsiteX200" fmla="*/ 5736265 w 12192000"/>
              <a:gd name="connsiteY200" fmla="*/ 3442844 h 6858000"/>
              <a:gd name="connsiteX201" fmla="*/ 5738647 w 12192000"/>
              <a:gd name="connsiteY201" fmla="*/ 3466061 h 6858000"/>
              <a:gd name="connsiteX202" fmla="*/ 5741027 w 12192000"/>
              <a:gd name="connsiteY202" fmla="*/ 3489278 h 6858000"/>
              <a:gd name="connsiteX203" fmla="*/ 5738647 w 12192000"/>
              <a:gd name="connsiteY203" fmla="*/ 3500589 h 6858000"/>
              <a:gd name="connsiteX204" fmla="*/ 5704118 w 12192000"/>
              <a:gd name="connsiteY204" fmla="*/ 3464275 h 6858000"/>
              <a:gd name="connsiteX205" fmla="*/ 5602916 w 12192000"/>
              <a:gd name="connsiteY205" fmla="*/ 3430342 h 6858000"/>
              <a:gd name="connsiteX206" fmla="*/ 3826502 w 12192000"/>
              <a:gd name="connsiteY206" fmla="*/ 3427961 h 6858000"/>
              <a:gd name="connsiteX207" fmla="*/ 3601176 w 12192000"/>
              <a:gd name="connsiteY207" fmla="*/ 3520235 h 6858000"/>
              <a:gd name="connsiteX208" fmla="*/ 3510987 w 12192000"/>
              <a:gd name="connsiteY208" fmla="*/ 3748835 h 6858000"/>
              <a:gd name="connsiteX209" fmla="*/ 3604451 w 12192000"/>
              <a:gd name="connsiteY209" fmla="*/ 3978030 h 6858000"/>
              <a:gd name="connsiteX210" fmla="*/ 3846148 w 12192000"/>
              <a:gd name="connsiteY210" fmla="*/ 4051253 h 6858000"/>
              <a:gd name="connsiteX211" fmla="*/ 4074153 w 12192000"/>
              <a:gd name="connsiteY211" fmla="*/ 3987555 h 6858000"/>
              <a:gd name="connsiteX212" fmla="*/ 4081892 w 12192000"/>
              <a:gd name="connsiteY212" fmla="*/ 3973863 h 6858000"/>
              <a:gd name="connsiteX213" fmla="*/ 4061651 w 12192000"/>
              <a:gd name="connsiteY213" fmla="*/ 3942311 h 6858000"/>
              <a:gd name="connsiteX214" fmla="*/ 4039029 w 12192000"/>
              <a:gd name="connsiteY214" fmla="*/ 3909569 h 6858000"/>
              <a:gd name="connsiteX215" fmla="*/ 4010454 w 12192000"/>
              <a:gd name="connsiteY215" fmla="*/ 3850038 h 6858000"/>
              <a:gd name="connsiteX216" fmla="*/ 3994976 w 12192000"/>
              <a:gd name="connsiteY216" fmla="*/ 3839322 h 6858000"/>
              <a:gd name="connsiteX217" fmla="*/ 3943481 w 12192000"/>
              <a:gd name="connsiteY217" fmla="*/ 3854205 h 6858000"/>
              <a:gd name="connsiteX218" fmla="*/ 3871746 w 12192000"/>
              <a:gd name="connsiteY218" fmla="*/ 3869088 h 6858000"/>
              <a:gd name="connsiteX219" fmla="*/ 3819359 w 12192000"/>
              <a:gd name="connsiteY219" fmla="*/ 3860158 h 6858000"/>
              <a:gd name="connsiteX220" fmla="*/ 3780068 w 12192000"/>
              <a:gd name="connsiteY220" fmla="*/ 3828011 h 6858000"/>
              <a:gd name="connsiteX221" fmla="*/ 3919371 w 12192000"/>
              <a:gd name="connsiteY221" fmla="*/ 3811938 h 6858000"/>
              <a:gd name="connsiteX222" fmla="*/ 4074153 w 12192000"/>
              <a:gd name="connsiteY222" fmla="*/ 3792292 h 6858000"/>
              <a:gd name="connsiteX223" fmla="*/ 4112848 w 12192000"/>
              <a:gd name="connsiteY223" fmla="*/ 3720855 h 6858000"/>
              <a:gd name="connsiteX224" fmla="*/ 4028611 w 12192000"/>
              <a:gd name="connsiteY224" fmla="*/ 3515174 h 6858000"/>
              <a:gd name="connsiteX225" fmla="*/ 3826502 w 12192000"/>
              <a:gd name="connsiteY225" fmla="*/ 3427961 h 6858000"/>
              <a:gd name="connsiteX226" fmla="*/ 8463986 w 12192000"/>
              <a:gd name="connsiteY226" fmla="*/ 3423199 h 6858000"/>
              <a:gd name="connsiteX227" fmla="*/ 8237172 w 12192000"/>
              <a:gd name="connsiteY227" fmla="*/ 3515472 h 6858000"/>
              <a:gd name="connsiteX228" fmla="*/ 8150852 w 12192000"/>
              <a:gd name="connsiteY228" fmla="*/ 3745858 h 6858000"/>
              <a:gd name="connsiteX229" fmla="*/ 8240744 w 12192000"/>
              <a:gd name="connsiteY229" fmla="*/ 3965528 h 6858000"/>
              <a:gd name="connsiteX230" fmla="*/ 8463986 w 12192000"/>
              <a:gd name="connsiteY230" fmla="*/ 4052444 h 6858000"/>
              <a:gd name="connsiteX231" fmla="*/ 8689014 w 12192000"/>
              <a:gd name="connsiteY231" fmla="*/ 3963445 h 6858000"/>
              <a:gd name="connsiteX232" fmla="*/ 8777121 w 12192000"/>
              <a:gd name="connsiteY232" fmla="*/ 3737524 h 6858000"/>
              <a:gd name="connsiteX233" fmla="*/ 8689014 w 12192000"/>
              <a:gd name="connsiteY233" fmla="*/ 3511900 h 6858000"/>
              <a:gd name="connsiteX234" fmla="*/ 8463986 w 12192000"/>
              <a:gd name="connsiteY234" fmla="*/ 3423199 h 6858000"/>
              <a:gd name="connsiteX235" fmla="*/ 4996887 w 12192000"/>
              <a:gd name="connsiteY235" fmla="*/ 3423199 h 6858000"/>
              <a:gd name="connsiteX236" fmla="*/ 4770072 w 12192000"/>
              <a:gd name="connsiteY236" fmla="*/ 3515472 h 6858000"/>
              <a:gd name="connsiteX237" fmla="*/ 4683753 w 12192000"/>
              <a:gd name="connsiteY237" fmla="*/ 3745858 h 6858000"/>
              <a:gd name="connsiteX238" fmla="*/ 4773644 w 12192000"/>
              <a:gd name="connsiteY238" fmla="*/ 3965528 h 6858000"/>
              <a:gd name="connsiteX239" fmla="*/ 4996887 w 12192000"/>
              <a:gd name="connsiteY239" fmla="*/ 4052444 h 6858000"/>
              <a:gd name="connsiteX240" fmla="*/ 5221916 w 12192000"/>
              <a:gd name="connsiteY240" fmla="*/ 3963445 h 6858000"/>
              <a:gd name="connsiteX241" fmla="*/ 5310022 w 12192000"/>
              <a:gd name="connsiteY241" fmla="*/ 3737524 h 6858000"/>
              <a:gd name="connsiteX242" fmla="*/ 5221916 w 12192000"/>
              <a:gd name="connsiteY242" fmla="*/ 3511900 h 6858000"/>
              <a:gd name="connsiteX243" fmla="*/ 4996887 w 12192000"/>
              <a:gd name="connsiteY243" fmla="*/ 3423199 h 6858000"/>
              <a:gd name="connsiteX244" fmla="*/ 7299555 w 12192000"/>
              <a:gd name="connsiteY244" fmla="*/ 3258892 h 6858000"/>
              <a:gd name="connsiteX245" fmla="*/ 7282291 w 12192000"/>
              <a:gd name="connsiteY245" fmla="*/ 3316043 h 6858000"/>
              <a:gd name="connsiteX246" fmla="*/ 7282887 w 12192000"/>
              <a:gd name="connsiteY246" fmla="*/ 3386289 h 6858000"/>
              <a:gd name="connsiteX247" fmla="*/ 7282887 w 12192000"/>
              <a:gd name="connsiteY247" fmla="*/ 3460703 h 6858000"/>
              <a:gd name="connsiteX248" fmla="*/ 7258776 w 12192000"/>
              <a:gd name="connsiteY248" fmla="*/ 3484813 h 6858000"/>
              <a:gd name="connsiteX249" fmla="*/ 7234666 w 12192000"/>
              <a:gd name="connsiteY249" fmla="*/ 3505947 h 6858000"/>
              <a:gd name="connsiteX250" fmla="*/ 7236750 w 12192000"/>
              <a:gd name="connsiteY250" fmla="*/ 3550893 h 6858000"/>
              <a:gd name="connsiteX251" fmla="*/ 7238833 w 12192000"/>
              <a:gd name="connsiteY251" fmla="*/ 3596435 h 6858000"/>
              <a:gd name="connsiteX252" fmla="*/ 7237047 w 12192000"/>
              <a:gd name="connsiteY252" fmla="*/ 3637213 h 6858000"/>
              <a:gd name="connsiteX253" fmla="*/ 7235262 w 12192000"/>
              <a:gd name="connsiteY253" fmla="*/ 3677992 h 6858000"/>
              <a:gd name="connsiteX254" fmla="*/ 7263241 w 12192000"/>
              <a:gd name="connsiteY254" fmla="*/ 3696447 h 6858000"/>
              <a:gd name="connsiteX255" fmla="*/ 7291221 w 12192000"/>
              <a:gd name="connsiteY255" fmla="*/ 3722046 h 6858000"/>
              <a:gd name="connsiteX256" fmla="*/ 7288244 w 12192000"/>
              <a:gd name="connsiteY256" fmla="*/ 3817593 h 6858000"/>
              <a:gd name="connsiteX257" fmla="*/ 7285268 w 12192000"/>
              <a:gd name="connsiteY257" fmla="*/ 3913141 h 6858000"/>
              <a:gd name="connsiteX258" fmla="*/ 7488865 w 12192000"/>
              <a:gd name="connsiteY258" fmla="*/ 4045895 h 6858000"/>
              <a:gd name="connsiteX259" fmla="*/ 7665672 w 12192000"/>
              <a:gd name="connsiteY259" fmla="*/ 4008391 h 6858000"/>
              <a:gd name="connsiteX260" fmla="*/ 7692164 w 12192000"/>
              <a:gd name="connsiteY260" fmla="*/ 3989638 h 6858000"/>
              <a:gd name="connsiteX261" fmla="*/ 7697224 w 12192000"/>
              <a:gd name="connsiteY261" fmla="*/ 3960766 h 6858000"/>
              <a:gd name="connsiteX262" fmla="*/ 7702879 w 12192000"/>
              <a:gd name="connsiteY262" fmla="*/ 3884863 h 6858000"/>
              <a:gd name="connsiteX263" fmla="*/ 7708535 w 12192000"/>
              <a:gd name="connsiteY263" fmla="*/ 3809556 h 6858000"/>
              <a:gd name="connsiteX264" fmla="*/ 7697819 w 12192000"/>
              <a:gd name="connsiteY264" fmla="*/ 3802413 h 6858000"/>
              <a:gd name="connsiteX265" fmla="*/ 7605546 w 12192000"/>
              <a:gd name="connsiteY265" fmla="*/ 3791102 h 6858000"/>
              <a:gd name="connsiteX266" fmla="*/ 7556730 w 12192000"/>
              <a:gd name="connsiteY266" fmla="*/ 3720855 h 6858000"/>
              <a:gd name="connsiteX267" fmla="*/ 7573994 w 12192000"/>
              <a:gd name="connsiteY267" fmla="*/ 3701210 h 6858000"/>
              <a:gd name="connsiteX268" fmla="*/ 7625787 w 12192000"/>
              <a:gd name="connsiteY268" fmla="*/ 3702400 h 6858000"/>
              <a:gd name="connsiteX269" fmla="*/ 7677579 w 12192000"/>
              <a:gd name="connsiteY269" fmla="*/ 3703591 h 6858000"/>
              <a:gd name="connsiteX270" fmla="*/ 7696033 w 12192000"/>
              <a:gd name="connsiteY270" fmla="*/ 3688708 h 6858000"/>
              <a:gd name="connsiteX271" fmla="*/ 7694843 w 12192000"/>
              <a:gd name="connsiteY271" fmla="*/ 3631558 h 6858000"/>
              <a:gd name="connsiteX272" fmla="*/ 7693652 w 12192000"/>
              <a:gd name="connsiteY272" fmla="*/ 3574408 h 6858000"/>
              <a:gd name="connsiteX273" fmla="*/ 7697819 w 12192000"/>
              <a:gd name="connsiteY273" fmla="*/ 3517853 h 6858000"/>
              <a:gd name="connsiteX274" fmla="*/ 7701987 w 12192000"/>
              <a:gd name="connsiteY274" fmla="*/ 3462489 h 6858000"/>
              <a:gd name="connsiteX275" fmla="*/ 7687699 w 12192000"/>
              <a:gd name="connsiteY275" fmla="*/ 3451178 h 6858000"/>
              <a:gd name="connsiteX276" fmla="*/ 7630847 w 12192000"/>
              <a:gd name="connsiteY276" fmla="*/ 3452964 h 6858000"/>
              <a:gd name="connsiteX277" fmla="*/ 7573994 w 12192000"/>
              <a:gd name="connsiteY277" fmla="*/ 3454750 h 6858000"/>
              <a:gd name="connsiteX278" fmla="*/ 7556730 w 12192000"/>
              <a:gd name="connsiteY278" fmla="*/ 3437486 h 6858000"/>
              <a:gd name="connsiteX279" fmla="*/ 7560897 w 12192000"/>
              <a:gd name="connsiteY279" fmla="*/ 3372895 h 6858000"/>
              <a:gd name="connsiteX280" fmla="*/ 7565065 w 12192000"/>
              <a:gd name="connsiteY280" fmla="*/ 3308304 h 6858000"/>
              <a:gd name="connsiteX281" fmla="*/ 7548396 w 12192000"/>
              <a:gd name="connsiteY281" fmla="*/ 3295207 h 6858000"/>
              <a:gd name="connsiteX282" fmla="*/ 7485888 w 12192000"/>
              <a:gd name="connsiteY282" fmla="*/ 3289849 h 6858000"/>
              <a:gd name="connsiteX283" fmla="*/ 7422785 w 12192000"/>
              <a:gd name="connsiteY283" fmla="*/ 3281514 h 6858000"/>
              <a:gd name="connsiteX284" fmla="*/ 7358491 w 12192000"/>
              <a:gd name="connsiteY284" fmla="*/ 3269013 h 6858000"/>
              <a:gd name="connsiteX285" fmla="*/ 7299555 w 12192000"/>
              <a:gd name="connsiteY285" fmla="*/ 3258892 h 6858000"/>
              <a:gd name="connsiteX286" fmla="*/ 3126415 w 12192000"/>
              <a:gd name="connsiteY286" fmla="*/ 3198766 h 6858000"/>
              <a:gd name="connsiteX287" fmla="*/ 2929962 w 12192000"/>
              <a:gd name="connsiteY287" fmla="*/ 3200552 h 6858000"/>
              <a:gd name="connsiteX288" fmla="*/ 2734104 w 12192000"/>
              <a:gd name="connsiteY288" fmla="*/ 3202338 h 6858000"/>
              <a:gd name="connsiteX289" fmla="*/ 2711482 w 12192000"/>
              <a:gd name="connsiteY289" fmla="*/ 3202338 h 6858000"/>
              <a:gd name="connsiteX290" fmla="*/ 2700171 w 12192000"/>
              <a:gd name="connsiteY290" fmla="*/ 3216030 h 6858000"/>
              <a:gd name="connsiteX291" fmla="*/ 2700766 w 12192000"/>
              <a:gd name="connsiteY291" fmla="*/ 3224364 h 6858000"/>
              <a:gd name="connsiteX292" fmla="*/ 2717435 w 12192000"/>
              <a:gd name="connsiteY292" fmla="*/ 3619652 h 6858000"/>
              <a:gd name="connsiteX293" fmla="*/ 2710292 w 12192000"/>
              <a:gd name="connsiteY293" fmla="*/ 3819974 h 6858000"/>
              <a:gd name="connsiteX294" fmla="*/ 2703148 w 12192000"/>
              <a:gd name="connsiteY294" fmla="*/ 4020297 h 6858000"/>
              <a:gd name="connsiteX295" fmla="*/ 2722793 w 12192000"/>
              <a:gd name="connsiteY295" fmla="*/ 4037561 h 6858000"/>
              <a:gd name="connsiteX296" fmla="*/ 2790956 w 12192000"/>
              <a:gd name="connsiteY296" fmla="*/ 4035180 h 6858000"/>
              <a:gd name="connsiteX297" fmla="*/ 2859120 w 12192000"/>
              <a:gd name="connsiteY297" fmla="*/ 4032799 h 6858000"/>
              <a:gd name="connsiteX298" fmla="*/ 3013901 w 12192000"/>
              <a:gd name="connsiteY298" fmla="*/ 4039942 h 6858000"/>
              <a:gd name="connsiteX299" fmla="*/ 3028784 w 12192000"/>
              <a:gd name="connsiteY299" fmla="*/ 4041728 h 6858000"/>
              <a:gd name="connsiteX300" fmla="*/ 3040690 w 12192000"/>
              <a:gd name="connsiteY300" fmla="*/ 4028036 h 6858000"/>
              <a:gd name="connsiteX301" fmla="*/ 3032653 w 12192000"/>
              <a:gd name="connsiteY301" fmla="*/ 3908974 h 6858000"/>
              <a:gd name="connsiteX302" fmla="*/ 3024617 w 12192000"/>
              <a:gd name="connsiteY302" fmla="*/ 3787530 h 6858000"/>
              <a:gd name="connsiteX303" fmla="*/ 3029974 w 12192000"/>
              <a:gd name="connsiteY303" fmla="*/ 3767885 h 6858000"/>
              <a:gd name="connsiteX304" fmla="*/ 3045452 w 12192000"/>
              <a:gd name="connsiteY304" fmla="*/ 3793483 h 6858000"/>
              <a:gd name="connsiteX305" fmla="*/ 3101412 w 12192000"/>
              <a:gd name="connsiteY305" fmla="*/ 3941716 h 6858000"/>
              <a:gd name="connsiteX306" fmla="*/ 3132368 w 12192000"/>
              <a:gd name="connsiteY306" fmla="*/ 4022678 h 6858000"/>
              <a:gd name="connsiteX307" fmla="*/ 3159157 w 12192000"/>
              <a:gd name="connsiteY307" fmla="*/ 4037561 h 6858000"/>
              <a:gd name="connsiteX308" fmla="*/ 3232678 w 12192000"/>
              <a:gd name="connsiteY308" fmla="*/ 4035180 h 6858000"/>
              <a:gd name="connsiteX309" fmla="*/ 3306794 w 12192000"/>
              <a:gd name="connsiteY309" fmla="*/ 4032799 h 6858000"/>
              <a:gd name="connsiteX310" fmla="*/ 3383887 w 12192000"/>
              <a:gd name="connsiteY310" fmla="*/ 4035180 h 6858000"/>
              <a:gd name="connsiteX311" fmla="*/ 3461576 w 12192000"/>
              <a:gd name="connsiteY311" fmla="*/ 4037561 h 6858000"/>
              <a:gd name="connsiteX312" fmla="*/ 3477649 w 12192000"/>
              <a:gd name="connsiteY312" fmla="*/ 4031013 h 6858000"/>
              <a:gd name="connsiteX313" fmla="*/ 3403831 w 12192000"/>
              <a:gd name="connsiteY313" fmla="*/ 3874445 h 6858000"/>
              <a:gd name="connsiteX314" fmla="*/ 3330012 w 12192000"/>
              <a:gd name="connsiteY314" fmla="*/ 3717283 h 6858000"/>
              <a:gd name="connsiteX315" fmla="*/ 3344299 w 12192000"/>
              <a:gd name="connsiteY315" fmla="*/ 3697638 h 6858000"/>
              <a:gd name="connsiteX316" fmla="*/ 3436275 w 12192000"/>
              <a:gd name="connsiteY316" fmla="*/ 3597625 h 6858000"/>
              <a:gd name="connsiteX317" fmla="*/ 3461576 w 12192000"/>
              <a:gd name="connsiteY317" fmla="*/ 3459513 h 6858000"/>
              <a:gd name="connsiteX318" fmla="*/ 3356205 w 12192000"/>
              <a:gd name="connsiteY318" fmla="*/ 3257702 h 6858000"/>
              <a:gd name="connsiteX319" fmla="*/ 3126415 w 12192000"/>
              <a:gd name="connsiteY319" fmla="*/ 3198766 h 6858000"/>
              <a:gd name="connsiteX320" fmla="*/ 7934754 w 12192000"/>
              <a:gd name="connsiteY320" fmla="*/ 3186264 h 6858000"/>
              <a:gd name="connsiteX321" fmla="*/ 7830574 w 12192000"/>
              <a:gd name="connsiteY321" fmla="*/ 3219602 h 6858000"/>
              <a:gd name="connsiteX322" fmla="*/ 7782354 w 12192000"/>
              <a:gd name="connsiteY322" fmla="*/ 3314852 h 6858000"/>
              <a:gd name="connsiteX323" fmla="*/ 7828788 w 12192000"/>
              <a:gd name="connsiteY323" fmla="*/ 3410102 h 6858000"/>
              <a:gd name="connsiteX324" fmla="*/ 7934754 w 12192000"/>
              <a:gd name="connsiteY324" fmla="*/ 3439867 h 6858000"/>
              <a:gd name="connsiteX325" fmla="*/ 8087154 w 12192000"/>
              <a:gd name="connsiteY325" fmla="*/ 3314852 h 6858000"/>
              <a:gd name="connsiteX326" fmla="*/ 8038933 w 12192000"/>
              <a:gd name="connsiteY326" fmla="*/ 3219602 h 6858000"/>
              <a:gd name="connsiteX327" fmla="*/ 7934754 w 12192000"/>
              <a:gd name="connsiteY327" fmla="*/ 3186264 h 6858000"/>
              <a:gd name="connsiteX328" fmla="*/ 7020354 w 12192000"/>
              <a:gd name="connsiteY328" fmla="*/ 3186264 h 6858000"/>
              <a:gd name="connsiteX329" fmla="*/ 6916174 w 12192000"/>
              <a:gd name="connsiteY329" fmla="*/ 3219602 h 6858000"/>
              <a:gd name="connsiteX330" fmla="*/ 6867954 w 12192000"/>
              <a:gd name="connsiteY330" fmla="*/ 3314852 h 6858000"/>
              <a:gd name="connsiteX331" fmla="*/ 6914388 w 12192000"/>
              <a:gd name="connsiteY331" fmla="*/ 3410102 h 6858000"/>
              <a:gd name="connsiteX332" fmla="*/ 7020354 w 12192000"/>
              <a:gd name="connsiteY332" fmla="*/ 3439867 h 6858000"/>
              <a:gd name="connsiteX333" fmla="*/ 7172754 w 12192000"/>
              <a:gd name="connsiteY333" fmla="*/ 3314852 h 6858000"/>
              <a:gd name="connsiteX334" fmla="*/ 7124533 w 12192000"/>
              <a:gd name="connsiteY334" fmla="*/ 3219602 h 6858000"/>
              <a:gd name="connsiteX335" fmla="*/ 7020354 w 12192000"/>
              <a:gd name="connsiteY335" fmla="*/ 3186264 h 6858000"/>
              <a:gd name="connsiteX336" fmla="*/ 6056245 w 12192000"/>
              <a:gd name="connsiteY336" fmla="*/ 2584174 h 6858000"/>
              <a:gd name="connsiteX337" fmla="*/ 5632174 w 12192000"/>
              <a:gd name="connsiteY337" fmla="*/ 3006587 h 6858000"/>
              <a:gd name="connsiteX338" fmla="*/ 6056245 w 12192000"/>
              <a:gd name="connsiteY338" fmla="*/ 3429000 h 6858000"/>
              <a:gd name="connsiteX339" fmla="*/ 6480314 w 12192000"/>
              <a:gd name="connsiteY339" fmla="*/ 3006587 h 6858000"/>
              <a:gd name="connsiteX340" fmla="*/ 6056245 w 12192000"/>
              <a:gd name="connsiteY340" fmla="*/ 2584174 h 6858000"/>
              <a:gd name="connsiteX341" fmla="*/ 8629483 w 12192000"/>
              <a:gd name="connsiteY341" fmla="*/ 2219477 h 6858000"/>
              <a:gd name="connsiteX342" fmla="*/ 8683061 w 12192000"/>
              <a:gd name="connsiteY342" fmla="*/ 2274246 h 6858000"/>
              <a:gd name="connsiteX343" fmla="*/ 8667881 w 12192000"/>
              <a:gd name="connsiteY343" fmla="*/ 2312643 h 6858000"/>
              <a:gd name="connsiteX344" fmla="*/ 8629483 w 12192000"/>
              <a:gd name="connsiteY344" fmla="*/ 2327824 h 6858000"/>
              <a:gd name="connsiteX345" fmla="*/ 8588407 w 12192000"/>
              <a:gd name="connsiteY345" fmla="*/ 2312941 h 6858000"/>
              <a:gd name="connsiteX346" fmla="*/ 8571738 w 12192000"/>
              <a:gd name="connsiteY346" fmla="*/ 2274246 h 6858000"/>
              <a:gd name="connsiteX347" fmla="*/ 8588407 w 12192000"/>
              <a:gd name="connsiteY347" fmla="*/ 2234955 h 6858000"/>
              <a:gd name="connsiteX348" fmla="*/ 8629483 w 12192000"/>
              <a:gd name="connsiteY348" fmla="*/ 2219477 h 6858000"/>
              <a:gd name="connsiteX349" fmla="*/ 5629109 w 12192000"/>
              <a:gd name="connsiteY349" fmla="*/ 2219477 h 6858000"/>
              <a:gd name="connsiteX350" fmla="*/ 5682687 w 12192000"/>
              <a:gd name="connsiteY350" fmla="*/ 2274246 h 6858000"/>
              <a:gd name="connsiteX351" fmla="*/ 5667506 w 12192000"/>
              <a:gd name="connsiteY351" fmla="*/ 2312643 h 6858000"/>
              <a:gd name="connsiteX352" fmla="*/ 5629109 w 12192000"/>
              <a:gd name="connsiteY352" fmla="*/ 2327824 h 6858000"/>
              <a:gd name="connsiteX353" fmla="*/ 5588032 w 12192000"/>
              <a:gd name="connsiteY353" fmla="*/ 2312941 h 6858000"/>
              <a:gd name="connsiteX354" fmla="*/ 5571363 w 12192000"/>
              <a:gd name="connsiteY354" fmla="*/ 2274246 h 6858000"/>
              <a:gd name="connsiteX355" fmla="*/ 5588032 w 12192000"/>
              <a:gd name="connsiteY355" fmla="*/ 2234955 h 6858000"/>
              <a:gd name="connsiteX356" fmla="*/ 5629109 w 12192000"/>
              <a:gd name="connsiteY356" fmla="*/ 2219477 h 6858000"/>
              <a:gd name="connsiteX357" fmla="*/ 9383744 w 12192000"/>
              <a:gd name="connsiteY357" fmla="*/ 2190306 h 6858000"/>
              <a:gd name="connsiteX358" fmla="*/ 9421249 w 12192000"/>
              <a:gd name="connsiteY358" fmla="*/ 2205487 h 6858000"/>
              <a:gd name="connsiteX359" fmla="*/ 9436727 w 12192000"/>
              <a:gd name="connsiteY359" fmla="*/ 2242694 h 6858000"/>
              <a:gd name="connsiteX360" fmla="*/ 9420951 w 12192000"/>
              <a:gd name="connsiteY360" fmla="*/ 2279603 h 6858000"/>
              <a:gd name="connsiteX361" fmla="*/ 9383744 w 12192000"/>
              <a:gd name="connsiteY361" fmla="*/ 2295081 h 6858000"/>
              <a:gd name="connsiteX362" fmla="*/ 9346835 w 12192000"/>
              <a:gd name="connsiteY362" fmla="*/ 2279901 h 6858000"/>
              <a:gd name="connsiteX363" fmla="*/ 9331357 w 12192000"/>
              <a:gd name="connsiteY363" fmla="*/ 2242694 h 6858000"/>
              <a:gd name="connsiteX364" fmla="*/ 9346835 w 12192000"/>
              <a:gd name="connsiteY364" fmla="*/ 2205487 h 6858000"/>
              <a:gd name="connsiteX365" fmla="*/ 9383744 w 12192000"/>
              <a:gd name="connsiteY365" fmla="*/ 2190306 h 6858000"/>
              <a:gd name="connsiteX366" fmla="*/ 7126319 w 12192000"/>
              <a:gd name="connsiteY366" fmla="*/ 2190306 h 6858000"/>
              <a:gd name="connsiteX367" fmla="*/ 7163824 w 12192000"/>
              <a:gd name="connsiteY367" fmla="*/ 2205487 h 6858000"/>
              <a:gd name="connsiteX368" fmla="*/ 7179302 w 12192000"/>
              <a:gd name="connsiteY368" fmla="*/ 2242694 h 6858000"/>
              <a:gd name="connsiteX369" fmla="*/ 7163526 w 12192000"/>
              <a:gd name="connsiteY369" fmla="*/ 2279603 h 6858000"/>
              <a:gd name="connsiteX370" fmla="*/ 7126319 w 12192000"/>
              <a:gd name="connsiteY370" fmla="*/ 2295081 h 6858000"/>
              <a:gd name="connsiteX371" fmla="*/ 7089410 w 12192000"/>
              <a:gd name="connsiteY371" fmla="*/ 2279901 h 6858000"/>
              <a:gd name="connsiteX372" fmla="*/ 7073932 w 12192000"/>
              <a:gd name="connsiteY372" fmla="*/ 2242694 h 6858000"/>
              <a:gd name="connsiteX373" fmla="*/ 7089410 w 12192000"/>
              <a:gd name="connsiteY373" fmla="*/ 2205487 h 6858000"/>
              <a:gd name="connsiteX374" fmla="*/ 7126319 w 12192000"/>
              <a:gd name="connsiteY374" fmla="*/ 2190306 h 6858000"/>
              <a:gd name="connsiteX375" fmla="*/ 3125820 w 12192000"/>
              <a:gd name="connsiteY375" fmla="*/ 2190306 h 6858000"/>
              <a:gd name="connsiteX376" fmla="*/ 3163324 w 12192000"/>
              <a:gd name="connsiteY376" fmla="*/ 2205487 h 6858000"/>
              <a:gd name="connsiteX377" fmla="*/ 3178803 w 12192000"/>
              <a:gd name="connsiteY377" fmla="*/ 2242694 h 6858000"/>
              <a:gd name="connsiteX378" fmla="*/ 3163026 w 12192000"/>
              <a:gd name="connsiteY378" fmla="*/ 2279603 h 6858000"/>
              <a:gd name="connsiteX379" fmla="*/ 3125820 w 12192000"/>
              <a:gd name="connsiteY379" fmla="*/ 2295081 h 6858000"/>
              <a:gd name="connsiteX380" fmla="*/ 3088910 w 12192000"/>
              <a:gd name="connsiteY380" fmla="*/ 2279901 h 6858000"/>
              <a:gd name="connsiteX381" fmla="*/ 3073432 w 12192000"/>
              <a:gd name="connsiteY381" fmla="*/ 2242694 h 6858000"/>
              <a:gd name="connsiteX382" fmla="*/ 3088910 w 12192000"/>
              <a:gd name="connsiteY382" fmla="*/ 2205487 h 6858000"/>
              <a:gd name="connsiteX383" fmla="*/ 3125820 w 12192000"/>
              <a:gd name="connsiteY383" fmla="*/ 2190306 h 6858000"/>
              <a:gd name="connsiteX384" fmla="*/ 10107048 w 12192000"/>
              <a:gd name="connsiteY384" fmla="*/ 2161136 h 6858000"/>
              <a:gd name="connsiteX385" fmla="*/ 10138302 w 12192000"/>
              <a:gd name="connsiteY385" fmla="*/ 2177210 h 6858000"/>
              <a:gd name="connsiteX386" fmla="*/ 10152292 w 12192000"/>
              <a:gd name="connsiteY386" fmla="*/ 2211142 h 6858000"/>
              <a:gd name="connsiteX387" fmla="*/ 10131456 w 12192000"/>
              <a:gd name="connsiteY387" fmla="*/ 2218286 h 6858000"/>
              <a:gd name="connsiteX388" fmla="*/ 10101095 w 12192000"/>
              <a:gd name="connsiteY388" fmla="*/ 2222453 h 6858000"/>
              <a:gd name="connsiteX389" fmla="*/ 10070734 w 12192000"/>
              <a:gd name="connsiteY389" fmla="*/ 2225430 h 6858000"/>
              <a:gd name="connsiteX390" fmla="*/ 10051089 w 12192000"/>
              <a:gd name="connsiteY390" fmla="*/ 2211738 h 6858000"/>
              <a:gd name="connsiteX391" fmla="*/ 10068651 w 12192000"/>
              <a:gd name="connsiteY391" fmla="*/ 2176317 h 6858000"/>
              <a:gd name="connsiteX392" fmla="*/ 10107048 w 12192000"/>
              <a:gd name="connsiteY392" fmla="*/ 2161136 h 6858000"/>
              <a:gd name="connsiteX393" fmla="*/ 2415017 w 12192000"/>
              <a:gd name="connsiteY393" fmla="*/ 1983138 h 6858000"/>
              <a:gd name="connsiteX394" fmla="*/ 2396562 w 12192000"/>
              <a:gd name="connsiteY394" fmla="*/ 1998616 h 6858000"/>
              <a:gd name="connsiteX395" fmla="*/ 2398348 w 12192000"/>
              <a:gd name="connsiteY395" fmla="*/ 2014689 h 6858000"/>
              <a:gd name="connsiteX396" fmla="*/ 2418588 w 12192000"/>
              <a:gd name="connsiteY396" fmla="*/ 2297463 h 6858000"/>
              <a:gd name="connsiteX397" fmla="*/ 2416802 w 12192000"/>
              <a:gd name="connsiteY397" fmla="*/ 2417418 h 6858000"/>
              <a:gd name="connsiteX398" fmla="*/ 2415017 w 12192000"/>
              <a:gd name="connsiteY398" fmla="*/ 2537969 h 6858000"/>
              <a:gd name="connsiteX399" fmla="*/ 2416207 w 12192000"/>
              <a:gd name="connsiteY399" fmla="*/ 2560591 h 6858000"/>
              <a:gd name="connsiteX400" fmla="*/ 2434662 w 12192000"/>
              <a:gd name="connsiteY400" fmla="*/ 2570711 h 6858000"/>
              <a:gd name="connsiteX401" fmla="*/ 2496872 w 12192000"/>
              <a:gd name="connsiteY401" fmla="*/ 2568330 h 6858000"/>
              <a:gd name="connsiteX402" fmla="*/ 2559082 w 12192000"/>
              <a:gd name="connsiteY402" fmla="*/ 2565949 h 6858000"/>
              <a:gd name="connsiteX403" fmla="*/ 2621292 w 12192000"/>
              <a:gd name="connsiteY403" fmla="*/ 2568330 h 6858000"/>
              <a:gd name="connsiteX404" fmla="*/ 2683502 w 12192000"/>
              <a:gd name="connsiteY404" fmla="*/ 2570711 h 6858000"/>
              <a:gd name="connsiteX405" fmla="*/ 2701957 w 12192000"/>
              <a:gd name="connsiteY405" fmla="*/ 2560591 h 6858000"/>
              <a:gd name="connsiteX406" fmla="*/ 2703148 w 12192000"/>
              <a:gd name="connsiteY406" fmla="*/ 2537969 h 6858000"/>
              <a:gd name="connsiteX407" fmla="*/ 2701064 w 12192000"/>
              <a:gd name="connsiteY407" fmla="*/ 2417418 h 6858000"/>
              <a:gd name="connsiteX408" fmla="*/ 2698981 w 12192000"/>
              <a:gd name="connsiteY408" fmla="*/ 2297463 h 6858000"/>
              <a:gd name="connsiteX409" fmla="*/ 2719816 w 12192000"/>
              <a:gd name="connsiteY409" fmla="*/ 2014689 h 6858000"/>
              <a:gd name="connsiteX410" fmla="*/ 2721007 w 12192000"/>
              <a:gd name="connsiteY410" fmla="*/ 1999211 h 6858000"/>
              <a:gd name="connsiteX411" fmla="*/ 2703148 w 12192000"/>
              <a:gd name="connsiteY411" fmla="*/ 1983138 h 6858000"/>
              <a:gd name="connsiteX412" fmla="*/ 2631412 w 12192000"/>
              <a:gd name="connsiteY412" fmla="*/ 1990877 h 6858000"/>
              <a:gd name="connsiteX413" fmla="*/ 2559082 w 12192000"/>
              <a:gd name="connsiteY413" fmla="*/ 1998616 h 6858000"/>
              <a:gd name="connsiteX414" fmla="*/ 2486751 w 12192000"/>
              <a:gd name="connsiteY414" fmla="*/ 1990877 h 6858000"/>
              <a:gd name="connsiteX415" fmla="*/ 2415017 w 12192000"/>
              <a:gd name="connsiteY415" fmla="*/ 1983138 h 6858000"/>
              <a:gd name="connsiteX416" fmla="*/ 7595426 w 12192000"/>
              <a:gd name="connsiteY416" fmla="*/ 1979566 h 6858000"/>
              <a:gd name="connsiteX417" fmla="*/ 7565660 w 12192000"/>
              <a:gd name="connsiteY417" fmla="*/ 2003974 h 6858000"/>
              <a:gd name="connsiteX418" fmla="*/ 7541847 w 12192000"/>
              <a:gd name="connsiteY418" fmla="*/ 2239122 h 6858000"/>
              <a:gd name="connsiteX419" fmla="*/ 7557326 w 12192000"/>
              <a:gd name="connsiteY419" fmla="*/ 2430217 h 6858000"/>
              <a:gd name="connsiteX420" fmla="*/ 7741277 w 12192000"/>
              <a:gd name="connsiteY420" fmla="*/ 2573093 h 6858000"/>
              <a:gd name="connsiteX421" fmla="*/ 7854684 w 12192000"/>
              <a:gd name="connsiteY421" fmla="*/ 2537969 h 6858000"/>
              <a:gd name="connsiteX422" fmla="*/ 7907965 w 12192000"/>
              <a:gd name="connsiteY422" fmla="*/ 2502846 h 6858000"/>
              <a:gd name="connsiteX423" fmla="*/ 7918085 w 12192000"/>
              <a:gd name="connsiteY423" fmla="*/ 2539160 h 6858000"/>
              <a:gd name="connsiteX424" fmla="*/ 7932372 w 12192000"/>
              <a:gd name="connsiteY424" fmla="*/ 2575474 h 6858000"/>
              <a:gd name="connsiteX425" fmla="*/ 7996369 w 12192000"/>
              <a:gd name="connsiteY425" fmla="*/ 2571902 h 6858000"/>
              <a:gd name="connsiteX426" fmla="*/ 8060960 w 12192000"/>
              <a:gd name="connsiteY426" fmla="*/ 2568330 h 6858000"/>
              <a:gd name="connsiteX427" fmla="*/ 8119896 w 12192000"/>
              <a:gd name="connsiteY427" fmla="*/ 2569818 h 6858000"/>
              <a:gd name="connsiteX428" fmla="*/ 8178832 w 12192000"/>
              <a:gd name="connsiteY428" fmla="*/ 2571307 h 6858000"/>
              <a:gd name="connsiteX429" fmla="*/ 8204430 w 12192000"/>
              <a:gd name="connsiteY429" fmla="*/ 2567735 h 6858000"/>
              <a:gd name="connsiteX430" fmla="*/ 8213360 w 12192000"/>
              <a:gd name="connsiteY430" fmla="*/ 2543922 h 6858000"/>
              <a:gd name="connsiteX431" fmla="*/ 8209788 w 12192000"/>
              <a:gd name="connsiteY431" fmla="*/ 2418907 h 6858000"/>
              <a:gd name="connsiteX432" fmla="*/ 8206216 w 12192000"/>
              <a:gd name="connsiteY432" fmla="*/ 2293891 h 6858000"/>
              <a:gd name="connsiteX433" fmla="*/ 8210979 w 12192000"/>
              <a:gd name="connsiteY433" fmla="*/ 2150718 h 6858000"/>
              <a:gd name="connsiteX434" fmla="*/ 8215741 w 12192000"/>
              <a:gd name="connsiteY434" fmla="*/ 2007545 h 6858000"/>
              <a:gd name="connsiteX435" fmla="*/ 8190143 w 12192000"/>
              <a:gd name="connsiteY435" fmla="*/ 1981947 h 6858000"/>
              <a:gd name="connsiteX436" fmla="*/ 7968091 w 12192000"/>
              <a:gd name="connsiteY436" fmla="*/ 1981947 h 6858000"/>
              <a:gd name="connsiteX437" fmla="*/ 7926419 w 12192000"/>
              <a:gd name="connsiteY437" fmla="*/ 1989091 h 6858000"/>
              <a:gd name="connsiteX438" fmla="*/ 7914513 w 12192000"/>
              <a:gd name="connsiteY438" fmla="*/ 2028381 h 6858000"/>
              <a:gd name="connsiteX439" fmla="*/ 7914513 w 12192000"/>
              <a:gd name="connsiteY439" fmla="*/ 2306392 h 6858000"/>
              <a:gd name="connsiteX440" fmla="*/ 7880580 w 12192000"/>
              <a:gd name="connsiteY440" fmla="*/ 2339135 h 6858000"/>
              <a:gd name="connsiteX441" fmla="*/ 7837718 w 12192000"/>
              <a:gd name="connsiteY441" fmla="*/ 2183163 h 6858000"/>
              <a:gd name="connsiteX442" fmla="*/ 7842183 w 12192000"/>
              <a:gd name="connsiteY442" fmla="*/ 2093568 h 6858000"/>
              <a:gd name="connsiteX443" fmla="*/ 7846647 w 12192000"/>
              <a:gd name="connsiteY443" fmla="*/ 2004569 h 6858000"/>
              <a:gd name="connsiteX444" fmla="*/ 7823430 w 12192000"/>
              <a:gd name="connsiteY444" fmla="*/ 1981947 h 6858000"/>
              <a:gd name="connsiteX445" fmla="*/ 7762113 w 12192000"/>
              <a:gd name="connsiteY445" fmla="*/ 1982542 h 6858000"/>
              <a:gd name="connsiteX446" fmla="*/ 7701391 w 12192000"/>
              <a:gd name="connsiteY446" fmla="*/ 1983138 h 6858000"/>
              <a:gd name="connsiteX447" fmla="*/ 7648111 w 12192000"/>
              <a:gd name="connsiteY447" fmla="*/ 1981352 h 6858000"/>
              <a:gd name="connsiteX448" fmla="*/ 7595426 w 12192000"/>
              <a:gd name="connsiteY448" fmla="*/ 1979566 h 6858000"/>
              <a:gd name="connsiteX449" fmla="*/ 8732472 w 12192000"/>
              <a:gd name="connsiteY449" fmla="*/ 1975399 h 6858000"/>
              <a:gd name="connsiteX450" fmla="*/ 8716101 w 12192000"/>
              <a:gd name="connsiteY450" fmla="*/ 1996235 h 6858000"/>
              <a:gd name="connsiteX451" fmla="*/ 8708064 w 12192000"/>
              <a:gd name="connsiteY451" fmla="*/ 2017071 h 6858000"/>
              <a:gd name="connsiteX452" fmla="*/ 8654486 w 12192000"/>
              <a:gd name="connsiteY452" fmla="*/ 1997723 h 6858000"/>
              <a:gd name="connsiteX453" fmla="*/ 8569357 w 12192000"/>
              <a:gd name="connsiteY453" fmla="*/ 1978375 h 6858000"/>
              <a:gd name="connsiteX454" fmla="*/ 8358616 w 12192000"/>
              <a:gd name="connsiteY454" fmla="*/ 2055171 h 6858000"/>
              <a:gd name="connsiteX455" fmla="*/ 8280630 w 12192000"/>
              <a:gd name="connsiteY455" fmla="*/ 2287938 h 6858000"/>
              <a:gd name="connsiteX456" fmla="*/ 8349687 w 12192000"/>
              <a:gd name="connsiteY456" fmla="*/ 2493321 h 6858000"/>
              <a:gd name="connsiteX457" fmla="*/ 8540186 w 12192000"/>
              <a:gd name="connsiteY457" fmla="*/ 2584403 h 6858000"/>
              <a:gd name="connsiteX458" fmla="*/ 8631269 w 12192000"/>
              <a:gd name="connsiteY458" fmla="*/ 2556126 h 6858000"/>
              <a:gd name="connsiteX459" fmla="*/ 8683061 w 12192000"/>
              <a:gd name="connsiteY459" fmla="*/ 2527849 h 6858000"/>
              <a:gd name="connsiteX460" fmla="*/ 8691396 w 12192000"/>
              <a:gd name="connsiteY460" fmla="*/ 2551661 h 6858000"/>
              <a:gd name="connsiteX461" fmla="*/ 8716994 w 12192000"/>
              <a:gd name="connsiteY461" fmla="*/ 2575474 h 6858000"/>
              <a:gd name="connsiteX462" fmla="*/ 8776228 w 12192000"/>
              <a:gd name="connsiteY462" fmla="*/ 2573093 h 6858000"/>
              <a:gd name="connsiteX463" fmla="*/ 8835461 w 12192000"/>
              <a:gd name="connsiteY463" fmla="*/ 2570711 h 6858000"/>
              <a:gd name="connsiteX464" fmla="*/ 8942618 w 12192000"/>
              <a:gd name="connsiteY464" fmla="*/ 2570711 h 6858000"/>
              <a:gd name="connsiteX465" fmla="*/ 8968216 w 12192000"/>
              <a:gd name="connsiteY465" fmla="*/ 2545113 h 6858000"/>
              <a:gd name="connsiteX466" fmla="*/ 8961668 w 12192000"/>
              <a:gd name="connsiteY466" fmla="*/ 2454030 h 6858000"/>
              <a:gd name="connsiteX467" fmla="*/ 8952143 w 12192000"/>
              <a:gd name="connsiteY467" fmla="*/ 2267102 h 6858000"/>
              <a:gd name="connsiteX468" fmla="*/ 8977741 w 12192000"/>
              <a:gd name="connsiteY468" fmla="*/ 2048622 h 6858000"/>
              <a:gd name="connsiteX469" fmla="*/ 8980122 w 12192000"/>
              <a:gd name="connsiteY469" fmla="*/ 2033739 h 6858000"/>
              <a:gd name="connsiteX470" fmla="*/ 8969407 w 12192000"/>
              <a:gd name="connsiteY470" fmla="*/ 2021833 h 6858000"/>
              <a:gd name="connsiteX471" fmla="*/ 8849749 w 12192000"/>
              <a:gd name="connsiteY471" fmla="*/ 1995044 h 6858000"/>
              <a:gd name="connsiteX472" fmla="*/ 8732472 w 12192000"/>
              <a:gd name="connsiteY472" fmla="*/ 1975399 h 6858000"/>
              <a:gd name="connsiteX473" fmla="*/ 5732097 w 12192000"/>
              <a:gd name="connsiteY473" fmla="*/ 1975399 h 6858000"/>
              <a:gd name="connsiteX474" fmla="*/ 5715726 w 12192000"/>
              <a:gd name="connsiteY474" fmla="*/ 1996235 h 6858000"/>
              <a:gd name="connsiteX475" fmla="*/ 5707690 w 12192000"/>
              <a:gd name="connsiteY475" fmla="*/ 2017071 h 6858000"/>
              <a:gd name="connsiteX476" fmla="*/ 5654112 w 12192000"/>
              <a:gd name="connsiteY476" fmla="*/ 1997723 h 6858000"/>
              <a:gd name="connsiteX477" fmla="*/ 5568982 w 12192000"/>
              <a:gd name="connsiteY477" fmla="*/ 1978375 h 6858000"/>
              <a:gd name="connsiteX478" fmla="*/ 5358242 w 12192000"/>
              <a:gd name="connsiteY478" fmla="*/ 2055171 h 6858000"/>
              <a:gd name="connsiteX479" fmla="*/ 5280255 w 12192000"/>
              <a:gd name="connsiteY479" fmla="*/ 2287938 h 6858000"/>
              <a:gd name="connsiteX480" fmla="*/ 5349312 w 12192000"/>
              <a:gd name="connsiteY480" fmla="*/ 2493321 h 6858000"/>
              <a:gd name="connsiteX481" fmla="*/ 5539812 w 12192000"/>
              <a:gd name="connsiteY481" fmla="*/ 2584403 h 6858000"/>
              <a:gd name="connsiteX482" fmla="*/ 5630894 w 12192000"/>
              <a:gd name="connsiteY482" fmla="*/ 2556126 h 6858000"/>
              <a:gd name="connsiteX483" fmla="*/ 5682687 w 12192000"/>
              <a:gd name="connsiteY483" fmla="*/ 2527849 h 6858000"/>
              <a:gd name="connsiteX484" fmla="*/ 5691022 w 12192000"/>
              <a:gd name="connsiteY484" fmla="*/ 2551661 h 6858000"/>
              <a:gd name="connsiteX485" fmla="*/ 5716620 w 12192000"/>
              <a:gd name="connsiteY485" fmla="*/ 2575474 h 6858000"/>
              <a:gd name="connsiteX486" fmla="*/ 5775853 w 12192000"/>
              <a:gd name="connsiteY486" fmla="*/ 2573093 h 6858000"/>
              <a:gd name="connsiteX487" fmla="*/ 5835087 w 12192000"/>
              <a:gd name="connsiteY487" fmla="*/ 2570711 h 6858000"/>
              <a:gd name="connsiteX488" fmla="*/ 5942243 w 12192000"/>
              <a:gd name="connsiteY488" fmla="*/ 2570711 h 6858000"/>
              <a:gd name="connsiteX489" fmla="*/ 5967841 w 12192000"/>
              <a:gd name="connsiteY489" fmla="*/ 2545113 h 6858000"/>
              <a:gd name="connsiteX490" fmla="*/ 5961293 w 12192000"/>
              <a:gd name="connsiteY490" fmla="*/ 2454030 h 6858000"/>
              <a:gd name="connsiteX491" fmla="*/ 5951769 w 12192000"/>
              <a:gd name="connsiteY491" fmla="*/ 2267102 h 6858000"/>
              <a:gd name="connsiteX492" fmla="*/ 5977367 w 12192000"/>
              <a:gd name="connsiteY492" fmla="*/ 2048622 h 6858000"/>
              <a:gd name="connsiteX493" fmla="*/ 5979747 w 12192000"/>
              <a:gd name="connsiteY493" fmla="*/ 2033739 h 6858000"/>
              <a:gd name="connsiteX494" fmla="*/ 5969032 w 12192000"/>
              <a:gd name="connsiteY494" fmla="*/ 2021833 h 6858000"/>
              <a:gd name="connsiteX495" fmla="*/ 5849374 w 12192000"/>
              <a:gd name="connsiteY495" fmla="*/ 1995044 h 6858000"/>
              <a:gd name="connsiteX496" fmla="*/ 5732097 w 12192000"/>
              <a:gd name="connsiteY496" fmla="*/ 1975399 h 6858000"/>
              <a:gd name="connsiteX497" fmla="*/ 6335149 w 12192000"/>
              <a:gd name="connsiteY497" fmla="*/ 1965278 h 6858000"/>
              <a:gd name="connsiteX498" fmla="*/ 6193465 w 12192000"/>
              <a:gd name="connsiteY498" fmla="*/ 1989091 h 6858000"/>
              <a:gd name="connsiteX499" fmla="*/ 6049399 w 12192000"/>
              <a:gd name="connsiteY499" fmla="*/ 2008736 h 6858000"/>
              <a:gd name="connsiteX500" fmla="*/ 6039280 w 12192000"/>
              <a:gd name="connsiteY500" fmla="*/ 2024214 h 6858000"/>
              <a:gd name="connsiteX501" fmla="*/ 6041065 w 12192000"/>
              <a:gd name="connsiteY501" fmla="*/ 2035525 h 6858000"/>
              <a:gd name="connsiteX502" fmla="*/ 6069044 w 12192000"/>
              <a:gd name="connsiteY502" fmla="*/ 2267102 h 6858000"/>
              <a:gd name="connsiteX503" fmla="*/ 6069044 w 12192000"/>
              <a:gd name="connsiteY503" fmla="*/ 2545113 h 6858000"/>
              <a:gd name="connsiteX504" fmla="*/ 6094644 w 12192000"/>
              <a:gd name="connsiteY504" fmla="*/ 2570711 h 6858000"/>
              <a:gd name="connsiteX505" fmla="*/ 6155662 w 12192000"/>
              <a:gd name="connsiteY505" fmla="*/ 2570116 h 6858000"/>
              <a:gd name="connsiteX506" fmla="*/ 6216682 w 12192000"/>
              <a:gd name="connsiteY506" fmla="*/ 2569521 h 6858000"/>
              <a:gd name="connsiteX507" fmla="*/ 6274427 w 12192000"/>
              <a:gd name="connsiteY507" fmla="*/ 2571307 h 6858000"/>
              <a:gd name="connsiteX508" fmla="*/ 6332172 w 12192000"/>
              <a:gd name="connsiteY508" fmla="*/ 2573093 h 6858000"/>
              <a:gd name="connsiteX509" fmla="*/ 6357771 w 12192000"/>
              <a:gd name="connsiteY509" fmla="*/ 2542732 h 6858000"/>
              <a:gd name="connsiteX510" fmla="*/ 6357771 w 12192000"/>
              <a:gd name="connsiteY510" fmla="*/ 2255196 h 6858000"/>
              <a:gd name="connsiteX511" fmla="*/ 6392299 w 12192000"/>
              <a:gd name="connsiteY511" fmla="*/ 2221858 h 6858000"/>
              <a:gd name="connsiteX512" fmla="*/ 6426232 w 12192000"/>
              <a:gd name="connsiteY512" fmla="*/ 2256386 h 6858000"/>
              <a:gd name="connsiteX513" fmla="*/ 6427422 w 12192000"/>
              <a:gd name="connsiteY513" fmla="*/ 2317108 h 6858000"/>
              <a:gd name="connsiteX514" fmla="*/ 6428613 w 12192000"/>
              <a:gd name="connsiteY514" fmla="*/ 2377830 h 6858000"/>
              <a:gd name="connsiteX515" fmla="*/ 6427422 w 12192000"/>
              <a:gd name="connsiteY515" fmla="*/ 2459090 h 6858000"/>
              <a:gd name="connsiteX516" fmla="*/ 6426232 w 12192000"/>
              <a:gd name="connsiteY516" fmla="*/ 2540350 h 6858000"/>
              <a:gd name="connsiteX517" fmla="*/ 6449449 w 12192000"/>
              <a:gd name="connsiteY517" fmla="*/ 2570711 h 6858000"/>
              <a:gd name="connsiteX518" fmla="*/ 6511659 w 12192000"/>
              <a:gd name="connsiteY518" fmla="*/ 2570116 h 6858000"/>
              <a:gd name="connsiteX519" fmla="*/ 6573869 w 12192000"/>
              <a:gd name="connsiteY519" fmla="*/ 2569521 h 6858000"/>
              <a:gd name="connsiteX520" fmla="*/ 6633401 w 12192000"/>
              <a:gd name="connsiteY520" fmla="*/ 2571307 h 6858000"/>
              <a:gd name="connsiteX521" fmla="*/ 6693527 w 12192000"/>
              <a:gd name="connsiteY521" fmla="*/ 2573093 h 6858000"/>
              <a:gd name="connsiteX522" fmla="*/ 6715554 w 12192000"/>
              <a:gd name="connsiteY522" fmla="*/ 2548685 h 6858000"/>
              <a:gd name="connsiteX523" fmla="*/ 6715554 w 12192000"/>
              <a:gd name="connsiteY523" fmla="*/ 2117083 h 6858000"/>
              <a:gd name="connsiteX524" fmla="*/ 6655427 w 12192000"/>
              <a:gd name="connsiteY524" fmla="*/ 2008736 h 6858000"/>
              <a:gd name="connsiteX525" fmla="*/ 6531007 w 12192000"/>
              <a:gd name="connsiteY525" fmla="*/ 1974803 h 6858000"/>
              <a:gd name="connsiteX526" fmla="*/ 6421172 w 12192000"/>
              <a:gd name="connsiteY526" fmla="*/ 2009331 h 6858000"/>
              <a:gd name="connsiteX527" fmla="*/ 6359557 w 12192000"/>
              <a:gd name="connsiteY527" fmla="*/ 2043860 h 6858000"/>
              <a:gd name="connsiteX528" fmla="*/ 6350032 w 12192000"/>
              <a:gd name="connsiteY528" fmla="*/ 2004569 h 6858000"/>
              <a:gd name="connsiteX529" fmla="*/ 6335149 w 12192000"/>
              <a:gd name="connsiteY529" fmla="*/ 1965278 h 6858000"/>
              <a:gd name="connsiteX530" fmla="*/ 3820549 w 12192000"/>
              <a:gd name="connsiteY530" fmla="*/ 1965278 h 6858000"/>
              <a:gd name="connsiteX531" fmla="*/ 3678865 w 12192000"/>
              <a:gd name="connsiteY531" fmla="*/ 1989091 h 6858000"/>
              <a:gd name="connsiteX532" fmla="*/ 3534799 w 12192000"/>
              <a:gd name="connsiteY532" fmla="*/ 2008736 h 6858000"/>
              <a:gd name="connsiteX533" fmla="*/ 3524679 w 12192000"/>
              <a:gd name="connsiteY533" fmla="*/ 2024214 h 6858000"/>
              <a:gd name="connsiteX534" fmla="*/ 3526465 w 12192000"/>
              <a:gd name="connsiteY534" fmla="*/ 2035525 h 6858000"/>
              <a:gd name="connsiteX535" fmla="*/ 3554444 w 12192000"/>
              <a:gd name="connsiteY535" fmla="*/ 2267102 h 6858000"/>
              <a:gd name="connsiteX536" fmla="*/ 3554444 w 12192000"/>
              <a:gd name="connsiteY536" fmla="*/ 2545113 h 6858000"/>
              <a:gd name="connsiteX537" fmla="*/ 3580043 w 12192000"/>
              <a:gd name="connsiteY537" fmla="*/ 2570711 h 6858000"/>
              <a:gd name="connsiteX538" fmla="*/ 3641063 w 12192000"/>
              <a:gd name="connsiteY538" fmla="*/ 2570116 h 6858000"/>
              <a:gd name="connsiteX539" fmla="*/ 3702082 w 12192000"/>
              <a:gd name="connsiteY539" fmla="*/ 2569521 h 6858000"/>
              <a:gd name="connsiteX540" fmla="*/ 3759827 w 12192000"/>
              <a:gd name="connsiteY540" fmla="*/ 2571307 h 6858000"/>
              <a:gd name="connsiteX541" fmla="*/ 3817573 w 12192000"/>
              <a:gd name="connsiteY541" fmla="*/ 2573093 h 6858000"/>
              <a:gd name="connsiteX542" fmla="*/ 3843171 w 12192000"/>
              <a:gd name="connsiteY542" fmla="*/ 2542732 h 6858000"/>
              <a:gd name="connsiteX543" fmla="*/ 3843171 w 12192000"/>
              <a:gd name="connsiteY543" fmla="*/ 2255196 h 6858000"/>
              <a:gd name="connsiteX544" fmla="*/ 3877699 w 12192000"/>
              <a:gd name="connsiteY544" fmla="*/ 2221858 h 6858000"/>
              <a:gd name="connsiteX545" fmla="*/ 3911632 w 12192000"/>
              <a:gd name="connsiteY545" fmla="*/ 2256386 h 6858000"/>
              <a:gd name="connsiteX546" fmla="*/ 3912823 w 12192000"/>
              <a:gd name="connsiteY546" fmla="*/ 2317108 h 6858000"/>
              <a:gd name="connsiteX547" fmla="*/ 3914013 w 12192000"/>
              <a:gd name="connsiteY547" fmla="*/ 2377830 h 6858000"/>
              <a:gd name="connsiteX548" fmla="*/ 3912823 w 12192000"/>
              <a:gd name="connsiteY548" fmla="*/ 2459090 h 6858000"/>
              <a:gd name="connsiteX549" fmla="*/ 3911632 w 12192000"/>
              <a:gd name="connsiteY549" fmla="*/ 2540350 h 6858000"/>
              <a:gd name="connsiteX550" fmla="*/ 3934849 w 12192000"/>
              <a:gd name="connsiteY550" fmla="*/ 2570711 h 6858000"/>
              <a:gd name="connsiteX551" fmla="*/ 3997059 w 12192000"/>
              <a:gd name="connsiteY551" fmla="*/ 2570116 h 6858000"/>
              <a:gd name="connsiteX552" fmla="*/ 4059270 w 12192000"/>
              <a:gd name="connsiteY552" fmla="*/ 2569521 h 6858000"/>
              <a:gd name="connsiteX553" fmla="*/ 4118800 w 12192000"/>
              <a:gd name="connsiteY553" fmla="*/ 2571307 h 6858000"/>
              <a:gd name="connsiteX554" fmla="*/ 4178927 w 12192000"/>
              <a:gd name="connsiteY554" fmla="*/ 2573093 h 6858000"/>
              <a:gd name="connsiteX555" fmla="*/ 4200954 w 12192000"/>
              <a:gd name="connsiteY555" fmla="*/ 2548685 h 6858000"/>
              <a:gd name="connsiteX556" fmla="*/ 4200954 w 12192000"/>
              <a:gd name="connsiteY556" fmla="*/ 2117083 h 6858000"/>
              <a:gd name="connsiteX557" fmla="*/ 4140827 w 12192000"/>
              <a:gd name="connsiteY557" fmla="*/ 2008736 h 6858000"/>
              <a:gd name="connsiteX558" fmla="*/ 4016407 w 12192000"/>
              <a:gd name="connsiteY558" fmla="*/ 1974803 h 6858000"/>
              <a:gd name="connsiteX559" fmla="*/ 3906572 w 12192000"/>
              <a:gd name="connsiteY559" fmla="*/ 2009331 h 6858000"/>
              <a:gd name="connsiteX560" fmla="*/ 3844957 w 12192000"/>
              <a:gd name="connsiteY560" fmla="*/ 2043860 h 6858000"/>
              <a:gd name="connsiteX561" fmla="*/ 3835432 w 12192000"/>
              <a:gd name="connsiteY561" fmla="*/ 2004569 h 6858000"/>
              <a:gd name="connsiteX562" fmla="*/ 3820549 w 12192000"/>
              <a:gd name="connsiteY562" fmla="*/ 1965278 h 6858000"/>
              <a:gd name="connsiteX563" fmla="*/ 9289089 w 12192000"/>
              <a:gd name="connsiteY563" fmla="*/ 1963492 h 6858000"/>
              <a:gd name="connsiteX564" fmla="*/ 9105138 w 12192000"/>
              <a:gd name="connsiteY564" fmla="*/ 2042669 h 6858000"/>
              <a:gd name="connsiteX565" fmla="*/ 9036677 w 12192000"/>
              <a:gd name="connsiteY565" fmla="*/ 2233169 h 6858000"/>
              <a:gd name="connsiteX566" fmla="*/ 9109007 w 12192000"/>
              <a:gd name="connsiteY566" fmla="*/ 2420097 h 6858000"/>
              <a:gd name="connsiteX567" fmla="*/ 9296233 w 12192000"/>
              <a:gd name="connsiteY567" fmla="*/ 2492725 h 6858000"/>
              <a:gd name="connsiteX568" fmla="*/ 9415891 w 12192000"/>
              <a:gd name="connsiteY568" fmla="*/ 2470699 h 6858000"/>
              <a:gd name="connsiteX569" fmla="*/ 9415891 w 12192000"/>
              <a:gd name="connsiteY569" fmla="*/ 2496297 h 6858000"/>
              <a:gd name="connsiteX570" fmla="*/ 9370052 w 12192000"/>
              <a:gd name="connsiteY570" fmla="*/ 2528444 h 6858000"/>
              <a:gd name="connsiteX571" fmla="*/ 9305758 w 12192000"/>
              <a:gd name="connsiteY571" fmla="*/ 2536778 h 6858000"/>
              <a:gd name="connsiteX572" fmla="*/ 9146214 w 12192000"/>
              <a:gd name="connsiteY572" fmla="*/ 2509989 h 6858000"/>
              <a:gd name="connsiteX573" fmla="*/ 9140857 w 12192000"/>
              <a:gd name="connsiteY573" fmla="*/ 2508799 h 6858000"/>
              <a:gd name="connsiteX574" fmla="*/ 9125378 w 12192000"/>
              <a:gd name="connsiteY574" fmla="*/ 2531421 h 6858000"/>
              <a:gd name="connsiteX575" fmla="*/ 9090255 w 12192000"/>
              <a:gd name="connsiteY575" fmla="*/ 2682035 h 6858000"/>
              <a:gd name="connsiteX576" fmla="*/ 9208127 w 12192000"/>
              <a:gd name="connsiteY576" fmla="*/ 2730850 h 6858000"/>
              <a:gd name="connsiteX577" fmla="*/ 9353383 w 12192000"/>
              <a:gd name="connsiteY577" fmla="*/ 2745138 h 6858000"/>
              <a:gd name="connsiteX578" fmla="*/ 9680210 w 12192000"/>
              <a:gd name="connsiteY578" fmla="*/ 2612383 h 6858000"/>
              <a:gd name="connsiteX579" fmla="*/ 9720691 w 12192000"/>
              <a:gd name="connsiteY579" fmla="*/ 2387950 h 6858000"/>
              <a:gd name="connsiteX580" fmla="*/ 9720096 w 12192000"/>
              <a:gd name="connsiteY580" fmla="*/ 2328717 h 6858000"/>
              <a:gd name="connsiteX581" fmla="*/ 9719500 w 12192000"/>
              <a:gd name="connsiteY581" fmla="*/ 2269483 h 6858000"/>
              <a:gd name="connsiteX582" fmla="*/ 9722179 w 12192000"/>
              <a:gd name="connsiteY582" fmla="*/ 2135538 h 6858000"/>
              <a:gd name="connsiteX583" fmla="*/ 9724858 w 12192000"/>
              <a:gd name="connsiteY583" fmla="*/ 2001592 h 6858000"/>
              <a:gd name="connsiteX584" fmla="*/ 9714143 w 12192000"/>
              <a:gd name="connsiteY584" fmla="*/ 1986710 h 6858000"/>
              <a:gd name="connsiteX585" fmla="*/ 9577221 w 12192000"/>
              <a:gd name="connsiteY585" fmla="*/ 1975101 h 6858000"/>
              <a:gd name="connsiteX586" fmla="*/ 9430178 w 12192000"/>
              <a:gd name="connsiteY586" fmla="*/ 1964683 h 6858000"/>
              <a:gd name="connsiteX587" fmla="*/ 9422439 w 12192000"/>
              <a:gd name="connsiteY587" fmla="*/ 1975994 h 6858000"/>
              <a:gd name="connsiteX588" fmla="*/ 9424821 w 12192000"/>
              <a:gd name="connsiteY588" fmla="*/ 1999211 h 6858000"/>
              <a:gd name="connsiteX589" fmla="*/ 9427202 w 12192000"/>
              <a:gd name="connsiteY589" fmla="*/ 2022428 h 6858000"/>
              <a:gd name="connsiteX590" fmla="*/ 9424821 w 12192000"/>
              <a:gd name="connsiteY590" fmla="*/ 2033739 h 6858000"/>
              <a:gd name="connsiteX591" fmla="*/ 9390293 w 12192000"/>
              <a:gd name="connsiteY591" fmla="*/ 1997425 h 6858000"/>
              <a:gd name="connsiteX592" fmla="*/ 9289089 w 12192000"/>
              <a:gd name="connsiteY592" fmla="*/ 1963492 h 6858000"/>
              <a:gd name="connsiteX593" fmla="*/ 7031665 w 12192000"/>
              <a:gd name="connsiteY593" fmla="*/ 1963492 h 6858000"/>
              <a:gd name="connsiteX594" fmla="*/ 6847713 w 12192000"/>
              <a:gd name="connsiteY594" fmla="*/ 2042669 h 6858000"/>
              <a:gd name="connsiteX595" fmla="*/ 6779252 w 12192000"/>
              <a:gd name="connsiteY595" fmla="*/ 2233169 h 6858000"/>
              <a:gd name="connsiteX596" fmla="*/ 6851583 w 12192000"/>
              <a:gd name="connsiteY596" fmla="*/ 2420097 h 6858000"/>
              <a:gd name="connsiteX597" fmla="*/ 7038808 w 12192000"/>
              <a:gd name="connsiteY597" fmla="*/ 2492725 h 6858000"/>
              <a:gd name="connsiteX598" fmla="*/ 7158466 w 12192000"/>
              <a:gd name="connsiteY598" fmla="*/ 2470699 h 6858000"/>
              <a:gd name="connsiteX599" fmla="*/ 7158466 w 12192000"/>
              <a:gd name="connsiteY599" fmla="*/ 2496297 h 6858000"/>
              <a:gd name="connsiteX600" fmla="*/ 7112627 w 12192000"/>
              <a:gd name="connsiteY600" fmla="*/ 2528444 h 6858000"/>
              <a:gd name="connsiteX601" fmla="*/ 7048333 w 12192000"/>
              <a:gd name="connsiteY601" fmla="*/ 2536778 h 6858000"/>
              <a:gd name="connsiteX602" fmla="*/ 6888790 w 12192000"/>
              <a:gd name="connsiteY602" fmla="*/ 2509989 h 6858000"/>
              <a:gd name="connsiteX603" fmla="*/ 6883432 w 12192000"/>
              <a:gd name="connsiteY603" fmla="*/ 2508799 h 6858000"/>
              <a:gd name="connsiteX604" fmla="*/ 6867954 w 12192000"/>
              <a:gd name="connsiteY604" fmla="*/ 2531421 h 6858000"/>
              <a:gd name="connsiteX605" fmla="*/ 6832830 w 12192000"/>
              <a:gd name="connsiteY605" fmla="*/ 2682035 h 6858000"/>
              <a:gd name="connsiteX606" fmla="*/ 6950702 w 12192000"/>
              <a:gd name="connsiteY606" fmla="*/ 2730850 h 6858000"/>
              <a:gd name="connsiteX607" fmla="*/ 7095958 w 12192000"/>
              <a:gd name="connsiteY607" fmla="*/ 2745138 h 6858000"/>
              <a:gd name="connsiteX608" fmla="*/ 7422785 w 12192000"/>
              <a:gd name="connsiteY608" fmla="*/ 2612383 h 6858000"/>
              <a:gd name="connsiteX609" fmla="*/ 7463266 w 12192000"/>
              <a:gd name="connsiteY609" fmla="*/ 2387950 h 6858000"/>
              <a:gd name="connsiteX610" fmla="*/ 7462671 w 12192000"/>
              <a:gd name="connsiteY610" fmla="*/ 2328717 h 6858000"/>
              <a:gd name="connsiteX611" fmla="*/ 7462076 w 12192000"/>
              <a:gd name="connsiteY611" fmla="*/ 2269483 h 6858000"/>
              <a:gd name="connsiteX612" fmla="*/ 7464754 w 12192000"/>
              <a:gd name="connsiteY612" fmla="*/ 2135538 h 6858000"/>
              <a:gd name="connsiteX613" fmla="*/ 7467433 w 12192000"/>
              <a:gd name="connsiteY613" fmla="*/ 2001592 h 6858000"/>
              <a:gd name="connsiteX614" fmla="*/ 7456718 w 12192000"/>
              <a:gd name="connsiteY614" fmla="*/ 1986710 h 6858000"/>
              <a:gd name="connsiteX615" fmla="*/ 7319796 w 12192000"/>
              <a:gd name="connsiteY615" fmla="*/ 1975101 h 6858000"/>
              <a:gd name="connsiteX616" fmla="*/ 7172754 w 12192000"/>
              <a:gd name="connsiteY616" fmla="*/ 1964683 h 6858000"/>
              <a:gd name="connsiteX617" fmla="*/ 7165015 w 12192000"/>
              <a:gd name="connsiteY617" fmla="*/ 1975994 h 6858000"/>
              <a:gd name="connsiteX618" fmla="*/ 7167396 w 12192000"/>
              <a:gd name="connsiteY618" fmla="*/ 1999211 h 6858000"/>
              <a:gd name="connsiteX619" fmla="*/ 7169777 w 12192000"/>
              <a:gd name="connsiteY619" fmla="*/ 2022428 h 6858000"/>
              <a:gd name="connsiteX620" fmla="*/ 7167396 w 12192000"/>
              <a:gd name="connsiteY620" fmla="*/ 2033739 h 6858000"/>
              <a:gd name="connsiteX621" fmla="*/ 7132868 w 12192000"/>
              <a:gd name="connsiteY621" fmla="*/ 1997425 h 6858000"/>
              <a:gd name="connsiteX622" fmla="*/ 7031665 w 12192000"/>
              <a:gd name="connsiteY622" fmla="*/ 1963492 h 6858000"/>
              <a:gd name="connsiteX623" fmla="*/ 3031165 w 12192000"/>
              <a:gd name="connsiteY623" fmla="*/ 1963492 h 6858000"/>
              <a:gd name="connsiteX624" fmla="*/ 2847213 w 12192000"/>
              <a:gd name="connsiteY624" fmla="*/ 2042669 h 6858000"/>
              <a:gd name="connsiteX625" fmla="*/ 2778753 w 12192000"/>
              <a:gd name="connsiteY625" fmla="*/ 2233169 h 6858000"/>
              <a:gd name="connsiteX626" fmla="*/ 2851083 w 12192000"/>
              <a:gd name="connsiteY626" fmla="*/ 2420097 h 6858000"/>
              <a:gd name="connsiteX627" fmla="*/ 3038309 w 12192000"/>
              <a:gd name="connsiteY627" fmla="*/ 2492725 h 6858000"/>
              <a:gd name="connsiteX628" fmla="*/ 3157966 w 12192000"/>
              <a:gd name="connsiteY628" fmla="*/ 2470699 h 6858000"/>
              <a:gd name="connsiteX629" fmla="*/ 3157966 w 12192000"/>
              <a:gd name="connsiteY629" fmla="*/ 2496297 h 6858000"/>
              <a:gd name="connsiteX630" fmla="*/ 3112128 w 12192000"/>
              <a:gd name="connsiteY630" fmla="*/ 2528444 h 6858000"/>
              <a:gd name="connsiteX631" fmla="*/ 3047834 w 12192000"/>
              <a:gd name="connsiteY631" fmla="*/ 2536778 h 6858000"/>
              <a:gd name="connsiteX632" fmla="*/ 2888290 w 12192000"/>
              <a:gd name="connsiteY632" fmla="*/ 2509989 h 6858000"/>
              <a:gd name="connsiteX633" fmla="*/ 2882932 w 12192000"/>
              <a:gd name="connsiteY633" fmla="*/ 2508799 h 6858000"/>
              <a:gd name="connsiteX634" fmla="*/ 2867454 w 12192000"/>
              <a:gd name="connsiteY634" fmla="*/ 2531421 h 6858000"/>
              <a:gd name="connsiteX635" fmla="*/ 2832330 w 12192000"/>
              <a:gd name="connsiteY635" fmla="*/ 2682035 h 6858000"/>
              <a:gd name="connsiteX636" fmla="*/ 2950202 w 12192000"/>
              <a:gd name="connsiteY636" fmla="*/ 2730850 h 6858000"/>
              <a:gd name="connsiteX637" fmla="*/ 3095459 w 12192000"/>
              <a:gd name="connsiteY637" fmla="*/ 2745138 h 6858000"/>
              <a:gd name="connsiteX638" fmla="*/ 3422285 w 12192000"/>
              <a:gd name="connsiteY638" fmla="*/ 2612383 h 6858000"/>
              <a:gd name="connsiteX639" fmla="*/ 3462766 w 12192000"/>
              <a:gd name="connsiteY639" fmla="*/ 2387950 h 6858000"/>
              <a:gd name="connsiteX640" fmla="*/ 3462171 w 12192000"/>
              <a:gd name="connsiteY640" fmla="*/ 2328717 h 6858000"/>
              <a:gd name="connsiteX641" fmla="*/ 3461576 w 12192000"/>
              <a:gd name="connsiteY641" fmla="*/ 2269483 h 6858000"/>
              <a:gd name="connsiteX642" fmla="*/ 3464255 w 12192000"/>
              <a:gd name="connsiteY642" fmla="*/ 2135538 h 6858000"/>
              <a:gd name="connsiteX643" fmla="*/ 3466934 w 12192000"/>
              <a:gd name="connsiteY643" fmla="*/ 2001592 h 6858000"/>
              <a:gd name="connsiteX644" fmla="*/ 3456218 w 12192000"/>
              <a:gd name="connsiteY644" fmla="*/ 1986710 h 6858000"/>
              <a:gd name="connsiteX645" fmla="*/ 3319296 w 12192000"/>
              <a:gd name="connsiteY645" fmla="*/ 1975101 h 6858000"/>
              <a:gd name="connsiteX646" fmla="*/ 3172254 w 12192000"/>
              <a:gd name="connsiteY646" fmla="*/ 1964683 h 6858000"/>
              <a:gd name="connsiteX647" fmla="*/ 3164515 w 12192000"/>
              <a:gd name="connsiteY647" fmla="*/ 1975994 h 6858000"/>
              <a:gd name="connsiteX648" fmla="*/ 3166896 w 12192000"/>
              <a:gd name="connsiteY648" fmla="*/ 1999211 h 6858000"/>
              <a:gd name="connsiteX649" fmla="*/ 3169278 w 12192000"/>
              <a:gd name="connsiteY649" fmla="*/ 2022428 h 6858000"/>
              <a:gd name="connsiteX650" fmla="*/ 3166896 w 12192000"/>
              <a:gd name="connsiteY650" fmla="*/ 2033739 h 6858000"/>
              <a:gd name="connsiteX651" fmla="*/ 3132368 w 12192000"/>
              <a:gd name="connsiteY651" fmla="*/ 1997425 h 6858000"/>
              <a:gd name="connsiteX652" fmla="*/ 3031165 w 12192000"/>
              <a:gd name="connsiteY652" fmla="*/ 1963492 h 6858000"/>
              <a:gd name="connsiteX653" fmla="*/ 10103476 w 12192000"/>
              <a:gd name="connsiteY653" fmla="*/ 1961111 h 6858000"/>
              <a:gd name="connsiteX654" fmla="*/ 9878151 w 12192000"/>
              <a:gd name="connsiteY654" fmla="*/ 2053385 h 6858000"/>
              <a:gd name="connsiteX655" fmla="*/ 9787961 w 12192000"/>
              <a:gd name="connsiteY655" fmla="*/ 2281985 h 6858000"/>
              <a:gd name="connsiteX656" fmla="*/ 9881425 w 12192000"/>
              <a:gd name="connsiteY656" fmla="*/ 2511180 h 6858000"/>
              <a:gd name="connsiteX657" fmla="*/ 10123122 w 12192000"/>
              <a:gd name="connsiteY657" fmla="*/ 2584403 h 6858000"/>
              <a:gd name="connsiteX658" fmla="*/ 10351126 w 12192000"/>
              <a:gd name="connsiteY658" fmla="*/ 2520705 h 6858000"/>
              <a:gd name="connsiteX659" fmla="*/ 10358865 w 12192000"/>
              <a:gd name="connsiteY659" fmla="*/ 2507013 h 6858000"/>
              <a:gd name="connsiteX660" fmla="*/ 10338625 w 12192000"/>
              <a:gd name="connsiteY660" fmla="*/ 2475461 h 6858000"/>
              <a:gd name="connsiteX661" fmla="*/ 10316003 w 12192000"/>
              <a:gd name="connsiteY661" fmla="*/ 2442719 h 6858000"/>
              <a:gd name="connsiteX662" fmla="*/ 10287428 w 12192000"/>
              <a:gd name="connsiteY662" fmla="*/ 2383188 h 6858000"/>
              <a:gd name="connsiteX663" fmla="*/ 10271950 w 12192000"/>
              <a:gd name="connsiteY663" fmla="*/ 2372472 h 6858000"/>
              <a:gd name="connsiteX664" fmla="*/ 10220455 w 12192000"/>
              <a:gd name="connsiteY664" fmla="*/ 2387355 h 6858000"/>
              <a:gd name="connsiteX665" fmla="*/ 10148720 w 12192000"/>
              <a:gd name="connsiteY665" fmla="*/ 2402238 h 6858000"/>
              <a:gd name="connsiteX666" fmla="*/ 10096333 w 12192000"/>
              <a:gd name="connsiteY666" fmla="*/ 2393308 h 6858000"/>
              <a:gd name="connsiteX667" fmla="*/ 10057042 w 12192000"/>
              <a:gd name="connsiteY667" fmla="*/ 2361161 h 6858000"/>
              <a:gd name="connsiteX668" fmla="*/ 10196345 w 12192000"/>
              <a:gd name="connsiteY668" fmla="*/ 2345088 h 6858000"/>
              <a:gd name="connsiteX669" fmla="*/ 10351126 w 12192000"/>
              <a:gd name="connsiteY669" fmla="*/ 2325442 h 6858000"/>
              <a:gd name="connsiteX670" fmla="*/ 10389822 w 12192000"/>
              <a:gd name="connsiteY670" fmla="*/ 2254005 h 6858000"/>
              <a:gd name="connsiteX671" fmla="*/ 10305585 w 12192000"/>
              <a:gd name="connsiteY671" fmla="*/ 2048324 h 6858000"/>
              <a:gd name="connsiteX672" fmla="*/ 10103476 w 12192000"/>
              <a:gd name="connsiteY672" fmla="*/ 1961111 h 6858000"/>
              <a:gd name="connsiteX673" fmla="*/ 4923663 w 12192000"/>
              <a:gd name="connsiteY673" fmla="*/ 1734892 h 6858000"/>
              <a:gd name="connsiteX674" fmla="*/ 4843891 w 12192000"/>
              <a:gd name="connsiteY674" fmla="*/ 1737571 h 6858000"/>
              <a:gd name="connsiteX675" fmla="*/ 4764120 w 12192000"/>
              <a:gd name="connsiteY675" fmla="*/ 1740250 h 6858000"/>
              <a:gd name="connsiteX676" fmla="*/ 4688813 w 12192000"/>
              <a:gd name="connsiteY676" fmla="*/ 1737869 h 6858000"/>
              <a:gd name="connsiteX677" fmla="*/ 4613505 w 12192000"/>
              <a:gd name="connsiteY677" fmla="*/ 1735488 h 6858000"/>
              <a:gd name="connsiteX678" fmla="*/ 4599218 w 12192000"/>
              <a:gd name="connsiteY678" fmla="*/ 1748585 h 6858000"/>
              <a:gd name="connsiteX679" fmla="*/ 4604576 w 12192000"/>
              <a:gd name="connsiteY679" fmla="*/ 1955753 h 6858000"/>
              <a:gd name="connsiteX680" fmla="*/ 4610530 w 12192000"/>
              <a:gd name="connsiteY680" fmla="*/ 2163517 h 6858000"/>
              <a:gd name="connsiteX681" fmla="*/ 4611124 w 12192000"/>
              <a:gd name="connsiteY681" fmla="*/ 2505822 h 6858000"/>
              <a:gd name="connsiteX682" fmla="*/ 4610659 w 12192000"/>
              <a:gd name="connsiteY682" fmla="*/ 2549448 h 6858000"/>
              <a:gd name="connsiteX683" fmla="*/ 4610522 w 12192000"/>
              <a:gd name="connsiteY683" fmla="*/ 2550582 h 6858000"/>
              <a:gd name="connsiteX684" fmla="*/ 4609933 w 12192000"/>
              <a:gd name="connsiteY684" fmla="*/ 2547494 h 6858000"/>
              <a:gd name="connsiteX685" fmla="*/ 4610454 w 12192000"/>
              <a:gd name="connsiteY685" fmla="*/ 2551140 h 6858000"/>
              <a:gd name="connsiteX686" fmla="*/ 4610522 w 12192000"/>
              <a:gd name="connsiteY686" fmla="*/ 2550582 h 6858000"/>
              <a:gd name="connsiteX687" fmla="*/ 4611868 w 12192000"/>
              <a:gd name="connsiteY687" fmla="*/ 2557652 h 6858000"/>
              <a:gd name="connsiteX688" fmla="*/ 4630174 w 12192000"/>
              <a:gd name="connsiteY688" fmla="*/ 2570711 h 6858000"/>
              <a:gd name="connsiteX689" fmla="*/ 4760547 w 12192000"/>
              <a:gd name="connsiteY689" fmla="*/ 2568330 h 6858000"/>
              <a:gd name="connsiteX690" fmla="*/ 4890921 w 12192000"/>
              <a:gd name="connsiteY690" fmla="*/ 2565949 h 6858000"/>
              <a:gd name="connsiteX691" fmla="*/ 5107615 w 12192000"/>
              <a:gd name="connsiteY691" fmla="*/ 2576069 h 6858000"/>
              <a:gd name="connsiteX692" fmla="*/ 5193340 w 12192000"/>
              <a:gd name="connsiteY692" fmla="*/ 2582617 h 6858000"/>
              <a:gd name="connsiteX693" fmla="*/ 5211794 w 12192000"/>
              <a:gd name="connsiteY693" fmla="*/ 2561186 h 6858000"/>
              <a:gd name="connsiteX694" fmla="*/ 5232630 w 12192000"/>
              <a:gd name="connsiteY694" fmla="*/ 2302225 h 6858000"/>
              <a:gd name="connsiteX695" fmla="*/ 5221916 w 12192000"/>
              <a:gd name="connsiteY695" fmla="*/ 2286747 h 6858000"/>
              <a:gd name="connsiteX696" fmla="*/ 5212985 w 12192000"/>
              <a:gd name="connsiteY696" fmla="*/ 2287938 h 6858000"/>
              <a:gd name="connsiteX697" fmla="*/ 5064157 w 12192000"/>
              <a:gd name="connsiteY697" fmla="*/ 2311155 h 6858000"/>
              <a:gd name="connsiteX698" fmla="*/ 4926640 w 12192000"/>
              <a:gd name="connsiteY698" fmla="*/ 2318299 h 6858000"/>
              <a:gd name="connsiteX699" fmla="*/ 4916519 w 12192000"/>
              <a:gd name="connsiteY699" fmla="*/ 2295081 h 6858000"/>
              <a:gd name="connsiteX700" fmla="*/ 4914138 w 12192000"/>
              <a:gd name="connsiteY700" fmla="*/ 2178400 h 6858000"/>
              <a:gd name="connsiteX701" fmla="*/ 4915329 w 12192000"/>
              <a:gd name="connsiteY701" fmla="*/ 2056361 h 6858000"/>
              <a:gd name="connsiteX702" fmla="*/ 4932593 w 12192000"/>
              <a:gd name="connsiteY702" fmla="*/ 1753942 h 6858000"/>
              <a:gd name="connsiteX703" fmla="*/ 4933188 w 12192000"/>
              <a:gd name="connsiteY703" fmla="*/ 1747394 h 6858000"/>
              <a:gd name="connsiteX704" fmla="*/ 4923663 w 12192000"/>
              <a:gd name="connsiteY704" fmla="*/ 1734892 h 6858000"/>
              <a:gd name="connsiteX705" fmla="*/ 2562654 w 12192000"/>
              <a:gd name="connsiteY705" fmla="*/ 1719414 h 6858000"/>
              <a:gd name="connsiteX706" fmla="*/ 2458474 w 12192000"/>
              <a:gd name="connsiteY706" fmla="*/ 1752752 h 6858000"/>
              <a:gd name="connsiteX707" fmla="*/ 2410254 w 12192000"/>
              <a:gd name="connsiteY707" fmla="*/ 1848002 h 6858000"/>
              <a:gd name="connsiteX708" fmla="*/ 2456688 w 12192000"/>
              <a:gd name="connsiteY708" fmla="*/ 1943252 h 6858000"/>
              <a:gd name="connsiteX709" fmla="*/ 2562654 w 12192000"/>
              <a:gd name="connsiteY709" fmla="*/ 1973017 h 6858000"/>
              <a:gd name="connsiteX710" fmla="*/ 2715054 w 12192000"/>
              <a:gd name="connsiteY710" fmla="*/ 1848002 h 6858000"/>
              <a:gd name="connsiteX711" fmla="*/ 2666834 w 12192000"/>
              <a:gd name="connsiteY711" fmla="*/ 1752752 h 6858000"/>
              <a:gd name="connsiteX712" fmla="*/ 2562654 w 12192000"/>
              <a:gd name="connsiteY712" fmla="*/ 1719414 h 6858000"/>
              <a:gd name="connsiteX713" fmla="*/ 2176891 w 12192000"/>
              <a:gd name="connsiteY713" fmla="*/ 1709294 h 6858000"/>
              <a:gd name="connsiteX714" fmla="*/ 2158437 w 12192000"/>
              <a:gd name="connsiteY714" fmla="*/ 1712271 h 6858000"/>
              <a:gd name="connsiteX715" fmla="*/ 1951268 w 12192000"/>
              <a:gd name="connsiteY715" fmla="*/ 1788471 h 6858000"/>
              <a:gd name="connsiteX716" fmla="*/ 1846493 w 12192000"/>
              <a:gd name="connsiteY716" fmla="*/ 1971827 h 6858000"/>
              <a:gd name="connsiteX717" fmla="*/ 1872687 w 12192000"/>
              <a:gd name="connsiteY717" fmla="*/ 2084341 h 6858000"/>
              <a:gd name="connsiteX718" fmla="*/ 1921503 w 12192000"/>
              <a:gd name="connsiteY718" fmla="*/ 2154588 h 6858000"/>
              <a:gd name="connsiteX719" fmla="*/ 1947696 w 12192000"/>
              <a:gd name="connsiteY719" fmla="*/ 2229597 h 6858000"/>
              <a:gd name="connsiteX720" fmla="*/ 1908405 w 12192000"/>
              <a:gd name="connsiteY720" fmla="*/ 2309369 h 6858000"/>
              <a:gd name="connsiteX721" fmla="*/ 1835182 w 12192000"/>
              <a:gd name="connsiteY721" fmla="*/ 2361161 h 6858000"/>
              <a:gd name="connsiteX722" fmla="*/ 1795891 w 12192000"/>
              <a:gd name="connsiteY722" fmla="*/ 2388546 h 6858000"/>
              <a:gd name="connsiteX723" fmla="*/ 1856018 w 12192000"/>
              <a:gd name="connsiteY723" fmla="*/ 2500464 h 6858000"/>
              <a:gd name="connsiteX724" fmla="*/ 1924479 w 12192000"/>
              <a:gd name="connsiteY724" fmla="*/ 2626671 h 6858000"/>
              <a:gd name="connsiteX725" fmla="*/ 1938171 w 12192000"/>
              <a:gd name="connsiteY725" fmla="*/ 2639767 h 6858000"/>
              <a:gd name="connsiteX726" fmla="*/ 1950077 w 12192000"/>
              <a:gd name="connsiteY726" fmla="*/ 2637982 h 6858000"/>
              <a:gd name="connsiteX727" fmla="*/ 2126290 w 12192000"/>
              <a:gd name="connsiteY727" fmla="*/ 2561186 h 6858000"/>
              <a:gd name="connsiteX728" fmla="*/ 2267974 w 12192000"/>
              <a:gd name="connsiteY728" fmla="*/ 2437957 h 6858000"/>
              <a:gd name="connsiteX729" fmla="*/ 2303693 w 12192000"/>
              <a:gd name="connsiteY729" fmla="*/ 2302225 h 6858000"/>
              <a:gd name="connsiteX730" fmla="*/ 2257854 w 12192000"/>
              <a:gd name="connsiteY730" fmla="*/ 2161434 h 6858000"/>
              <a:gd name="connsiteX731" fmla="*/ 2212015 w 12192000"/>
              <a:gd name="connsiteY731" fmla="*/ 2056361 h 6858000"/>
              <a:gd name="connsiteX732" fmla="*/ 2262914 w 12192000"/>
              <a:gd name="connsiteY732" fmla="*/ 1983733 h 6858000"/>
              <a:gd name="connsiteX733" fmla="*/ 2313813 w 12192000"/>
              <a:gd name="connsiteY733" fmla="*/ 1946824 h 6858000"/>
              <a:gd name="connsiteX734" fmla="*/ 2312027 w 12192000"/>
              <a:gd name="connsiteY734" fmla="*/ 1941466 h 6858000"/>
              <a:gd name="connsiteX735" fmla="*/ 2185226 w 12192000"/>
              <a:gd name="connsiteY735" fmla="*/ 1722391 h 6858000"/>
              <a:gd name="connsiteX736" fmla="*/ 2176891 w 12192000"/>
              <a:gd name="connsiteY736" fmla="*/ 1709294 h 6858000"/>
              <a:gd name="connsiteX737" fmla="*/ 0 w 12192000"/>
              <a:gd name="connsiteY737" fmla="*/ 0 h 6858000"/>
              <a:gd name="connsiteX738" fmla="*/ 12192000 w 12192000"/>
              <a:gd name="connsiteY738" fmla="*/ 0 h 6858000"/>
              <a:gd name="connsiteX739" fmla="*/ 12192000 w 12192000"/>
              <a:gd name="connsiteY739" fmla="*/ 6858000 h 6858000"/>
              <a:gd name="connsiteX740" fmla="*/ 0 w 12192000"/>
              <a:gd name="connsiteY7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Lst>
            <a:rect l="l" t="t" r="r" b="b"/>
            <a:pathLst>
              <a:path w="12192000" h="6858000">
                <a:moveTo>
                  <a:pt x="8463986" y="3681564"/>
                </a:moveTo>
                <a:cubicBezTo>
                  <a:pt x="8479464" y="3681564"/>
                  <a:pt x="8492462" y="3687021"/>
                  <a:pt x="8502979" y="3697935"/>
                </a:cubicBezTo>
                <a:cubicBezTo>
                  <a:pt x="8513496" y="3708849"/>
                  <a:pt x="8518755" y="3722046"/>
                  <a:pt x="8518755" y="3737524"/>
                </a:cubicBezTo>
                <a:cubicBezTo>
                  <a:pt x="8518755" y="3753399"/>
                  <a:pt x="8513595" y="3766694"/>
                  <a:pt x="8503277" y="3777410"/>
                </a:cubicBezTo>
                <a:cubicBezTo>
                  <a:pt x="8492958" y="3788125"/>
                  <a:pt x="8479861" y="3793483"/>
                  <a:pt x="8463986" y="3793483"/>
                </a:cubicBezTo>
                <a:cubicBezTo>
                  <a:pt x="8448508" y="3793483"/>
                  <a:pt x="8435510" y="3788026"/>
                  <a:pt x="8424993" y="3777112"/>
                </a:cubicBezTo>
                <a:cubicBezTo>
                  <a:pt x="8414476" y="3766198"/>
                  <a:pt x="8409218" y="3753002"/>
                  <a:pt x="8409218" y="3737524"/>
                </a:cubicBezTo>
                <a:cubicBezTo>
                  <a:pt x="8409218" y="3721649"/>
                  <a:pt x="8414476" y="3708353"/>
                  <a:pt x="8424993" y="3697638"/>
                </a:cubicBezTo>
                <a:cubicBezTo>
                  <a:pt x="8435510" y="3686922"/>
                  <a:pt x="8448508" y="3681564"/>
                  <a:pt x="8463986" y="3681564"/>
                </a:cubicBezTo>
                <a:close/>
                <a:moveTo>
                  <a:pt x="4996887" y="3681564"/>
                </a:moveTo>
                <a:cubicBezTo>
                  <a:pt x="5012365" y="3681564"/>
                  <a:pt x="5025362" y="3687021"/>
                  <a:pt x="5035879" y="3697935"/>
                </a:cubicBezTo>
                <a:cubicBezTo>
                  <a:pt x="5046397" y="3708849"/>
                  <a:pt x="5051655" y="3722046"/>
                  <a:pt x="5051655" y="3737524"/>
                </a:cubicBezTo>
                <a:cubicBezTo>
                  <a:pt x="5051655" y="3753399"/>
                  <a:pt x="5046496" y="3766694"/>
                  <a:pt x="5036177" y="3777410"/>
                </a:cubicBezTo>
                <a:cubicBezTo>
                  <a:pt x="5025859" y="3788125"/>
                  <a:pt x="5012762" y="3793483"/>
                  <a:pt x="4996887" y="3793483"/>
                </a:cubicBezTo>
                <a:cubicBezTo>
                  <a:pt x="4981408" y="3793483"/>
                  <a:pt x="4968410" y="3788026"/>
                  <a:pt x="4957894" y="3777112"/>
                </a:cubicBezTo>
                <a:cubicBezTo>
                  <a:pt x="4947377" y="3766198"/>
                  <a:pt x="4942118" y="3753002"/>
                  <a:pt x="4942118" y="3737524"/>
                </a:cubicBezTo>
                <a:cubicBezTo>
                  <a:pt x="4942118" y="3721649"/>
                  <a:pt x="4947377" y="3708353"/>
                  <a:pt x="4957894" y="3697638"/>
                </a:cubicBezTo>
                <a:cubicBezTo>
                  <a:pt x="4968410" y="3686922"/>
                  <a:pt x="4981408" y="3681564"/>
                  <a:pt x="4996887" y="3681564"/>
                </a:cubicBezTo>
                <a:close/>
                <a:moveTo>
                  <a:pt x="5697569" y="3657156"/>
                </a:moveTo>
                <a:cubicBezTo>
                  <a:pt x="5712254" y="3657156"/>
                  <a:pt x="5724755" y="3662217"/>
                  <a:pt x="5735074" y="3672337"/>
                </a:cubicBezTo>
                <a:cubicBezTo>
                  <a:pt x="5745393" y="3682457"/>
                  <a:pt x="5750552" y="3694860"/>
                  <a:pt x="5750552" y="3709544"/>
                </a:cubicBezTo>
                <a:cubicBezTo>
                  <a:pt x="5750552" y="3723831"/>
                  <a:pt x="5745293" y="3736135"/>
                  <a:pt x="5734776" y="3746453"/>
                </a:cubicBezTo>
                <a:cubicBezTo>
                  <a:pt x="5724259" y="3756772"/>
                  <a:pt x="5711857" y="3761931"/>
                  <a:pt x="5697569" y="3761931"/>
                </a:cubicBezTo>
                <a:cubicBezTo>
                  <a:pt x="5683282" y="3761931"/>
                  <a:pt x="5670979" y="3756871"/>
                  <a:pt x="5660660" y="3746751"/>
                </a:cubicBezTo>
                <a:cubicBezTo>
                  <a:pt x="5650341" y="3736631"/>
                  <a:pt x="5645182" y="3724228"/>
                  <a:pt x="5645182" y="3709544"/>
                </a:cubicBezTo>
                <a:cubicBezTo>
                  <a:pt x="5645182" y="3694860"/>
                  <a:pt x="5650341" y="3682457"/>
                  <a:pt x="5660660" y="3672337"/>
                </a:cubicBezTo>
                <a:cubicBezTo>
                  <a:pt x="5670979" y="3662217"/>
                  <a:pt x="5683282" y="3657156"/>
                  <a:pt x="5697569" y="3657156"/>
                </a:cubicBezTo>
                <a:close/>
                <a:moveTo>
                  <a:pt x="3830074" y="3627986"/>
                </a:moveTo>
                <a:cubicBezTo>
                  <a:pt x="3841584" y="3627986"/>
                  <a:pt x="3852002" y="3633344"/>
                  <a:pt x="3861328" y="3644060"/>
                </a:cubicBezTo>
                <a:cubicBezTo>
                  <a:pt x="3870654" y="3654775"/>
                  <a:pt x="3875318" y="3666086"/>
                  <a:pt x="3875318" y="3677992"/>
                </a:cubicBezTo>
                <a:cubicBezTo>
                  <a:pt x="3875318" y="3681564"/>
                  <a:pt x="3868372" y="3683946"/>
                  <a:pt x="3854482" y="3685136"/>
                </a:cubicBezTo>
                <a:cubicBezTo>
                  <a:pt x="3850514" y="3685533"/>
                  <a:pt x="3840393" y="3686922"/>
                  <a:pt x="3824121" y="3689303"/>
                </a:cubicBezTo>
                <a:cubicBezTo>
                  <a:pt x="3811421" y="3691288"/>
                  <a:pt x="3801301" y="3692280"/>
                  <a:pt x="3793760" y="3692280"/>
                </a:cubicBezTo>
                <a:cubicBezTo>
                  <a:pt x="3780663" y="3692280"/>
                  <a:pt x="3774115" y="3687716"/>
                  <a:pt x="3774115" y="3678588"/>
                </a:cubicBezTo>
                <a:cubicBezTo>
                  <a:pt x="3774115" y="3665094"/>
                  <a:pt x="3779968" y="3653287"/>
                  <a:pt x="3791677" y="3643167"/>
                </a:cubicBezTo>
                <a:cubicBezTo>
                  <a:pt x="3803384" y="3633046"/>
                  <a:pt x="3816183" y="3627986"/>
                  <a:pt x="3830074" y="3627986"/>
                </a:cubicBezTo>
                <a:close/>
                <a:moveTo>
                  <a:pt x="7787116" y="3449988"/>
                </a:moveTo>
                <a:cubicBezTo>
                  <a:pt x="7774813" y="3449988"/>
                  <a:pt x="7768662" y="3455147"/>
                  <a:pt x="7768662" y="3465466"/>
                </a:cubicBezTo>
                <a:cubicBezTo>
                  <a:pt x="7768662" y="3468641"/>
                  <a:pt x="7769257" y="3473999"/>
                  <a:pt x="7770447" y="3481539"/>
                </a:cubicBezTo>
                <a:cubicBezTo>
                  <a:pt x="7783941" y="3609730"/>
                  <a:pt x="7790688" y="3703988"/>
                  <a:pt x="7790688" y="3764313"/>
                </a:cubicBezTo>
                <a:cubicBezTo>
                  <a:pt x="7790688" y="3790903"/>
                  <a:pt x="7790093" y="3830888"/>
                  <a:pt x="7788902" y="3884268"/>
                </a:cubicBezTo>
                <a:cubicBezTo>
                  <a:pt x="7787712" y="3937648"/>
                  <a:pt x="7787116" y="3977832"/>
                  <a:pt x="7787116" y="4004819"/>
                </a:cubicBezTo>
                <a:cubicBezTo>
                  <a:pt x="7787116" y="4017916"/>
                  <a:pt x="7787513" y="4025457"/>
                  <a:pt x="7788307" y="4027441"/>
                </a:cubicBezTo>
                <a:cubicBezTo>
                  <a:pt x="7790291" y="4034188"/>
                  <a:pt x="7796442" y="4037561"/>
                  <a:pt x="7806762" y="4037561"/>
                </a:cubicBezTo>
                <a:cubicBezTo>
                  <a:pt x="7820652" y="4037561"/>
                  <a:pt x="7841388" y="4036767"/>
                  <a:pt x="7868972" y="4035180"/>
                </a:cubicBezTo>
                <a:cubicBezTo>
                  <a:pt x="7896554" y="4033592"/>
                  <a:pt x="7917291" y="4032799"/>
                  <a:pt x="7931182" y="4032799"/>
                </a:cubicBezTo>
                <a:cubicBezTo>
                  <a:pt x="7945072" y="4032799"/>
                  <a:pt x="7965809" y="4033592"/>
                  <a:pt x="7993392" y="4035180"/>
                </a:cubicBezTo>
                <a:cubicBezTo>
                  <a:pt x="8020975" y="4036767"/>
                  <a:pt x="8041711" y="4037561"/>
                  <a:pt x="8055602" y="4037561"/>
                </a:cubicBezTo>
                <a:cubicBezTo>
                  <a:pt x="8065921" y="4037561"/>
                  <a:pt x="8072072" y="4034188"/>
                  <a:pt x="8074057" y="4027441"/>
                </a:cubicBezTo>
                <a:cubicBezTo>
                  <a:pt x="8074850" y="4025457"/>
                  <a:pt x="8075247" y="4017916"/>
                  <a:pt x="8075247" y="4004819"/>
                </a:cubicBezTo>
                <a:cubicBezTo>
                  <a:pt x="8075247" y="3977832"/>
                  <a:pt x="8074553" y="3937648"/>
                  <a:pt x="8073164" y="3884268"/>
                </a:cubicBezTo>
                <a:cubicBezTo>
                  <a:pt x="8071774" y="3830888"/>
                  <a:pt x="8071080" y="3790903"/>
                  <a:pt x="8071080" y="3764313"/>
                </a:cubicBezTo>
                <a:cubicBezTo>
                  <a:pt x="8071080" y="3725022"/>
                  <a:pt x="8078025" y="3630764"/>
                  <a:pt x="8091916" y="3481539"/>
                </a:cubicBezTo>
                <a:cubicBezTo>
                  <a:pt x="8092710" y="3473999"/>
                  <a:pt x="8093107" y="3468839"/>
                  <a:pt x="8093107" y="3466061"/>
                </a:cubicBezTo>
                <a:cubicBezTo>
                  <a:pt x="8093107" y="3455346"/>
                  <a:pt x="8087154" y="3449988"/>
                  <a:pt x="8075247" y="3449988"/>
                </a:cubicBezTo>
                <a:cubicBezTo>
                  <a:pt x="8059372" y="3449988"/>
                  <a:pt x="8035460" y="3452568"/>
                  <a:pt x="8003512" y="3457727"/>
                </a:cubicBezTo>
                <a:cubicBezTo>
                  <a:pt x="7971564" y="3462886"/>
                  <a:pt x="7947454" y="3465466"/>
                  <a:pt x="7931182" y="3465466"/>
                </a:cubicBezTo>
                <a:cubicBezTo>
                  <a:pt x="7914910" y="3465466"/>
                  <a:pt x="7890799" y="3462886"/>
                  <a:pt x="7858851" y="3457727"/>
                </a:cubicBezTo>
                <a:cubicBezTo>
                  <a:pt x="7826903" y="3452568"/>
                  <a:pt x="7802991" y="3449988"/>
                  <a:pt x="7787116" y="3449988"/>
                </a:cubicBezTo>
                <a:close/>
                <a:moveTo>
                  <a:pt x="6872716" y="3449988"/>
                </a:moveTo>
                <a:cubicBezTo>
                  <a:pt x="6860413" y="3449988"/>
                  <a:pt x="6854262" y="3455147"/>
                  <a:pt x="6854262" y="3465466"/>
                </a:cubicBezTo>
                <a:cubicBezTo>
                  <a:pt x="6854262" y="3468641"/>
                  <a:pt x="6854857" y="3473999"/>
                  <a:pt x="6856047" y="3481539"/>
                </a:cubicBezTo>
                <a:cubicBezTo>
                  <a:pt x="6869541" y="3609730"/>
                  <a:pt x="6876288" y="3703988"/>
                  <a:pt x="6876288" y="3764313"/>
                </a:cubicBezTo>
                <a:cubicBezTo>
                  <a:pt x="6876288" y="3790903"/>
                  <a:pt x="6875692" y="3830888"/>
                  <a:pt x="6874502" y="3884268"/>
                </a:cubicBezTo>
                <a:cubicBezTo>
                  <a:pt x="6873311" y="3937648"/>
                  <a:pt x="6872716" y="3977832"/>
                  <a:pt x="6872716" y="4004819"/>
                </a:cubicBezTo>
                <a:cubicBezTo>
                  <a:pt x="6872716" y="4017916"/>
                  <a:pt x="6873113" y="4025457"/>
                  <a:pt x="6873907" y="4027441"/>
                </a:cubicBezTo>
                <a:cubicBezTo>
                  <a:pt x="6875891" y="4034188"/>
                  <a:pt x="6882042" y="4037561"/>
                  <a:pt x="6892362" y="4037561"/>
                </a:cubicBezTo>
                <a:cubicBezTo>
                  <a:pt x="6906252" y="4037561"/>
                  <a:pt x="6926988" y="4036767"/>
                  <a:pt x="6954572" y="4035180"/>
                </a:cubicBezTo>
                <a:cubicBezTo>
                  <a:pt x="6982154" y="4033592"/>
                  <a:pt x="7002891" y="4032799"/>
                  <a:pt x="7016782" y="4032799"/>
                </a:cubicBezTo>
                <a:cubicBezTo>
                  <a:pt x="7030672" y="4032799"/>
                  <a:pt x="7051409" y="4033592"/>
                  <a:pt x="7078992" y="4035180"/>
                </a:cubicBezTo>
                <a:cubicBezTo>
                  <a:pt x="7106575" y="4036767"/>
                  <a:pt x="7127311" y="4037561"/>
                  <a:pt x="7141202" y="4037561"/>
                </a:cubicBezTo>
                <a:cubicBezTo>
                  <a:pt x="7151521" y="4037561"/>
                  <a:pt x="7157672" y="4034188"/>
                  <a:pt x="7159657" y="4027441"/>
                </a:cubicBezTo>
                <a:cubicBezTo>
                  <a:pt x="7160450" y="4025457"/>
                  <a:pt x="7160847" y="4017916"/>
                  <a:pt x="7160847" y="4004819"/>
                </a:cubicBezTo>
                <a:cubicBezTo>
                  <a:pt x="7160847" y="3977832"/>
                  <a:pt x="7160153" y="3937648"/>
                  <a:pt x="7158764" y="3884268"/>
                </a:cubicBezTo>
                <a:cubicBezTo>
                  <a:pt x="7157374" y="3830888"/>
                  <a:pt x="7156680" y="3790903"/>
                  <a:pt x="7156680" y="3764313"/>
                </a:cubicBezTo>
                <a:cubicBezTo>
                  <a:pt x="7156680" y="3725022"/>
                  <a:pt x="7163625" y="3630764"/>
                  <a:pt x="7177516" y="3481539"/>
                </a:cubicBezTo>
                <a:cubicBezTo>
                  <a:pt x="7178310" y="3473999"/>
                  <a:pt x="7178707" y="3468839"/>
                  <a:pt x="7178707" y="3466061"/>
                </a:cubicBezTo>
                <a:cubicBezTo>
                  <a:pt x="7178707" y="3455346"/>
                  <a:pt x="7172754" y="3449988"/>
                  <a:pt x="7160847" y="3449988"/>
                </a:cubicBezTo>
                <a:cubicBezTo>
                  <a:pt x="7144972" y="3449988"/>
                  <a:pt x="7121060" y="3452568"/>
                  <a:pt x="7089112" y="3457727"/>
                </a:cubicBezTo>
                <a:cubicBezTo>
                  <a:pt x="7057164" y="3462886"/>
                  <a:pt x="7033054" y="3465466"/>
                  <a:pt x="7016782" y="3465466"/>
                </a:cubicBezTo>
                <a:cubicBezTo>
                  <a:pt x="7000510" y="3465466"/>
                  <a:pt x="6976399" y="3462886"/>
                  <a:pt x="6944451" y="3457727"/>
                </a:cubicBezTo>
                <a:cubicBezTo>
                  <a:pt x="6912503" y="3452568"/>
                  <a:pt x="6888591" y="3449988"/>
                  <a:pt x="6872716" y="3449988"/>
                </a:cubicBezTo>
                <a:close/>
                <a:moveTo>
                  <a:pt x="3041880" y="3435105"/>
                </a:moveTo>
                <a:cubicBezTo>
                  <a:pt x="3107762" y="3435105"/>
                  <a:pt x="3140702" y="3457528"/>
                  <a:pt x="3140702" y="3502375"/>
                </a:cubicBezTo>
                <a:cubicBezTo>
                  <a:pt x="3140702" y="3548810"/>
                  <a:pt x="3108555" y="3572027"/>
                  <a:pt x="3044262" y="3572027"/>
                </a:cubicBezTo>
                <a:cubicBezTo>
                  <a:pt x="3027990" y="3572027"/>
                  <a:pt x="3019854" y="3569050"/>
                  <a:pt x="3019854" y="3563097"/>
                </a:cubicBezTo>
                <a:cubicBezTo>
                  <a:pt x="3019854" y="3557144"/>
                  <a:pt x="3019457" y="3548214"/>
                  <a:pt x="3018663" y="3536308"/>
                </a:cubicBezTo>
                <a:cubicBezTo>
                  <a:pt x="3017870" y="3524402"/>
                  <a:pt x="3017473" y="3515472"/>
                  <a:pt x="3017473" y="3509519"/>
                </a:cubicBezTo>
                <a:cubicBezTo>
                  <a:pt x="3017473" y="3459910"/>
                  <a:pt x="3025608" y="3435105"/>
                  <a:pt x="3041880" y="3435105"/>
                </a:cubicBezTo>
                <a:close/>
                <a:moveTo>
                  <a:pt x="9116449" y="3432128"/>
                </a:moveTo>
                <a:cubicBezTo>
                  <a:pt x="9104145" y="3432128"/>
                  <a:pt x="9056918" y="3440066"/>
                  <a:pt x="8974764" y="3455941"/>
                </a:cubicBezTo>
                <a:cubicBezTo>
                  <a:pt x="8919202" y="3463878"/>
                  <a:pt x="8871180" y="3470427"/>
                  <a:pt x="8830699" y="3475586"/>
                </a:cubicBezTo>
                <a:cubicBezTo>
                  <a:pt x="8823952" y="3478364"/>
                  <a:pt x="8820578" y="3483524"/>
                  <a:pt x="8820578" y="3491064"/>
                </a:cubicBezTo>
                <a:cubicBezTo>
                  <a:pt x="8820578" y="3494239"/>
                  <a:pt x="8821174" y="3498010"/>
                  <a:pt x="8822364" y="3502375"/>
                </a:cubicBezTo>
                <a:cubicBezTo>
                  <a:pt x="8841017" y="3570638"/>
                  <a:pt x="8850344" y="3647830"/>
                  <a:pt x="8850344" y="3733952"/>
                </a:cubicBezTo>
                <a:lnTo>
                  <a:pt x="8850344" y="4011963"/>
                </a:lnTo>
                <a:cubicBezTo>
                  <a:pt x="8850344" y="4029028"/>
                  <a:pt x="8858877" y="4037561"/>
                  <a:pt x="8875943" y="4037561"/>
                </a:cubicBezTo>
                <a:cubicBezTo>
                  <a:pt x="8889436" y="4037561"/>
                  <a:pt x="8909776" y="4037363"/>
                  <a:pt x="8936962" y="4036966"/>
                </a:cubicBezTo>
                <a:cubicBezTo>
                  <a:pt x="8964148" y="4036569"/>
                  <a:pt x="8984488" y="4036370"/>
                  <a:pt x="8997982" y="4036370"/>
                </a:cubicBezTo>
                <a:cubicBezTo>
                  <a:pt x="9010681" y="4036370"/>
                  <a:pt x="9029930" y="4036966"/>
                  <a:pt x="9055727" y="4038156"/>
                </a:cubicBezTo>
                <a:cubicBezTo>
                  <a:pt x="9081524" y="4039347"/>
                  <a:pt x="9100772" y="4039942"/>
                  <a:pt x="9113472" y="4039942"/>
                </a:cubicBezTo>
                <a:cubicBezTo>
                  <a:pt x="9130537" y="4039942"/>
                  <a:pt x="9139071" y="4029822"/>
                  <a:pt x="9139071" y="4009581"/>
                </a:cubicBezTo>
                <a:lnTo>
                  <a:pt x="9139071" y="3722046"/>
                </a:lnTo>
                <a:cubicBezTo>
                  <a:pt x="9139071" y="3699821"/>
                  <a:pt x="9150580" y="3688708"/>
                  <a:pt x="9173599" y="3688708"/>
                </a:cubicBezTo>
                <a:cubicBezTo>
                  <a:pt x="9196221" y="3688708"/>
                  <a:pt x="9207532" y="3700217"/>
                  <a:pt x="9207532" y="3723236"/>
                </a:cubicBezTo>
                <a:cubicBezTo>
                  <a:pt x="9207532" y="3736730"/>
                  <a:pt x="9207928" y="3756971"/>
                  <a:pt x="9208722" y="3783958"/>
                </a:cubicBezTo>
                <a:cubicBezTo>
                  <a:pt x="9209516" y="3810945"/>
                  <a:pt x="9209913" y="3831186"/>
                  <a:pt x="9209913" y="3844680"/>
                </a:cubicBezTo>
                <a:cubicBezTo>
                  <a:pt x="9209913" y="3862936"/>
                  <a:pt x="9209516" y="3890023"/>
                  <a:pt x="9208722" y="3925940"/>
                </a:cubicBezTo>
                <a:cubicBezTo>
                  <a:pt x="9207928" y="3961857"/>
                  <a:pt x="9207532" y="3988944"/>
                  <a:pt x="9207532" y="4007200"/>
                </a:cubicBezTo>
                <a:cubicBezTo>
                  <a:pt x="9207532" y="4027441"/>
                  <a:pt x="9215271" y="4037561"/>
                  <a:pt x="9230749" y="4037561"/>
                </a:cubicBezTo>
                <a:cubicBezTo>
                  <a:pt x="9244639" y="4037561"/>
                  <a:pt x="9265376" y="4037363"/>
                  <a:pt x="9292959" y="4036966"/>
                </a:cubicBezTo>
                <a:cubicBezTo>
                  <a:pt x="9320542" y="4036569"/>
                  <a:pt x="9341278" y="4036370"/>
                  <a:pt x="9355169" y="4036370"/>
                </a:cubicBezTo>
                <a:cubicBezTo>
                  <a:pt x="9368266" y="4036370"/>
                  <a:pt x="9388110" y="4036966"/>
                  <a:pt x="9414700" y="4038156"/>
                </a:cubicBezTo>
                <a:cubicBezTo>
                  <a:pt x="9441291" y="4039347"/>
                  <a:pt x="9461333" y="4039942"/>
                  <a:pt x="9474827" y="4039942"/>
                </a:cubicBezTo>
                <a:cubicBezTo>
                  <a:pt x="9489511" y="4039942"/>
                  <a:pt x="9496853" y="4031806"/>
                  <a:pt x="9496853" y="4015534"/>
                </a:cubicBezTo>
                <a:lnTo>
                  <a:pt x="9496853" y="3583933"/>
                </a:lnTo>
                <a:cubicBezTo>
                  <a:pt x="9496853" y="3538293"/>
                  <a:pt x="9476811" y="3502177"/>
                  <a:pt x="9436727" y="3475586"/>
                </a:cubicBezTo>
                <a:cubicBezTo>
                  <a:pt x="9401802" y="3452964"/>
                  <a:pt x="9360328" y="3441653"/>
                  <a:pt x="9312307" y="3441653"/>
                </a:cubicBezTo>
                <a:cubicBezTo>
                  <a:pt x="9283335" y="3441653"/>
                  <a:pt x="9246723" y="3453163"/>
                  <a:pt x="9202471" y="3476181"/>
                </a:cubicBezTo>
                <a:cubicBezTo>
                  <a:pt x="9158219" y="3499200"/>
                  <a:pt x="9137681" y="3510710"/>
                  <a:pt x="9140857" y="3510710"/>
                </a:cubicBezTo>
                <a:cubicBezTo>
                  <a:pt x="9136491" y="3510710"/>
                  <a:pt x="9133316" y="3497613"/>
                  <a:pt x="9131332" y="3471419"/>
                </a:cubicBezTo>
                <a:cubicBezTo>
                  <a:pt x="9129347" y="3445225"/>
                  <a:pt x="9124386" y="3432128"/>
                  <a:pt x="9116449" y="3432128"/>
                </a:cubicBezTo>
                <a:close/>
                <a:moveTo>
                  <a:pt x="6392299" y="3432128"/>
                </a:moveTo>
                <a:cubicBezTo>
                  <a:pt x="6379996" y="3432128"/>
                  <a:pt x="6332768" y="3440066"/>
                  <a:pt x="6250615" y="3455941"/>
                </a:cubicBezTo>
                <a:cubicBezTo>
                  <a:pt x="6195052" y="3463878"/>
                  <a:pt x="6147030" y="3470427"/>
                  <a:pt x="6106549" y="3475586"/>
                </a:cubicBezTo>
                <a:cubicBezTo>
                  <a:pt x="6099802" y="3478364"/>
                  <a:pt x="6096429" y="3483524"/>
                  <a:pt x="6096429" y="3491064"/>
                </a:cubicBezTo>
                <a:cubicBezTo>
                  <a:pt x="6096429" y="3494239"/>
                  <a:pt x="6097024" y="3498010"/>
                  <a:pt x="6098215" y="3502375"/>
                </a:cubicBezTo>
                <a:cubicBezTo>
                  <a:pt x="6116868" y="3570638"/>
                  <a:pt x="6126194" y="3647830"/>
                  <a:pt x="6126194" y="3733952"/>
                </a:cubicBezTo>
                <a:lnTo>
                  <a:pt x="6126194" y="4011963"/>
                </a:lnTo>
                <a:cubicBezTo>
                  <a:pt x="6126194" y="4029028"/>
                  <a:pt x="6134727" y="4037561"/>
                  <a:pt x="6151793" y="4037561"/>
                </a:cubicBezTo>
                <a:cubicBezTo>
                  <a:pt x="6165286" y="4037561"/>
                  <a:pt x="6185626" y="4037363"/>
                  <a:pt x="6212812" y="4036966"/>
                </a:cubicBezTo>
                <a:cubicBezTo>
                  <a:pt x="6239998" y="4036569"/>
                  <a:pt x="6260338" y="4036370"/>
                  <a:pt x="6273832" y="4036370"/>
                </a:cubicBezTo>
                <a:cubicBezTo>
                  <a:pt x="6286532" y="4036370"/>
                  <a:pt x="6305780" y="4036966"/>
                  <a:pt x="6331577" y="4038156"/>
                </a:cubicBezTo>
                <a:cubicBezTo>
                  <a:pt x="6357374" y="4039347"/>
                  <a:pt x="6376622" y="4039942"/>
                  <a:pt x="6389322" y="4039942"/>
                </a:cubicBezTo>
                <a:cubicBezTo>
                  <a:pt x="6406388" y="4039942"/>
                  <a:pt x="6414921" y="4029822"/>
                  <a:pt x="6414921" y="4009581"/>
                </a:cubicBezTo>
                <a:lnTo>
                  <a:pt x="6414921" y="3722046"/>
                </a:lnTo>
                <a:cubicBezTo>
                  <a:pt x="6414921" y="3699821"/>
                  <a:pt x="6426430" y="3688708"/>
                  <a:pt x="6449449" y="3688708"/>
                </a:cubicBezTo>
                <a:cubicBezTo>
                  <a:pt x="6472070" y="3688708"/>
                  <a:pt x="6483381" y="3700217"/>
                  <a:pt x="6483382" y="3723236"/>
                </a:cubicBezTo>
                <a:cubicBezTo>
                  <a:pt x="6483381" y="3736730"/>
                  <a:pt x="6483778" y="3756971"/>
                  <a:pt x="6484572" y="3783958"/>
                </a:cubicBezTo>
                <a:cubicBezTo>
                  <a:pt x="6485366" y="3810945"/>
                  <a:pt x="6485763" y="3831186"/>
                  <a:pt x="6485763" y="3844680"/>
                </a:cubicBezTo>
                <a:cubicBezTo>
                  <a:pt x="6485763" y="3862936"/>
                  <a:pt x="6485366" y="3890023"/>
                  <a:pt x="6484572" y="3925940"/>
                </a:cubicBezTo>
                <a:cubicBezTo>
                  <a:pt x="6483778" y="3961857"/>
                  <a:pt x="6483381" y="3988944"/>
                  <a:pt x="6483382" y="4007200"/>
                </a:cubicBezTo>
                <a:cubicBezTo>
                  <a:pt x="6483381" y="4027441"/>
                  <a:pt x="6491120" y="4037561"/>
                  <a:pt x="6506599" y="4037561"/>
                </a:cubicBezTo>
                <a:cubicBezTo>
                  <a:pt x="6520489" y="4037561"/>
                  <a:pt x="6541226" y="4037363"/>
                  <a:pt x="6568809" y="4036966"/>
                </a:cubicBezTo>
                <a:cubicBezTo>
                  <a:pt x="6596392" y="4036569"/>
                  <a:pt x="6617128" y="4036370"/>
                  <a:pt x="6631019" y="4036370"/>
                </a:cubicBezTo>
                <a:cubicBezTo>
                  <a:pt x="6644116" y="4036370"/>
                  <a:pt x="6663960" y="4036966"/>
                  <a:pt x="6690551" y="4038156"/>
                </a:cubicBezTo>
                <a:cubicBezTo>
                  <a:pt x="6717141" y="4039347"/>
                  <a:pt x="6737183" y="4039942"/>
                  <a:pt x="6750677" y="4039942"/>
                </a:cubicBezTo>
                <a:cubicBezTo>
                  <a:pt x="6765361" y="4039942"/>
                  <a:pt x="6772703" y="4031806"/>
                  <a:pt x="6772704" y="4015534"/>
                </a:cubicBezTo>
                <a:lnTo>
                  <a:pt x="6772704" y="3583933"/>
                </a:lnTo>
                <a:cubicBezTo>
                  <a:pt x="6772703" y="3538293"/>
                  <a:pt x="6752661" y="3502177"/>
                  <a:pt x="6712577" y="3475586"/>
                </a:cubicBezTo>
                <a:cubicBezTo>
                  <a:pt x="6677652" y="3452964"/>
                  <a:pt x="6636178" y="3441653"/>
                  <a:pt x="6588157" y="3441653"/>
                </a:cubicBezTo>
                <a:cubicBezTo>
                  <a:pt x="6559185" y="3441653"/>
                  <a:pt x="6522573" y="3453163"/>
                  <a:pt x="6478322" y="3476181"/>
                </a:cubicBezTo>
                <a:cubicBezTo>
                  <a:pt x="6434070" y="3499200"/>
                  <a:pt x="6413531" y="3510710"/>
                  <a:pt x="6416707" y="3510710"/>
                </a:cubicBezTo>
                <a:cubicBezTo>
                  <a:pt x="6412341" y="3510710"/>
                  <a:pt x="6409166" y="3497613"/>
                  <a:pt x="6407182" y="3471419"/>
                </a:cubicBezTo>
                <a:cubicBezTo>
                  <a:pt x="6405197" y="3445225"/>
                  <a:pt x="6400236" y="3432128"/>
                  <a:pt x="6392299" y="3432128"/>
                </a:cubicBezTo>
                <a:close/>
                <a:moveTo>
                  <a:pt x="4473012" y="3431533"/>
                </a:moveTo>
                <a:cubicBezTo>
                  <a:pt x="4383318" y="3431533"/>
                  <a:pt x="4308705" y="3460803"/>
                  <a:pt x="4249174" y="3519342"/>
                </a:cubicBezTo>
                <a:cubicBezTo>
                  <a:pt x="4189643" y="3577881"/>
                  <a:pt x="4159877" y="3651799"/>
                  <a:pt x="4159877" y="3741096"/>
                </a:cubicBezTo>
                <a:cubicBezTo>
                  <a:pt x="4159877" y="3824836"/>
                  <a:pt x="4191131" y="3897663"/>
                  <a:pt x="4253639" y="3959575"/>
                </a:cubicBezTo>
                <a:cubicBezTo>
                  <a:pt x="4316147" y="4021488"/>
                  <a:pt x="4389271" y="4052444"/>
                  <a:pt x="4473012" y="4052444"/>
                </a:cubicBezTo>
                <a:cubicBezTo>
                  <a:pt x="4496031" y="4052444"/>
                  <a:pt x="4528574" y="4047880"/>
                  <a:pt x="4570644" y="4038752"/>
                </a:cubicBezTo>
                <a:cubicBezTo>
                  <a:pt x="4623030" y="4027639"/>
                  <a:pt x="4649224" y="4015336"/>
                  <a:pt x="4649224" y="4001842"/>
                </a:cubicBezTo>
                <a:cubicBezTo>
                  <a:pt x="4649224" y="3979617"/>
                  <a:pt x="4643072" y="3939136"/>
                  <a:pt x="4630769" y="3880399"/>
                </a:cubicBezTo>
                <a:cubicBezTo>
                  <a:pt x="4616879" y="3813724"/>
                  <a:pt x="4604576" y="3780386"/>
                  <a:pt x="4593860" y="3780386"/>
                </a:cubicBezTo>
                <a:cubicBezTo>
                  <a:pt x="4591082" y="3780386"/>
                  <a:pt x="4581755" y="3782966"/>
                  <a:pt x="4565880" y="3788125"/>
                </a:cubicBezTo>
                <a:cubicBezTo>
                  <a:pt x="4550005" y="3793285"/>
                  <a:pt x="4537305" y="3795864"/>
                  <a:pt x="4527780" y="3795864"/>
                </a:cubicBezTo>
                <a:cubicBezTo>
                  <a:pt x="4488887" y="3795864"/>
                  <a:pt x="4469440" y="3777608"/>
                  <a:pt x="4469440" y="3741096"/>
                </a:cubicBezTo>
                <a:cubicBezTo>
                  <a:pt x="4469440" y="3724824"/>
                  <a:pt x="4475095" y="3711628"/>
                  <a:pt x="4486406" y="3701507"/>
                </a:cubicBezTo>
                <a:cubicBezTo>
                  <a:pt x="4497717" y="3691387"/>
                  <a:pt x="4511508" y="3686327"/>
                  <a:pt x="4527780" y="3686327"/>
                </a:cubicBezTo>
                <a:cubicBezTo>
                  <a:pt x="4534130" y="3686327"/>
                  <a:pt x="4543358" y="3686922"/>
                  <a:pt x="4555462" y="3688113"/>
                </a:cubicBezTo>
                <a:cubicBezTo>
                  <a:pt x="4567567" y="3689303"/>
                  <a:pt x="4576596" y="3689899"/>
                  <a:pt x="4582549" y="3689899"/>
                </a:cubicBezTo>
                <a:cubicBezTo>
                  <a:pt x="4590090" y="3689899"/>
                  <a:pt x="4595844" y="3684640"/>
                  <a:pt x="4599813" y="3674123"/>
                </a:cubicBezTo>
                <a:cubicBezTo>
                  <a:pt x="4603782" y="3663606"/>
                  <a:pt x="4613505" y="3630566"/>
                  <a:pt x="4628984" y="3575003"/>
                </a:cubicBezTo>
                <a:cubicBezTo>
                  <a:pt x="4644462" y="3517853"/>
                  <a:pt x="4652201" y="3486302"/>
                  <a:pt x="4652201" y="3480349"/>
                </a:cubicBezTo>
                <a:cubicBezTo>
                  <a:pt x="4652201" y="3475586"/>
                  <a:pt x="4645652" y="3469831"/>
                  <a:pt x="4632555" y="3463085"/>
                </a:cubicBezTo>
                <a:cubicBezTo>
                  <a:pt x="4590487" y="3442050"/>
                  <a:pt x="4537305" y="3431533"/>
                  <a:pt x="4473012" y="3431533"/>
                </a:cubicBezTo>
                <a:close/>
                <a:moveTo>
                  <a:pt x="5602916" y="3430342"/>
                </a:moveTo>
                <a:cubicBezTo>
                  <a:pt x="5527508" y="3430342"/>
                  <a:pt x="5466191" y="3456735"/>
                  <a:pt x="5418963" y="3509519"/>
                </a:cubicBezTo>
                <a:cubicBezTo>
                  <a:pt x="5373322" y="3560319"/>
                  <a:pt x="5350503" y="3623819"/>
                  <a:pt x="5350503" y="3700019"/>
                </a:cubicBezTo>
                <a:cubicBezTo>
                  <a:pt x="5350503" y="3776219"/>
                  <a:pt x="5374612" y="3838528"/>
                  <a:pt x="5422833" y="3886947"/>
                </a:cubicBezTo>
                <a:cubicBezTo>
                  <a:pt x="5471053" y="3935366"/>
                  <a:pt x="5533461" y="3959575"/>
                  <a:pt x="5610058" y="3959575"/>
                </a:cubicBezTo>
                <a:cubicBezTo>
                  <a:pt x="5658080" y="3959575"/>
                  <a:pt x="5697966" y="3952233"/>
                  <a:pt x="5729716" y="3937549"/>
                </a:cubicBezTo>
                <a:lnTo>
                  <a:pt x="5729716" y="3963147"/>
                </a:lnTo>
                <a:cubicBezTo>
                  <a:pt x="5729716" y="3977434"/>
                  <a:pt x="5714437" y="3988150"/>
                  <a:pt x="5683878" y="3995294"/>
                </a:cubicBezTo>
                <a:cubicBezTo>
                  <a:pt x="5662446" y="4000850"/>
                  <a:pt x="5641015" y="4003628"/>
                  <a:pt x="5619583" y="4003628"/>
                </a:cubicBezTo>
                <a:cubicBezTo>
                  <a:pt x="5579896" y="4003628"/>
                  <a:pt x="5526715" y="3994699"/>
                  <a:pt x="5460041" y="3976839"/>
                </a:cubicBezTo>
                <a:cubicBezTo>
                  <a:pt x="5457658" y="3976046"/>
                  <a:pt x="5455872" y="3975649"/>
                  <a:pt x="5454682" y="3975649"/>
                </a:cubicBezTo>
                <a:cubicBezTo>
                  <a:pt x="5447936" y="3975649"/>
                  <a:pt x="5442776" y="3983189"/>
                  <a:pt x="5439204" y="3998270"/>
                </a:cubicBezTo>
                <a:cubicBezTo>
                  <a:pt x="5426504" y="4053833"/>
                  <a:pt x="5414796" y="4104038"/>
                  <a:pt x="5404080" y="4148884"/>
                </a:cubicBezTo>
                <a:cubicBezTo>
                  <a:pt x="5404080" y="4168728"/>
                  <a:pt x="5443371" y="4185000"/>
                  <a:pt x="5521952" y="4197700"/>
                </a:cubicBezTo>
                <a:cubicBezTo>
                  <a:pt x="5579896" y="4207225"/>
                  <a:pt x="5628314" y="4211988"/>
                  <a:pt x="5667208" y="4211988"/>
                </a:cubicBezTo>
                <a:cubicBezTo>
                  <a:pt x="5827546" y="4211988"/>
                  <a:pt x="5936488" y="4167736"/>
                  <a:pt x="5994035" y="4079233"/>
                </a:cubicBezTo>
                <a:cubicBezTo>
                  <a:pt x="6021022" y="4037561"/>
                  <a:pt x="6034516" y="3962750"/>
                  <a:pt x="6034516" y="3854800"/>
                </a:cubicBezTo>
                <a:cubicBezTo>
                  <a:pt x="6034516" y="3841703"/>
                  <a:pt x="6034317" y="3821959"/>
                  <a:pt x="6033921" y="3795566"/>
                </a:cubicBezTo>
                <a:cubicBezTo>
                  <a:pt x="6033524" y="3769174"/>
                  <a:pt x="6033326" y="3749430"/>
                  <a:pt x="6033326" y="3736333"/>
                </a:cubicBezTo>
                <a:cubicBezTo>
                  <a:pt x="6033326" y="3706567"/>
                  <a:pt x="6034220" y="3661919"/>
                  <a:pt x="6036004" y="3602388"/>
                </a:cubicBezTo>
                <a:cubicBezTo>
                  <a:pt x="6037791" y="3542856"/>
                  <a:pt x="6038683" y="3498208"/>
                  <a:pt x="6038683" y="3468442"/>
                </a:cubicBezTo>
                <a:cubicBezTo>
                  <a:pt x="6038683" y="3460902"/>
                  <a:pt x="6035112" y="3455941"/>
                  <a:pt x="6027968" y="3453560"/>
                </a:cubicBezTo>
                <a:cubicBezTo>
                  <a:pt x="6025983" y="3452766"/>
                  <a:pt x="5980343" y="3448896"/>
                  <a:pt x="5891046" y="3441951"/>
                </a:cubicBezTo>
                <a:cubicBezTo>
                  <a:pt x="5801749" y="3435006"/>
                  <a:pt x="5752735" y="3431533"/>
                  <a:pt x="5744004" y="3431533"/>
                </a:cubicBezTo>
                <a:cubicBezTo>
                  <a:pt x="5738844" y="3431533"/>
                  <a:pt x="5736265" y="3435303"/>
                  <a:pt x="5736265" y="3442844"/>
                </a:cubicBezTo>
                <a:cubicBezTo>
                  <a:pt x="5736265" y="3448003"/>
                  <a:pt x="5737058" y="3455742"/>
                  <a:pt x="5738647" y="3466061"/>
                </a:cubicBezTo>
                <a:cubicBezTo>
                  <a:pt x="5740233" y="3476380"/>
                  <a:pt x="5741027" y="3484119"/>
                  <a:pt x="5741027" y="3489278"/>
                </a:cubicBezTo>
                <a:cubicBezTo>
                  <a:pt x="5741027" y="3494438"/>
                  <a:pt x="5740233" y="3498208"/>
                  <a:pt x="5738647" y="3500589"/>
                </a:cubicBezTo>
                <a:cubicBezTo>
                  <a:pt x="5727137" y="3488683"/>
                  <a:pt x="5715627" y="3476578"/>
                  <a:pt x="5704118" y="3464275"/>
                </a:cubicBezTo>
                <a:cubicBezTo>
                  <a:pt x="5677527" y="3441653"/>
                  <a:pt x="5643792" y="3430342"/>
                  <a:pt x="5602916" y="3430342"/>
                </a:cubicBezTo>
                <a:close/>
                <a:moveTo>
                  <a:pt x="3826502" y="3427961"/>
                </a:moveTo>
                <a:cubicBezTo>
                  <a:pt x="3736412" y="3427961"/>
                  <a:pt x="3661303" y="3458719"/>
                  <a:pt x="3601176" y="3520235"/>
                </a:cubicBezTo>
                <a:cubicBezTo>
                  <a:pt x="3541050" y="3581750"/>
                  <a:pt x="3510987" y="3657950"/>
                  <a:pt x="3510987" y="3748835"/>
                </a:cubicBezTo>
                <a:cubicBezTo>
                  <a:pt x="3510987" y="3849641"/>
                  <a:pt x="3542141" y="3926039"/>
                  <a:pt x="3604451" y="3978030"/>
                </a:cubicBezTo>
                <a:cubicBezTo>
                  <a:pt x="3662394" y="4026845"/>
                  <a:pt x="3742960" y="4051253"/>
                  <a:pt x="3846148" y="4051253"/>
                </a:cubicBezTo>
                <a:cubicBezTo>
                  <a:pt x="3954098" y="4051253"/>
                  <a:pt x="4030099" y="4030020"/>
                  <a:pt x="4074153" y="3987555"/>
                </a:cubicBezTo>
                <a:cubicBezTo>
                  <a:pt x="4079312" y="3982792"/>
                  <a:pt x="4081892" y="3978228"/>
                  <a:pt x="4081892" y="3973863"/>
                </a:cubicBezTo>
                <a:cubicBezTo>
                  <a:pt x="4081892" y="3971878"/>
                  <a:pt x="4075144" y="3961361"/>
                  <a:pt x="4061651" y="3942311"/>
                </a:cubicBezTo>
                <a:cubicBezTo>
                  <a:pt x="4046569" y="3920880"/>
                  <a:pt x="4039029" y="3909966"/>
                  <a:pt x="4039029" y="3909569"/>
                </a:cubicBezTo>
                <a:cubicBezTo>
                  <a:pt x="4025932" y="3883375"/>
                  <a:pt x="4016407" y="3863532"/>
                  <a:pt x="4010454" y="3850038"/>
                </a:cubicBezTo>
                <a:cubicBezTo>
                  <a:pt x="4006485" y="3842894"/>
                  <a:pt x="4001326" y="3839322"/>
                  <a:pt x="3994976" y="3839322"/>
                </a:cubicBezTo>
                <a:cubicBezTo>
                  <a:pt x="3990610" y="3839322"/>
                  <a:pt x="3973445" y="3844283"/>
                  <a:pt x="3943481" y="3854205"/>
                </a:cubicBezTo>
                <a:cubicBezTo>
                  <a:pt x="3913517" y="3864127"/>
                  <a:pt x="3889605" y="3869088"/>
                  <a:pt x="3871746" y="3869088"/>
                </a:cubicBezTo>
                <a:cubicBezTo>
                  <a:pt x="3853887" y="3869088"/>
                  <a:pt x="3836424" y="3866111"/>
                  <a:pt x="3819359" y="3860158"/>
                </a:cubicBezTo>
                <a:cubicBezTo>
                  <a:pt x="3797928" y="3852221"/>
                  <a:pt x="3784831" y="3841505"/>
                  <a:pt x="3780068" y="3828011"/>
                </a:cubicBezTo>
                <a:lnTo>
                  <a:pt x="3919371" y="3811938"/>
                </a:lnTo>
                <a:cubicBezTo>
                  <a:pt x="4013430" y="3801222"/>
                  <a:pt x="4065024" y="3794674"/>
                  <a:pt x="4074153" y="3792292"/>
                </a:cubicBezTo>
                <a:cubicBezTo>
                  <a:pt x="4099949" y="3785942"/>
                  <a:pt x="4112848" y="3762130"/>
                  <a:pt x="4112848" y="3720855"/>
                </a:cubicBezTo>
                <a:cubicBezTo>
                  <a:pt x="4112848" y="3641877"/>
                  <a:pt x="4084769" y="3573317"/>
                  <a:pt x="4028611" y="3515174"/>
                </a:cubicBezTo>
                <a:cubicBezTo>
                  <a:pt x="3972453" y="3457032"/>
                  <a:pt x="3905084" y="3427961"/>
                  <a:pt x="3826502" y="3427961"/>
                </a:cubicBezTo>
                <a:close/>
                <a:moveTo>
                  <a:pt x="8463986" y="3423199"/>
                </a:moveTo>
                <a:cubicBezTo>
                  <a:pt x="8371911" y="3423199"/>
                  <a:pt x="8296307" y="3453957"/>
                  <a:pt x="8237172" y="3515472"/>
                </a:cubicBezTo>
                <a:cubicBezTo>
                  <a:pt x="8179625" y="3576194"/>
                  <a:pt x="8150852" y="3652989"/>
                  <a:pt x="8150852" y="3745858"/>
                </a:cubicBezTo>
                <a:cubicBezTo>
                  <a:pt x="8150852" y="3834361"/>
                  <a:pt x="8180816" y="3907585"/>
                  <a:pt x="8240744" y="3965528"/>
                </a:cubicBezTo>
                <a:cubicBezTo>
                  <a:pt x="8300672" y="4023472"/>
                  <a:pt x="8375086" y="4052444"/>
                  <a:pt x="8463986" y="4052444"/>
                </a:cubicBezTo>
                <a:cubicBezTo>
                  <a:pt x="8555267" y="4052444"/>
                  <a:pt x="8630277" y="4022778"/>
                  <a:pt x="8689014" y="3963445"/>
                </a:cubicBezTo>
                <a:cubicBezTo>
                  <a:pt x="8747752" y="3904112"/>
                  <a:pt x="8777121" y="3828805"/>
                  <a:pt x="8777121" y="3737524"/>
                </a:cubicBezTo>
                <a:cubicBezTo>
                  <a:pt x="8777121" y="3646242"/>
                  <a:pt x="8747752" y="3571035"/>
                  <a:pt x="8689014" y="3511900"/>
                </a:cubicBezTo>
                <a:cubicBezTo>
                  <a:pt x="8630277" y="3452766"/>
                  <a:pt x="8555267" y="3423199"/>
                  <a:pt x="8463986" y="3423199"/>
                </a:cubicBezTo>
                <a:close/>
                <a:moveTo>
                  <a:pt x="4996887" y="3423199"/>
                </a:moveTo>
                <a:cubicBezTo>
                  <a:pt x="4904812" y="3423199"/>
                  <a:pt x="4829207" y="3453957"/>
                  <a:pt x="4770072" y="3515472"/>
                </a:cubicBezTo>
                <a:cubicBezTo>
                  <a:pt x="4712526" y="3576194"/>
                  <a:pt x="4683753" y="3652989"/>
                  <a:pt x="4683753" y="3745858"/>
                </a:cubicBezTo>
                <a:cubicBezTo>
                  <a:pt x="4683753" y="3834361"/>
                  <a:pt x="4713716" y="3907585"/>
                  <a:pt x="4773644" y="3965528"/>
                </a:cubicBezTo>
                <a:cubicBezTo>
                  <a:pt x="4833572" y="4023472"/>
                  <a:pt x="4907987" y="4052444"/>
                  <a:pt x="4996887" y="4052444"/>
                </a:cubicBezTo>
                <a:cubicBezTo>
                  <a:pt x="5088168" y="4052444"/>
                  <a:pt x="5163177" y="4022778"/>
                  <a:pt x="5221916" y="3963445"/>
                </a:cubicBezTo>
                <a:cubicBezTo>
                  <a:pt x="5280652" y="3904112"/>
                  <a:pt x="5310022" y="3828805"/>
                  <a:pt x="5310022" y="3737524"/>
                </a:cubicBezTo>
                <a:cubicBezTo>
                  <a:pt x="5310022" y="3646242"/>
                  <a:pt x="5280652" y="3571035"/>
                  <a:pt x="5221916" y="3511900"/>
                </a:cubicBezTo>
                <a:cubicBezTo>
                  <a:pt x="5163177" y="3452766"/>
                  <a:pt x="5088168" y="3423199"/>
                  <a:pt x="4996887" y="3423199"/>
                </a:cubicBezTo>
                <a:close/>
                <a:moveTo>
                  <a:pt x="7299555" y="3258892"/>
                </a:moveTo>
                <a:cubicBezTo>
                  <a:pt x="7289633" y="3258892"/>
                  <a:pt x="7283878" y="3277942"/>
                  <a:pt x="7282291" y="3316043"/>
                </a:cubicBezTo>
                <a:cubicBezTo>
                  <a:pt x="7282688" y="3307311"/>
                  <a:pt x="7282887" y="3330727"/>
                  <a:pt x="7282887" y="3386289"/>
                </a:cubicBezTo>
                <a:lnTo>
                  <a:pt x="7282887" y="3460703"/>
                </a:lnTo>
                <a:cubicBezTo>
                  <a:pt x="7282887" y="3471419"/>
                  <a:pt x="7274850" y="3479456"/>
                  <a:pt x="7258776" y="3484813"/>
                </a:cubicBezTo>
                <a:cubicBezTo>
                  <a:pt x="7242703" y="3490171"/>
                  <a:pt x="7234666" y="3497216"/>
                  <a:pt x="7234666" y="3505947"/>
                </a:cubicBezTo>
                <a:cubicBezTo>
                  <a:pt x="7234666" y="3515869"/>
                  <a:pt x="7235360" y="3530851"/>
                  <a:pt x="7236750" y="3550893"/>
                </a:cubicBezTo>
                <a:cubicBezTo>
                  <a:pt x="7238139" y="3570935"/>
                  <a:pt x="7238833" y="3586116"/>
                  <a:pt x="7238833" y="3596435"/>
                </a:cubicBezTo>
                <a:cubicBezTo>
                  <a:pt x="7238833" y="3605563"/>
                  <a:pt x="7238238" y="3619156"/>
                  <a:pt x="7237047" y="3637213"/>
                </a:cubicBezTo>
                <a:cubicBezTo>
                  <a:pt x="7235856" y="3655271"/>
                  <a:pt x="7235261" y="3668864"/>
                  <a:pt x="7235262" y="3677992"/>
                </a:cubicBezTo>
                <a:cubicBezTo>
                  <a:pt x="7235261" y="3689899"/>
                  <a:pt x="7244588" y="3696050"/>
                  <a:pt x="7263241" y="3696447"/>
                </a:cubicBezTo>
                <a:cubicBezTo>
                  <a:pt x="7281894" y="3696844"/>
                  <a:pt x="7291221" y="3705377"/>
                  <a:pt x="7291221" y="3722046"/>
                </a:cubicBezTo>
                <a:cubicBezTo>
                  <a:pt x="7291221" y="3743080"/>
                  <a:pt x="7290229" y="3774929"/>
                  <a:pt x="7288244" y="3817593"/>
                </a:cubicBezTo>
                <a:cubicBezTo>
                  <a:pt x="7286260" y="3860257"/>
                  <a:pt x="7285267" y="3892107"/>
                  <a:pt x="7285268" y="3913141"/>
                </a:cubicBezTo>
                <a:cubicBezTo>
                  <a:pt x="7285267" y="4001644"/>
                  <a:pt x="7353133" y="4045895"/>
                  <a:pt x="7488865" y="4045895"/>
                </a:cubicBezTo>
                <a:cubicBezTo>
                  <a:pt x="7559905" y="4045895"/>
                  <a:pt x="7618841" y="4033394"/>
                  <a:pt x="7665672" y="4008391"/>
                </a:cubicBezTo>
                <a:cubicBezTo>
                  <a:pt x="7679960" y="4000453"/>
                  <a:pt x="7688790" y="3994203"/>
                  <a:pt x="7692164" y="3989638"/>
                </a:cubicBezTo>
                <a:cubicBezTo>
                  <a:pt x="7695537" y="3985074"/>
                  <a:pt x="7697224" y="3975450"/>
                  <a:pt x="7697224" y="3960766"/>
                </a:cubicBezTo>
                <a:cubicBezTo>
                  <a:pt x="7697224" y="3943700"/>
                  <a:pt x="7699109" y="3918399"/>
                  <a:pt x="7702879" y="3884863"/>
                </a:cubicBezTo>
                <a:cubicBezTo>
                  <a:pt x="7706650" y="3851328"/>
                  <a:pt x="7708535" y="3826225"/>
                  <a:pt x="7708535" y="3809556"/>
                </a:cubicBezTo>
                <a:cubicBezTo>
                  <a:pt x="7708535" y="3804794"/>
                  <a:pt x="7704963" y="3802413"/>
                  <a:pt x="7697819" y="3802413"/>
                </a:cubicBezTo>
                <a:cubicBezTo>
                  <a:pt x="7655353" y="3802413"/>
                  <a:pt x="7624596" y="3798642"/>
                  <a:pt x="7605546" y="3791102"/>
                </a:cubicBezTo>
                <a:cubicBezTo>
                  <a:pt x="7573002" y="3779196"/>
                  <a:pt x="7556730" y="3755780"/>
                  <a:pt x="7556730" y="3720855"/>
                </a:cubicBezTo>
                <a:cubicBezTo>
                  <a:pt x="7556730" y="3707758"/>
                  <a:pt x="7562485" y="3701210"/>
                  <a:pt x="7573994" y="3701210"/>
                </a:cubicBezTo>
                <a:cubicBezTo>
                  <a:pt x="7585504" y="3701210"/>
                  <a:pt x="7602768" y="3701607"/>
                  <a:pt x="7625787" y="3702400"/>
                </a:cubicBezTo>
                <a:cubicBezTo>
                  <a:pt x="7648805" y="3703194"/>
                  <a:pt x="7666069" y="3703591"/>
                  <a:pt x="7677579" y="3703591"/>
                </a:cubicBezTo>
                <a:cubicBezTo>
                  <a:pt x="7689881" y="3703591"/>
                  <a:pt x="7696033" y="3698630"/>
                  <a:pt x="7696033" y="3688708"/>
                </a:cubicBezTo>
                <a:cubicBezTo>
                  <a:pt x="7696033" y="3676008"/>
                  <a:pt x="7695636" y="3656958"/>
                  <a:pt x="7694843" y="3631558"/>
                </a:cubicBezTo>
                <a:cubicBezTo>
                  <a:pt x="7694049" y="3606158"/>
                  <a:pt x="7693652" y="3587108"/>
                  <a:pt x="7693652" y="3574408"/>
                </a:cubicBezTo>
                <a:cubicBezTo>
                  <a:pt x="7693652" y="3561708"/>
                  <a:pt x="7695041" y="3542856"/>
                  <a:pt x="7697819" y="3517853"/>
                </a:cubicBezTo>
                <a:cubicBezTo>
                  <a:pt x="7700597" y="3492850"/>
                  <a:pt x="7701987" y="3474396"/>
                  <a:pt x="7701987" y="3462489"/>
                </a:cubicBezTo>
                <a:cubicBezTo>
                  <a:pt x="7701987" y="3454949"/>
                  <a:pt x="7697224" y="3451178"/>
                  <a:pt x="7687699" y="3451178"/>
                </a:cubicBezTo>
                <a:cubicBezTo>
                  <a:pt x="7674999" y="3451178"/>
                  <a:pt x="7656048" y="3451774"/>
                  <a:pt x="7630847" y="3452964"/>
                </a:cubicBezTo>
                <a:cubicBezTo>
                  <a:pt x="7605645" y="3454155"/>
                  <a:pt x="7586694" y="3454750"/>
                  <a:pt x="7573994" y="3454750"/>
                </a:cubicBezTo>
                <a:cubicBezTo>
                  <a:pt x="7562485" y="3454750"/>
                  <a:pt x="7556730" y="3448995"/>
                  <a:pt x="7556730" y="3437486"/>
                </a:cubicBezTo>
                <a:cubicBezTo>
                  <a:pt x="7556730" y="3423199"/>
                  <a:pt x="7558119" y="3401668"/>
                  <a:pt x="7560897" y="3372895"/>
                </a:cubicBezTo>
                <a:cubicBezTo>
                  <a:pt x="7563675" y="3344121"/>
                  <a:pt x="7565065" y="3322591"/>
                  <a:pt x="7565065" y="3308304"/>
                </a:cubicBezTo>
                <a:cubicBezTo>
                  <a:pt x="7565065" y="3299572"/>
                  <a:pt x="7559508" y="3295207"/>
                  <a:pt x="7548396" y="3295207"/>
                </a:cubicBezTo>
                <a:cubicBezTo>
                  <a:pt x="7532521" y="3295207"/>
                  <a:pt x="7511685" y="3293421"/>
                  <a:pt x="7485888" y="3289849"/>
                </a:cubicBezTo>
                <a:cubicBezTo>
                  <a:pt x="7451360" y="3285086"/>
                  <a:pt x="7430325" y="3282308"/>
                  <a:pt x="7422785" y="3281514"/>
                </a:cubicBezTo>
                <a:cubicBezTo>
                  <a:pt x="7411672" y="3280721"/>
                  <a:pt x="7390241" y="3276553"/>
                  <a:pt x="7358491" y="3269013"/>
                </a:cubicBezTo>
                <a:cubicBezTo>
                  <a:pt x="7329122" y="3262266"/>
                  <a:pt x="7309477" y="3258892"/>
                  <a:pt x="7299555" y="3258892"/>
                </a:cubicBezTo>
                <a:close/>
                <a:moveTo>
                  <a:pt x="3126415" y="3198766"/>
                </a:moveTo>
                <a:cubicBezTo>
                  <a:pt x="3082758" y="3198766"/>
                  <a:pt x="3017274" y="3199361"/>
                  <a:pt x="2929962" y="3200552"/>
                </a:cubicBezTo>
                <a:cubicBezTo>
                  <a:pt x="2842649" y="3201742"/>
                  <a:pt x="2777363" y="3202338"/>
                  <a:pt x="2734104" y="3202338"/>
                </a:cubicBezTo>
                <a:cubicBezTo>
                  <a:pt x="2718229" y="3202338"/>
                  <a:pt x="2710688" y="3202338"/>
                  <a:pt x="2711482" y="3202338"/>
                </a:cubicBezTo>
                <a:cubicBezTo>
                  <a:pt x="2703148" y="3203528"/>
                  <a:pt x="2699377" y="3208093"/>
                  <a:pt x="2700171" y="3216030"/>
                </a:cubicBezTo>
                <a:lnTo>
                  <a:pt x="2700766" y="3224364"/>
                </a:lnTo>
                <a:cubicBezTo>
                  <a:pt x="2711879" y="3374383"/>
                  <a:pt x="2717435" y="3506145"/>
                  <a:pt x="2717435" y="3619652"/>
                </a:cubicBezTo>
                <a:cubicBezTo>
                  <a:pt x="2717435" y="3664102"/>
                  <a:pt x="2715054" y="3730876"/>
                  <a:pt x="2710292" y="3819974"/>
                </a:cubicBezTo>
                <a:cubicBezTo>
                  <a:pt x="2705529" y="3909073"/>
                  <a:pt x="2703148" y="3975847"/>
                  <a:pt x="2703148" y="4020297"/>
                </a:cubicBezTo>
                <a:cubicBezTo>
                  <a:pt x="2703148" y="4031806"/>
                  <a:pt x="2709696" y="4037561"/>
                  <a:pt x="2722793" y="4037561"/>
                </a:cubicBezTo>
                <a:cubicBezTo>
                  <a:pt x="2737874" y="4037561"/>
                  <a:pt x="2760595" y="4036767"/>
                  <a:pt x="2790956" y="4035180"/>
                </a:cubicBezTo>
                <a:cubicBezTo>
                  <a:pt x="2821317" y="4033592"/>
                  <a:pt x="2844038" y="4032799"/>
                  <a:pt x="2859120" y="4032799"/>
                </a:cubicBezTo>
                <a:cubicBezTo>
                  <a:pt x="2928176" y="4032799"/>
                  <a:pt x="2979770" y="4035180"/>
                  <a:pt x="3013901" y="4039942"/>
                </a:cubicBezTo>
                <a:cubicBezTo>
                  <a:pt x="3021044" y="4041133"/>
                  <a:pt x="3026006" y="4041728"/>
                  <a:pt x="3028784" y="4041728"/>
                </a:cubicBezTo>
                <a:cubicBezTo>
                  <a:pt x="3036721" y="4041728"/>
                  <a:pt x="3040690" y="4037164"/>
                  <a:pt x="3040690" y="4028036"/>
                </a:cubicBezTo>
                <a:cubicBezTo>
                  <a:pt x="3040690" y="4002636"/>
                  <a:pt x="3038011" y="3962949"/>
                  <a:pt x="3032653" y="3908974"/>
                </a:cubicBezTo>
                <a:cubicBezTo>
                  <a:pt x="3027295" y="3854999"/>
                  <a:pt x="3024617" y="3814517"/>
                  <a:pt x="3024617" y="3787530"/>
                </a:cubicBezTo>
                <a:cubicBezTo>
                  <a:pt x="3024617" y="3774433"/>
                  <a:pt x="3026403" y="3767885"/>
                  <a:pt x="3029974" y="3767885"/>
                </a:cubicBezTo>
                <a:cubicBezTo>
                  <a:pt x="3034737" y="3767885"/>
                  <a:pt x="3039896" y="3776417"/>
                  <a:pt x="3045452" y="3793483"/>
                </a:cubicBezTo>
                <a:cubicBezTo>
                  <a:pt x="3069662" y="3859761"/>
                  <a:pt x="3088315" y="3909172"/>
                  <a:pt x="3101412" y="3941716"/>
                </a:cubicBezTo>
                <a:cubicBezTo>
                  <a:pt x="3114906" y="3977832"/>
                  <a:pt x="3125224" y="4004819"/>
                  <a:pt x="3132368" y="4022678"/>
                </a:cubicBezTo>
                <a:cubicBezTo>
                  <a:pt x="3136734" y="4032600"/>
                  <a:pt x="3145663" y="4037561"/>
                  <a:pt x="3159157" y="4037561"/>
                </a:cubicBezTo>
                <a:cubicBezTo>
                  <a:pt x="3175429" y="4037561"/>
                  <a:pt x="3199936" y="4036767"/>
                  <a:pt x="3232678" y="4035180"/>
                </a:cubicBezTo>
                <a:cubicBezTo>
                  <a:pt x="3265420" y="4033592"/>
                  <a:pt x="3290126" y="4032799"/>
                  <a:pt x="3306794" y="4032799"/>
                </a:cubicBezTo>
                <a:cubicBezTo>
                  <a:pt x="3323860" y="4032799"/>
                  <a:pt x="3349558" y="4033592"/>
                  <a:pt x="3383887" y="4035180"/>
                </a:cubicBezTo>
                <a:cubicBezTo>
                  <a:pt x="3418217" y="4036767"/>
                  <a:pt x="3444113" y="4037561"/>
                  <a:pt x="3461576" y="4037561"/>
                </a:cubicBezTo>
                <a:cubicBezTo>
                  <a:pt x="3472292" y="4037561"/>
                  <a:pt x="3477649" y="4035378"/>
                  <a:pt x="3477649" y="4031013"/>
                </a:cubicBezTo>
                <a:cubicBezTo>
                  <a:pt x="3477649" y="4026647"/>
                  <a:pt x="3453043" y="3974458"/>
                  <a:pt x="3403831" y="3874445"/>
                </a:cubicBezTo>
                <a:cubicBezTo>
                  <a:pt x="3354618" y="3774433"/>
                  <a:pt x="3330012" y="3722046"/>
                  <a:pt x="3330012" y="3717283"/>
                </a:cubicBezTo>
                <a:cubicBezTo>
                  <a:pt x="3330012" y="3710933"/>
                  <a:pt x="3334774" y="3704385"/>
                  <a:pt x="3344299" y="3697638"/>
                </a:cubicBezTo>
                <a:cubicBezTo>
                  <a:pt x="3388749" y="3665888"/>
                  <a:pt x="3419408" y="3632550"/>
                  <a:pt x="3436275" y="3597625"/>
                </a:cubicBezTo>
                <a:cubicBezTo>
                  <a:pt x="3453142" y="3562700"/>
                  <a:pt x="3461576" y="3516663"/>
                  <a:pt x="3461576" y="3459513"/>
                </a:cubicBezTo>
                <a:cubicBezTo>
                  <a:pt x="3461576" y="3371407"/>
                  <a:pt x="3426452" y="3304136"/>
                  <a:pt x="3356205" y="3257702"/>
                </a:cubicBezTo>
                <a:cubicBezTo>
                  <a:pt x="3295880" y="3218411"/>
                  <a:pt x="3219284" y="3198766"/>
                  <a:pt x="3126415" y="3198766"/>
                </a:cubicBezTo>
                <a:close/>
                <a:moveTo>
                  <a:pt x="7934754" y="3186264"/>
                </a:moveTo>
                <a:cubicBezTo>
                  <a:pt x="7894669" y="3186264"/>
                  <a:pt x="7859943" y="3197377"/>
                  <a:pt x="7830574" y="3219602"/>
                </a:cubicBezTo>
                <a:cubicBezTo>
                  <a:pt x="7798427" y="3243811"/>
                  <a:pt x="7782354" y="3275561"/>
                  <a:pt x="7782354" y="3314852"/>
                </a:cubicBezTo>
                <a:cubicBezTo>
                  <a:pt x="7782354" y="3356127"/>
                  <a:pt x="7797832" y="3387877"/>
                  <a:pt x="7828788" y="3410102"/>
                </a:cubicBezTo>
                <a:cubicBezTo>
                  <a:pt x="7856172" y="3429946"/>
                  <a:pt x="7891494" y="3439867"/>
                  <a:pt x="7934754" y="3439867"/>
                </a:cubicBezTo>
                <a:cubicBezTo>
                  <a:pt x="8036353" y="3439867"/>
                  <a:pt x="8087154" y="3398196"/>
                  <a:pt x="8087154" y="3314852"/>
                </a:cubicBezTo>
                <a:cubicBezTo>
                  <a:pt x="8087154" y="3275561"/>
                  <a:pt x="8071080" y="3243811"/>
                  <a:pt x="8038933" y="3219602"/>
                </a:cubicBezTo>
                <a:cubicBezTo>
                  <a:pt x="8009564" y="3197377"/>
                  <a:pt x="7974838" y="3186264"/>
                  <a:pt x="7934754" y="3186264"/>
                </a:cubicBezTo>
                <a:close/>
                <a:moveTo>
                  <a:pt x="7020354" y="3186264"/>
                </a:moveTo>
                <a:cubicBezTo>
                  <a:pt x="6980269" y="3186264"/>
                  <a:pt x="6945543" y="3197377"/>
                  <a:pt x="6916174" y="3219602"/>
                </a:cubicBezTo>
                <a:cubicBezTo>
                  <a:pt x="6884027" y="3243811"/>
                  <a:pt x="6867954" y="3275561"/>
                  <a:pt x="6867954" y="3314852"/>
                </a:cubicBezTo>
                <a:cubicBezTo>
                  <a:pt x="6867954" y="3356127"/>
                  <a:pt x="6883432" y="3387877"/>
                  <a:pt x="6914388" y="3410102"/>
                </a:cubicBezTo>
                <a:cubicBezTo>
                  <a:pt x="6941772" y="3429946"/>
                  <a:pt x="6977094" y="3439867"/>
                  <a:pt x="7020354" y="3439867"/>
                </a:cubicBezTo>
                <a:cubicBezTo>
                  <a:pt x="7121953" y="3439867"/>
                  <a:pt x="7172753" y="3398196"/>
                  <a:pt x="7172754" y="3314852"/>
                </a:cubicBezTo>
                <a:cubicBezTo>
                  <a:pt x="7172753" y="3275561"/>
                  <a:pt x="7156680" y="3243811"/>
                  <a:pt x="7124533" y="3219602"/>
                </a:cubicBezTo>
                <a:cubicBezTo>
                  <a:pt x="7095164" y="3197377"/>
                  <a:pt x="7060438" y="3186264"/>
                  <a:pt x="7020354" y="3186264"/>
                </a:cubicBezTo>
                <a:close/>
                <a:moveTo>
                  <a:pt x="6056245" y="2584174"/>
                </a:moveTo>
                <a:cubicBezTo>
                  <a:pt x="5822038" y="2584174"/>
                  <a:pt x="5632174" y="2773295"/>
                  <a:pt x="5632174" y="3006587"/>
                </a:cubicBezTo>
                <a:cubicBezTo>
                  <a:pt x="5632174" y="3239879"/>
                  <a:pt x="5822038" y="3429000"/>
                  <a:pt x="6056245" y="3429000"/>
                </a:cubicBezTo>
                <a:cubicBezTo>
                  <a:pt x="6290451" y="3429000"/>
                  <a:pt x="6480314" y="3239879"/>
                  <a:pt x="6480314" y="3006587"/>
                </a:cubicBezTo>
                <a:cubicBezTo>
                  <a:pt x="6480314" y="2773295"/>
                  <a:pt x="6290451" y="2584174"/>
                  <a:pt x="6056245" y="2584174"/>
                </a:cubicBezTo>
                <a:close/>
                <a:moveTo>
                  <a:pt x="8629483" y="2219477"/>
                </a:moveTo>
                <a:cubicBezTo>
                  <a:pt x="8665202" y="2219477"/>
                  <a:pt x="8683061" y="2237733"/>
                  <a:pt x="8683061" y="2274246"/>
                </a:cubicBezTo>
                <a:cubicBezTo>
                  <a:pt x="8683061" y="2289724"/>
                  <a:pt x="8678001" y="2302523"/>
                  <a:pt x="8667881" y="2312643"/>
                </a:cubicBezTo>
                <a:cubicBezTo>
                  <a:pt x="8657760" y="2322764"/>
                  <a:pt x="8644961" y="2327824"/>
                  <a:pt x="8629483" y="2327824"/>
                </a:cubicBezTo>
                <a:cubicBezTo>
                  <a:pt x="8613211" y="2327824"/>
                  <a:pt x="8599519" y="2322863"/>
                  <a:pt x="8588407" y="2312941"/>
                </a:cubicBezTo>
                <a:cubicBezTo>
                  <a:pt x="8577294" y="2303019"/>
                  <a:pt x="8571738" y="2290121"/>
                  <a:pt x="8571738" y="2274246"/>
                </a:cubicBezTo>
                <a:cubicBezTo>
                  <a:pt x="8571738" y="2258371"/>
                  <a:pt x="8577294" y="2245274"/>
                  <a:pt x="8588407" y="2234955"/>
                </a:cubicBezTo>
                <a:cubicBezTo>
                  <a:pt x="8599519" y="2224636"/>
                  <a:pt x="8613211" y="2219477"/>
                  <a:pt x="8629483" y="2219477"/>
                </a:cubicBezTo>
                <a:close/>
                <a:moveTo>
                  <a:pt x="5629109" y="2219477"/>
                </a:moveTo>
                <a:cubicBezTo>
                  <a:pt x="5664827" y="2219477"/>
                  <a:pt x="5682687" y="2237733"/>
                  <a:pt x="5682687" y="2274246"/>
                </a:cubicBezTo>
                <a:cubicBezTo>
                  <a:pt x="5682687" y="2289724"/>
                  <a:pt x="5677626" y="2302523"/>
                  <a:pt x="5667506" y="2312643"/>
                </a:cubicBezTo>
                <a:cubicBezTo>
                  <a:pt x="5657386" y="2322764"/>
                  <a:pt x="5644587" y="2327824"/>
                  <a:pt x="5629109" y="2327824"/>
                </a:cubicBezTo>
                <a:cubicBezTo>
                  <a:pt x="5612836" y="2327824"/>
                  <a:pt x="5599145" y="2322863"/>
                  <a:pt x="5588032" y="2312941"/>
                </a:cubicBezTo>
                <a:cubicBezTo>
                  <a:pt x="5576919" y="2303019"/>
                  <a:pt x="5571363" y="2290121"/>
                  <a:pt x="5571363" y="2274246"/>
                </a:cubicBezTo>
                <a:cubicBezTo>
                  <a:pt x="5571363" y="2258371"/>
                  <a:pt x="5576919" y="2245274"/>
                  <a:pt x="5588032" y="2234955"/>
                </a:cubicBezTo>
                <a:cubicBezTo>
                  <a:pt x="5599145" y="2224636"/>
                  <a:pt x="5612836" y="2219477"/>
                  <a:pt x="5629109" y="2219477"/>
                </a:cubicBezTo>
                <a:close/>
                <a:moveTo>
                  <a:pt x="9383744" y="2190306"/>
                </a:moveTo>
                <a:cubicBezTo>
                  <a:pt x="9398428" y="2190306"/>
                  <a:pt x="9410930" y="2195367"/>
                  <a:pt x="9421249" y="2205487"/>
                </a:cubicBezTo>
                <a:cubicBezTo>
                  <a:pt x="9431567" y="2215607"/>
                  <a:pt x="9436727" y="2228010"/>
                  <a:pt x="9436727" y="2242694"/>
                </a:cubicBezTo>
                <a:cubicBezTo>
                  <a:pt x="9436727" y="2256982"/>
                  <a:pt x="9431468" y="2269285"/>
                  <a:pt x="9420951" y="2279603"/>
                </a:cubicBezTo>
                <a:cubicBezTo>
                  <a:pt x="9410434" y="2289922"/>
                  <a:pt x="9398032" y="2295081"/>
                  <a:pt x="9383744" y="2295081"/>
                </a:cubicBezTo>
                <a:cubicBezTo>
                  <a:pt x="9369457" y="2295081"/>
                  <a:pt x="9357153" y="2290021"/>
                  <a:pt x="9346835" y="2279901"/>
                </a:cubicBezTo>
                <a:cubicBezTo>
                  <a:pt x="9336516" y="2269781"/>
                  <a:pt x="9331357" y="2257379"/>
                  <a:pt x="9331357" y="2242694"/>
                </a:cubicBezTo>
                <a:cubicBezTo>
                  <a:pt x="9331357" y="2228010"/>
                  <a:pt x="9336516" y="2215607"/>
                  <a:pt x="9346835" y="2205487"/>
                </a:cubicBezTo>
                <a:cubicBezTo>
                  <a:pt x="9357153" y="2195367"/>
                  <a:pt x="9369457" y="2190306"/>
                  <a:pt x="9383744" y="2190306"/>
                </a:cubicBezTo>
                <a:close/>
                <a:moveTo>
                  <a:pt x="7126319" y="2190306"/>
                </a:moveTo>
                <a:cubicBezTo>
                  <a:pt x="7141003" y="2190306"/>
                  <a:pt x="7153505" y="2195367"/>
                  <a:pt x="7163824" y="2205487"/>
                </a:cubicBezTo>
                <a:cubicBezTo>
                  <a:pt x="7174143" y="2215607"/>
                  <a:pt x="7179302" y="2228010"/>
                  <a:pt x="7179302" y="2242694"/>
                </a:cubicBezTo>
                <a:cubicBezTo>
                  <a:pt x="7179302" y="2256982"/>
                  <a:pt x="7174043" y="2269285"/>
                  <a:pt x="7163526" y="2279603"/>
                </a:cubicBezTo>
                <a:cubicBezTo>
                  <a:pt x="7153009" y="2289922"/>
                  <a:pt x="7140607" y="2295081"/>
                  <a:pt x="7126319" y="2295081"/>
                </a:cubicBezTo>
                <a:cubicBezTo>
                  <a:pt x="7112032" y="2295081"/>
                  <a:pt x="7099729" y="2290021"/>
                  <a:pt x="7089410" y="2279901"/>
                </a:cubicBezTo>
                <a:cubicBezTo>
                  <a:pt x="7079091" y="2269781"/>
                  <a:pt x="7073932" y="2257379"/>
                  <a:pt x="7073932" y="2242694"/>
                </a:cubicBezTo>
                <a:cubicBezTo>
                  <a:pt x="7073932" y="2228010"/>
                  <a:pt x="7079091" y="2215607"/>
                  <a:pt x="7089410" y="2205487"/>
                </a:cubicBezTo>
                <a:cubicBezTo>
                  <a:pt x="7099729" y="2195367"/>
                  <a:pt x="7112032" y="2190306"/>
                  <a:pt x="7126319" y="2190306"/>
                </a:cubicBezTo>
                <a:close/>
                <a:moveTo>
                  <a:pt x="3125820" y="2190306"/>
                </a:moveTo>
                <a:cubicBezTo>
                  <a:pt x="3140504" y="2190306"/>
                  <a:pt x="3153006" y="2195367"/>
                  <a:pt x="3163324" y="2205487"/>
                </a:cubicBezTo>
                <a:cubicBezTo>
                  <a:pt x="3173643" y="2215607"/>
                  <a:pt x="3178803" y="2228010"/>
                  <a:pt x="3178803" y="2242694"/>
                </a:cubicBezTo>
                <a:cubicBezTo>
                  <a:pt x="3178803" y="2256982"/>
                  <a:pt x="3173544" y="2269285"/>
                  <a:pt x="3163026" y="2279603"/>
                </a:cubicBezTo>
                <a:cubicBezTo>
                  <a:pt x="3152509" y="2289922"/>
                  <a:pt x="3140107" y="2295081"/>
                  <a:pt x="3125820" y="2295081"/>
                </a:cubicBezTo>
                <a:cubicBezTo>
                  <a:pt x="3111532" y="2295081"/>
                  <a:pt x="3099229" y="2290021"/>
                  <a:pt x="3088910" y="2279901"/>
                </a:cubicBezTo>
                <a:cubicBezTo>
                  <a:pt x="3078591" y="2269781"/>
                  <a:pt x="3073432" y="2257379"/>
                  <a:pt x="3073432" y="2242694"/>
                </a:cubicBezTo>
                <a:cubicBezTo>
                  <a:pt x="3073432" y="2228010"/>
                  <a:pt x="3078591" y="2215607"/>
                  <a:pt x="3088910" y="2205487"/>
                </a:cubicBezTo>
                <a:cubicBezTo>
                  <a:pt x="3099229" y="2195367"/>
                  <a:pt x="3111532" y="2190306"/>
                  <a:pt x="3125820" y="2190306"/>
                </a:cubicBezTo>
                <a:close/>
                <a:moveTo>
                  <a:pt x="10107048" y="2161136"/>
                </a:moveTo>
                <a:cubicBezTo>
                  <a:pt x="10118558" y="2161136"/>
                  <a:pt x="10128976" y="2166494"/>
                  <a:pt x="10138302" y="2177210"/>
                </a:cubicBezTo>
                <a:cubicBezTo>
                  <a:pt x="10147628" y="2187925"/>
                  <a:pt x="10152292" y="2199236"/>
                  <a:pt x="10152292" y="2211142"/>
                </a:cubicBezTo>
                <a:cubicBezTo>
                  <a:pt x="10152292" y="2214714"/>
                  <a:pt x="10145346" y="2217096"/>
                  <a:pt x="10131456" y="2218286"/>
                </a:cubicBezTo>
                <a:cubicBezTo>
                  <a:pt x="10127486" y="2218683"/>
                  <a:pt x="10117366" y="2220072"/>
                  <a:pt x="10101095" y="2222453"/>
                </a:cubicBezTo>
                <a:cubicBezTo>
                  <a:pt x="10088395" y="2224438"/>
                  <a:pt x="10078274" y="2225430"/>
                  <a:pt x="10070734" y="2225430"/>
                </a:cubicBezTo>
                <a:cubicBezTo>
                  <a:pt x="10057637" y="2225430"/>
                  <a:pt x="10051089" y="2220866"/>
                  <a:pt x="10051089" y="2211738"/>
                </a:cubicBezTo>
                <a:cubicBezTo>
                  <a:pt x="10051089" y="2198244"/>
                  <a:pt x="10056943" y="2186437"/>
                  <a:pt x="10068651" y="2176317"/>
                </a:cubicBezTo>
                <a:cubicBezTo>
                  <a:pt x="10080358" y="2166196"/>
                  <a:pt x="10093157" y="2161136"/>
                  <a:pt x="10107048" y="2161136"/>
                </a:cubicBezTo>
                <a:close/>
                <a:moveTo>
                  <a:pt x="2415017" y="1983138"/>
                </a:moveTo>
                <a:cubicBezTo>
                  <a:pt x="2402713" y="1983138"/>
                  <a:pt x="2396562" y="1988297"/>
                  <a:pt x="2396562" y="1998616"/>
                </a:cubicBezTo>
                <a:cubicBezTo>
                  <a:pt x="2396562" y="2001791"/>
                  <a:pt x="2397157" y="2007149"/>
                  <a:pt x="2398348" y="2014689"/>
                </a:cubicBezTo>
                <a:cubicBezTo>
                  <a:pt x="2411842" y="2142880"/>
                  <a:pt x="2418588" y="2237138"/>
                  <a:pt x="2418588" y="2297463"/>
                </a:cubicBezTo>
                <a:cubicBezTo>
                  <a:pt x="2418588" y="2324053"/>
                  <a:pt x="2417993" y="2364039"/>
                  <a:pt x="2416802" y="2417418"/>
                </a:cubicBezTo>
                <a:cubicBezTo>
                  <a:pt x="2415612" y="2470798"/>
                  <a:pt x="2415017" y="2510982"/>
                  <a:pt x="2415017" y="2537969"/>
                </a:cubicBezTo>
                <a:cubicBezTo>
                  <a:pt x="2415017" y="2551066"/>
                  <a:pt x="2415414" y="2558607"/>
                  <a:pt x="2416207" y="2560591"/>
                </a:cubicBezTo>
                <a:cubicBezTo>
                  <a:pt x="2418192" y="2567338"/>
                  <a:pt x="2424343" y="2570711"/>
                  <a:pt x="2434662" y="2570711"/>
                </a:cubicBezTo>
                <a:cubicBezTo>
                  <a:pt x="2448552" y="2570711"/>
                  <a:pt x="2469289" y="2569918"/>
                  <a:pt x="2496872" y="2568330"/>
                </a:cubicBezTo>
                <a:cubicBezTo>
                  <a:pt x="2524455" y="2566743"/>
                  <a:pt x="2545191" y="2565949"/>
                  <a:pt x="2559082" y="2565949"/>
                </a:cubicBezTo>
                <a:cubicBezTo>
                  <a:pt x="2572973" y="2565949"/>
                  <a:pt x="2593710" y="2566743"/>
                  <a:pt x="2621292" y="2568330"/>
                </a:cubicBezTo>
                <a:cubicBezTo>
                  <a:pt x="2648875" y="2569918"/>
                  <a:pt x="2669612" y="2570711"/>
                  <a:pt x="2683502" y="2570711"/>
                </a:cubicBezTo>
                <a:cubicBezTo>
                  <a:pt x="2693821" y="2570711"/>
                  <a:pt x="2699972" y="2567338"/>
                  <a:pt x="2701957" y="2560591"/>
                </a:cubicBezTo>
                <a:cubicBezTo>
                  <a:pt x="2702751" y="2558607"/>
                  <a:pt x="2703148" y="2551066"/>
                  <a:pt x="2703148" y="2537969"/>
                </a:cubicBezTo>
                <a:cubicBezTo>
                  <a:pt x="2703148" y="2510982"/>
                  <a:pt x="2702453" y="2470798"/>
                  <a:pt x="2701064" y="2417418"/>
                </a:cubicBezTo>
                <a:cubicBezTo>
                  <a:pt x="2699675" y="2364039"/>
                  <a:pt x="2698981" y="2324053"/>
                  <a:pt x="2698981" y="2297463"/>
                </a:cubicBezTo>
                <a:cubicBezTo>
                  <a:pt x="2698981" y="2258172"/>
                  <a:pt x="2705926" y="2163914"/>
                  <a:pt x="2719816" y="2014689"/>
                </a:cubicBezTo>
                <a:cubicBezTo>
                  <a:pt x="2720610" y="2007149"/>
                  <a:pt x="2721007" y="2001989"/>
                  <a:pt x="2721007" y="1999211"/>
                </a:cubicBezTo>
                <a:cubicBezTo>
                  <a:pt x="2721007" y="1988496"/>
                  <a:pt x="2715054" y="1983138"/>
                  <a:pt x="2703148" y="1983138"/>
                </a:cubicBezTo>
                <a:cubicBezTo>
                  <a:pt x="2687273" y="1983138"/>
                  <a:pt x="2663361" y="1985717"/>
                  <a:pt x="2631412" y="1990877"/>
                </a:cubicBezTo>
                <a:cubicBezTo>
                  <a:pt x="2599464" y="1996036"/>
                  <a:pt x="2575354" y="1998616"/>
                  <a:pt x="2559082" y="1998616"/>
                </a:cubicBezTo>
                <a:cubicBezTo>
                  <a:pt x="2542810" y="1998616"/>
                  <a:pt x="2518700" y="1996036"/>
                  <a:pt x="2486751" y="1990877"/>
                </a:cubicBezTo>
                <a:cubicBezTo>
                  <a:pt x="2454803" y="1985717"/>
                  <a:pt x="2430891" y="1983138"/>
                  <a:pt x="2415017" y="1983138"/>
                </a:cubicBezTo>
                <a:close/>
                <a:moveTo>
                  <a:pt x="7595426" y="1979566"/>
                </a:moveTo>
                <a:cubicBezTo>
                  <a:pt x="7580741" y="1979566"/>
                  <a:pt x="7570819" y="1987702"/>
                  <a:pt x="7565660" y="2003974"/>
                </a:cubicBezTo>
                <a:cubicBezTo>
                  <a:pt x="7549785" y="2055567"/>
                  <a:pt x="7541847" y="2133950"/>
                  <a:pt x="7541847" y="2239122"/>
                </a:cubicBezTo>
                <a:cubicBezTo>
                  <a:pt x="7541847" y="2317703"/>
                  <a:pt x="7547006" y="2381402"/>
                  <a:pt x="7557326" y="2430217"/>
                </a:cubicBezTo>
                <a:cubicBezTo>
                  <a:pt x="7577963" y="2525467"/>
                  <a:pt x="7639280" y="2573093"/>
                  <a:pt x="7741277" y="2573093"/>
                </a:cubicBezTo>
                <a:cubicBezTo>
                  <a:pt x="7777789" y="2573093"/>
                  <a:pt x="7815592" y="2561385"/>
                  <a:pt x="7854684" y="2537969"/>
                </a:cubicBezTo>
                <a:cubicBezTo>
                  <a:pt x="7893776" y="2514553"/>
                  <a:pt x="7911537" y="2502846"/>
                  <a:pt x="7907965" y="2502846"/>
                </a:cubicBezTo>
                <a:cubicBezTo>
                  <a:pt x="7912727" y="2502846"/>
                  <a:pt x="7916100" y="2514950"/>
                  <a:pt x="7918085" y="2539160"/>
                </a:cubicBezTo>
                <a:cubicBezTo>
                  <a:pt x="7920069" y="2563369"/>
                  <a:pt x="7924832" y="2575474"/>
                  <a:pt x="7932372" y="2575474"/>
                </a:cubicBezTo>
                <a:cubicBezTo>
                  <a:pt x="7946263" y="2575474"/>
                  <a:pt x="7967595" y="2574283"/>
                  <a:pt x="7996369" y="2571902"/>
                </a:cubicBezTo>
                <a:cubicBezTo>
                  <a:pt x="8025142" y="2569521"/>
                  <a:pt x="8046672" y="2568330"/>
                  <a:pt x="8060960" y="2568330"/>
                </a:cubicBezTo>
                <a:cubicBezTo>
                  <a:pt x="8074057" y="2568330"/>
                  <a:pt x="8093702" y="2568826"/>
                  <a:pt x="8119896" y="2569818"/>
                </a:cubicBezTo>
                <a:cubicBezTo>
                  <a:pt x="8146090" y="2570810"/>
                  <a:pt x="8165735" y="2571307"/>
                  <a:pt x="8178832" y="2571307"/>
                </a:cubicBezTo>
                <a:cubicBezTo>
                  <a:pt x="8191929" y="2571307"/>
                  <a:pt x="8200461" y="2570116"/>
                  <a:pt x="8204430" y="2567735"/>
                </a:cubicBezTo>
                <a:cubicBezTo>
                  <a:pt x="8210383" y="2564163"/>
                  <a:pt x="8213360" y="2556225"/>
                  <a:pt x="8213360" y="2543922"/>
                </a:cubicBezTo>
                <a:cubicBezTo>
                  <a:pt x="8213360" y="2516141"/>
                  <a:pt x="8212169" y="2474469"/>
                  <a:pt x="8209788" y="2418907"/>
                </a:cubicBezTo>
                <a:cubicBezTo>
                  <a:pt x="8207407" y="2363344"/>
                  <a:pt x="8206216" y="2321672"/>
                  <a:pt x="8206216" y="2293891"/>
                </a:cubicBezTo>
                <a:cubicBezTo>
                  <a:pt x="8206216" y="2262141"/>
                  <a:pt x="8207803" y="2214417"/>
                  <a:pt x="8210979" y="2150718"/>
                </a:cubicBezTo>
                <a:cubicBezTo>
                  <a:pt x="8214154" y="2087020"/>
                  <a:pt x="8215741" y="2039296"/>
                  <a:pt x="8215741" y="2007545"/>
                </a:cubicBezTo>
                <a:cubicBezTo>
                  <a:pt x="8215741" y="1990480"/>
                  <a:pt x="8207208" y="1981947"/>
                  <a:pt x="8190143" y="1981947"/>
                </a:cubicBezTo>
                <a:lnTo>
                  <a:pt x="7968091" y="1981947"/>
                </a:lnTo>
                <a:cubicBezTo>
                  <a:pt x="7947056" y="1981947"/>
                  <a:pt x="7933166" y="1984328"/>
                  <a:pt x="7926419" y="1989091"/>
                </a:cubicBezTo>
                <a:cubicBezTo>
                  <a:pt x="7918481" y="1995044"/>
                  <a:pt x="7914513" y="2008141"/>
                  <a:pt x="7914513" y="2028381"/>
                </a:cubicBezTo>
                <a:lnTo>
                  <a:pt x="7914513" y="2306392"/>
                </a:lnTo>
                <a:cubicBezTo>
                  <a:pt x="7914513" y="2328221"/>
                  <a:pt x="7903202" y="2339135"/>
                  <a:pt x="7880580" y="2339135"/>
                </a:cubicBezTo>
                <a:cubicBezTo>
                  <a:pt x="7852005" y="2339135"/>
                  <a:pt x="7837718" y="2287144"/>
                  <a:pt x="7837718" y="2183163"/>
                </a:cubicBezTo>
                <a:cubicBezTo>
                  <a:pt x="7837718" y="2163319"/>
                  <a:pt x="7839206" y="2133454"/>
                  <a:pt x="7842183" y="2093568"/>
                </a:cubicBezTo>
                <a:cubicBezTo>
                  <a:pt x="7845159" y="2053682"/>
                  <a:pt x="7846647" y="2024016"/>
                  <a:pt x="7846647" y="2004569"/>
                </a:cubicBezTo>
                <a:cubicBezTo>
                  <a:pt x="7846647" y="1989488"/>
                  <a:pt x="7838908" y="1981947"/>
                  <a:pt x="7823430" y="1981947"/>
                </a:cubicBezTo>
                <a:cubicBezTo>
                  <a:pt x="7809539" y="1981947"/>
                  <a:pt x="7789100" y="1982146"/>
                  <a:pt x="7762113" y="1982542"/>
                </a:cubicBezTo>
                <a:cubicBezTo>
                  <a:pt x="7735125" y="1982939"/>
                  <a:pt x="7714885" y="1983138"/>
                  <a:pt x="7701391" y="1983138"/>
                </a:cubicBezTo>
                <a:cubicBezTo>
                  <a:pt x="7689485" y="1983138"/>
                  <a:pt x="7671724" y="1982542"/>
                  <a:pt x="7648111" y="1981352"/>
                </a:cubicBezTo>
                <a:cubicBezTo>
                  <a:pt x="7624496" y="1980161"/>
                  <a:pt x="7606935" y="1979566"/>
                  <a:pt x="7595426" y="1979566"/>
                </a:cubicBezTo>
                <a:close/>
                <a:moveTo>
                  <a:pt x="8732472" y="1975399"/>
                </a:moveTo>
                <a:cubicBezTo>
                  <a:pt x="8723741" y="1975399"/>
                  <a:pt x="8718284" y="1982344"/>
                  <a:pt x="8716101" y="1996235"/>
                </a:cubicBezTo>
                <a:cubicBezTo>
                  <a:pt x="8713918" y="2010125"/>
                  <a:pt x="8711239" y="2017071"/>
                  <a:pt x="8708064" y="2017071"/>
                </a:cubicBezTo>
                <a:cubicBezTo>
                  <a:pt x="8708858" y="2017071"/>
                  <a:pt x="8690999" y="2010621"/>
                  <a:pt x="8654486" y="1997723"/>
                </a:cubicBezTo>
                <a:cubicBezTo>
                  <a:pt x="8617973" y="1984824"/>
                  <a:pt x="8589597" y="1978375"/>
                  <a:pt x="8569357" y="1978375"/>
                </a:cubicBezTo>
                <a:cubicBezTo>
                  <a:pt x="8472122" y="1978375"/>
                  <a:pt x="8401875" y="2003974"/>
                  <a:pt x="8358616" y="2055171"/>
                </a:cubicBezTo>
                <a:cubicBezTo>
                  <a:pt x="8306625" y="2117083"/>
                  <a:pt x="8280630" y="2194672"/>
                  <a:pt x="8280630" y="2287938"/>
                </a:cubicBezTo>
                <a:cubicBezTo>
                  <a:pt x="8280630" y="2368106"/>
                  <a:pt x="8303649" y="2436567"/>
                  <a:pt x="8349687" y="2493321"/>
                </a:cubicBezTo>
                <a:cubicBezTo>
                  <a:pt x="8398898" y="2554042"/>
                  <a:pt x="8462399" y="2584403"/>
                  <a:pt x="8540186" y="2584403"/>
                </a:cubicBezTo>
                <a:cubicBezTo>
                  <a:pt x="8564395" y="2584403"/>
                  <a:pt x="8594756" y="2574978"/>
                  <a:pt x="8631269" y="2556126"/>
                </a:cubicBezTo>
                <a:cubicBezTo>
                  <a:pt x="8667781" y="2537274"/>
                  <a:pt x="8685045" y="2527849"/>
                  <a:pt x="8683061" y="2527849"/>
                </a:cubicBezTo>
                <a:cubicBezTo>
                  <a:pt x="8687824" y="2527849"/>
                  <a:pt x="8690602" y="2535786"/>
                  <a:pt x="8691396" y="2551661"/>
                </a:cubicBezTo>
                <a:cubicBezTo>
                  <a:pt x="8692189" y="2567536"/>
                  <a:pt x="8700722" y="2575474"/>
                  <a:pt x="8716994" y="2575474"/>
                </a:cubicBezTo>
                <a:cubicBezTo>
                  <a:pt x="8730091" y="2575474"/>
                  <a:pt x="8749835" y="2574680"/>
                  <a:pt x="8776228" y="2573093"/>
                </a:cubicBezTo>
                <a:cubicBezTo>
                  <a:pt x="8802620" y="2571505"/>
                  <a:pt x="8822364" y="2570711"/>
                  <a:pt x="8835461" y="2570711"/>
                </a:cubicBezTo>
                <a:cubicBezTo>
                  <a:pt x="8906899" y="2570711"/>
                  <a:pt x="8942618" y="2570711"/>
                  <a:pt x="8942618" y="2570711"/>
                </a:cubicBezTo>
                <a:cubicBezTo>
                  <a:pt x="8959683" y="2569521"/>
                  <a:pt x="8968216" y="2560988"/>
                  <a:pt x="8968216" y="2545113"/>
                </a:cubicBezTo>
                <a:cubicBezTo>
                  <a:pt x="8968216" y="2545113"/>
                  <a:pt x="8966033" y="2514752"/>
                  <a:pt x="8961668" y="2454030"/>
                </a:cubicBezTo>
                <a:cubicBezTo>
                  <a:pt x="8955317" y="2372274"/>
                  <a:pt x="8952143" y="2309964"/>
                  <a:pt x="8952143" y="2267102"/>
                </a:cubicBezTo>
                <a:cubicBezTo>
                  <a:pt x="8952143" y="2211936"/>
                  <a:pt x="8960675" y="2139110"/>
                  <a:pt x="8977741" y="2048622"/>
                </a:cubicBezTo>
                <a:cubicBezTo>
                  <a:pt x="8979328" y="2041478"/>
                  <a:pt x="8980122" y="2036517"/>
                  <a:pt x="8980122" y="2033739"/>
                </a:cubicBezTo>
                <a:cubicBezTo>
                  <a:pt x="8980122" y="2028183"/>
                  <a:pt x="8976550" y="2024214"/>
                  <a:pt x="8969407" y="2021833"/>
                </a:cubicBezTo>
                <a:cubicBezTo>
                  <a:pt x="8951944" y="2016674"/>
                  <a:pt x="8912058" y="2007744"/>
                  <a:pt x="8849749" y="1995044"/>
                </a:cubicBezTo>
                <a:cubicBezTo>
                  <a:pt x="8784661" y="1981947"/>
                  <a:pt x="8745569" y="1975399"/>
                  <a:pt x="8732472" y="1975399"/>
                </a:cubicBezTo>
                <a:close/>
                <a:moveTo>
                  <a:pt x="5732097" y="1975399"/>
                </a:moveTo>
                <a:cubicBezTo>
                  <a:pt x="5723366" y="1975399"/>
                  <a:pt x="5717909" y="1982344"/>
                  <a:pt x="5715726" y="1996235"/>
                </a:cubicBezTo>
                <a:cubicBezTo>
                  <a:pt x="5713543" y="2010125"/>
                  <a:pt x="5710864" y="2017071"/>
                  <a:pt x="5707690" y="2017071"/>
                </a:cubicBezTo>
                <a:cubicBezTo>
                  <a:pt x="5708483" y="2017071"/>
                  <a:pt x="5690624" y="2010621"/>
                  <a:pt x="5654112" y="1997723"/>
                </a:cubicBezTo>
                <a:cubicBezTo>
                  <a:pt x="5617599" y="1984824"/>
                  <a:pt x="5589222" y="1978375"/>
                  <a:pt x="5568982" y="1978375"/>
                </a:cubicBezTo>
                <a:cubicBezTo>
                  <a:pt x="5471747" y="1978375"/>
                  <a:pt x="5401500" y="2003974"/>
                  <a:pt x="5358242" y="2055171"/>
                </a:cubicBezTo>
                <a:cubicBezTo>
                  <a:pt x="5306250" y="2117083"/>
                  <a:pt x="5280255" y="2194672"/>
                  <a:pt x="5280255" y="2287938"/>
                </a:cubicBezTo>
                <a:cubicBezTo>
                  <a:pt x="5280255" y="2368106"/>
                  <a:pt x="5303274" y="2436567"/>
                  <a:pt x="5349312" y="2493321"/>
                </a:cubicBezTo>
                <a:cubicBezTo>
                  <a:pt x="5398524" y="2554042"/>
                  <a:pt x="5462024" y="2584403"/>
                  <a:pt x="5539812" y="2584403"/>
                </a:cubicBezTo>
                <a:cubicBezTo>
                  <a:pt x="5564021" y="2584403"/>
                  <a:pt x="5594382" y="2574978"/>
                  <a:pt x="5630894" y="2556126"/>
                </a:cubicBezTo>
                <a:cubicBezTo>
                  <a:pt x="5667407" y="2537274"/>
                  <a:pt x="5684671" y="2527849"/>
                  <a:pt x="5682687" y="2527849"/>
                </a:cubicBezTo>
                <a:cubicBezTo>
                  <a:pt x="5687449" y="2527849"/>
                  <a:pt x="5690227" y="2535786"/>
                  <a:pt x="5691022" y="2551661"/>
                </a:cubicBezTo>
                <a:cubicBezTo>
                  <a:pt x="5691814" y="2567536"/>
                  <a:pt x="5700347" y="2575474"/>
                  <a:pt x="5716620" y="2575474"/>
                </a:cubicBezTo>
                <a:cubicBezTo>
                  <a:pt x="5729716" y="2575474"/>
                  <a:pt x="5749460" y="2574680"/>
                  <a:pt x="5775853" y="2573093"/>
                </a:cubicBezTo>
                <a:cubicBezTo>
                  <a:pt x="5802245" y="2571505"/>
                  <a:pt x="5821990" y="2570711"/>
                  <a:pt x="5835087" y="2570711"/>
                </a:cubicBezTo>
                <a:cubicBezTo>
                  <a:pt x="5906524" y="2570711"/>
                  <a:pt x="5942243" y="2570711"/>
                  <a:pt x="5942243" y="2570711"/>
                </a:cubicBezTo>
                <a:cubicBezTo>
                  <a:pt x="5959308" y="2569521"/>
                  <a:pt x="5967841" y="2560988"/>
                  <a:pt x="5967841" y="2545113"/>
                </a:cubicBezTo>
                <a:cubicBezTo>
                  <a:pt x="5967841" y="2545113"/>
                  <a:pt x="5965658" y="2514752"/>
                  <a:pt x="5961293" y="2454030"/>
                </a:cubicBezTo>
                <a:cubicBezTo>
                  <a:pt x="5954943" y="2372274"/>
                  <a:pt x="5951769" y="2309964"/>
                  <a:pt x="5951769" y="2267102"/>
                </a:cubicBezTo>
                <a:cubicBezTo>
                  <a:pt x="5951769" y="2211936"/>
                  <a:pt x="5960301" y="2139110"/>
                  <a:pt x="5977367" y="2048622"/>
                </a:cubicBezTo>
                <a:cubicBezTo>
                  <a:pt x="5978953" y="2041478"/>
                  <a:pt x="5979747" y="2036517"/>
                  <a:pt x="5979747" y="2033739"/>
                </a:cubicBezTo>
                <a:cubicBezTo>
                  <a:pt x="5979747" y="2028183"/>
                  <a:pt x="5976176" y="2024214"/>
                  <a:pt x="5969032" y="2021833"/>
                </a:cubicBezTo>
                <a:cubicBezTo>
                  <a:pt x="5951569" y="2016674"/>
                  <a:pt x="5911683" y="2007744"/>
                  <a:pt x="5849374" y="1995044"/>
                </a:cubicBezTo>
                <a:cubicBezTo>
                  <a:pt x="5784286" y="1981947"/>
                  <a:pt x="5745194" y="1975399"/>
                  <a:pt x="5732097" y="1975399"/>
                </a:cubicBezTo>
                <a:close/>
                <a:moveTo>
                  <a:pt x="6335149" y="1965278"/>
                </a:moveTo>
                <a:cubicBezTo>
                  <a:pt x="6322846" y="1965278"/>
                  <a:pt x="6275618" y="1973216"/>
                  <a:pt x="6193465" y="1989091"/>
                </a:cubicBezTo>
                <a:cubicBezTo>
                  <a:pt x="6137902" y="1997028"/>
                  <a:pt x="6089880" y="2003577"/>
                  <a:pt x="6049399" y="2008736"/>
                </a:cubicBezTo>
                <a:cubicBezTo>
                  <a:pt x="6042652" y="2011514"/>
                  <a:pt x="6039280" y="2016674"/>
                  <a:pt x="6039280" y="2024214"/>
                </a:cubicBezTo>
                <a:cubicBezTo>
                  <a:pt x="6039280" y="2027389"/>
                  <a:pt x="6039873" y="2031160"/>
                  <a:pt x="6041065" y="2035525"/>
                </a:cubicBezTo>
                <a:cubicBezTo>
                  <a:pt x="6059718" y="2103788"/>
                  <a:pt x="6069044" y="2180980"/>
                  <a:pt x="6069044" y="2267102"/>
                </a:cubicBezTo>
                <a:lnTo>
                  <a:pt x="6069044" y="2545113"/>
                </a:lnTo>
                <a:cubicBezTo>
                  <a:pt x="6069044" y="2562179"/>
                  <a:pt x="6077578" y="2570711"/>
                  <a:pt x="6094644" y="2570711"/>
                </a:cubicBezTo>
                <a:cubicBezTo>
                  <a:pt x="6108136" y="2570711"/>
                  <a:pt x="6128476" y="2570513"/>
                  <a:pt x="6155662" y="2570116"/>
                </a:cubicBezTo>
                <a:cubicBezTo>
                  <a:pt x="6182848" y="2569719"/>
                  <a:pt x="6203188" y="2569521"/>
                  <a:pt x="6216682" y="2569521"/>
                </a:cubicBezTo>
                <a:cubicBezTo>
                  <a:pt x="6229382" y="2569521"/>
                  <a:pt x="6248630" y="2570116"/>
                  <a:pt x="6274427" y="2571307"/>
                </a:cubicBezTo>
                <a:cubicBezTo>
                  <a:pt x="6300224" y="2572497"/>
                  <a:pt x="6319472" y="2573093"/>
                  <a:pt x="6332172" y="2573093"/>
                </a:cubicBezTo>
                <a:cubicBezTo>
                  <a:pt x="6349238" y="2573093"/>
                  <a:pt x="6357771" y="2562972"/>
                  <a:pt x="6357771" y="2542732"/>
                </a:cubicBezTo>
                <a:lnTo>
                  <a:pt x="6357771" y="2255196"/>
                </a:lnTo>
                <a:cubicBezTo>
                  <a:pt x="6357771" y="2232971"/>
                  <a:pt x="6369280" y="2221858"/>
                  <a:pt x="6392299" y="2221858"/>
                </a:cubicBezTo>
                <a:cubicBezTo>
                  <a:pt x="6414921" y="2221858"/>
                  <a:pt x="6426232" y="2233367"/>
                  <a:pt x="6426232" y="2256386"/>
                </a:cubicBezTo>
                <a:cubicBezTo>
                  <a:pt x="6426232" y="2269880"/>
                  <a:pt x="6426628" y="2290121"/>
                  <a:pt x="6427422" y="2317108"/>
                </a:cubicBezTo>
                <a:cubicBezTo>
                  <a:pt x="6428216" y="2344096"/>
                  <a:pt x="6428613" y="2364336"/>
                  <a:pt x="6428613" y="2377830"/>
                </a:cubicBezTo>
                <a:cubicBezTo>
                  <a:pt x="6428613" y="2396086"/>
                  <a:pt x="6428216" y="2423173"/>
                  <a:pt x="6427422" y="2459090"/>
                </a:cubicBezTo>
                <a:cubicBezTo>
                  <a:pt x="6426628" y="2495007"/>
                  <a:pt x="6426232" y="2522094"/>
                  <a:pt x="6426232" y="2540350"/>
                </a:cubicBezTo>
                <a:cubicBezTo>
                  <a:pt x="6426232" y="2560591"/>
                  <a:pt x="6433971" y="2570711"/>
                  <a:pt x="6449449" y="2570711"/>
                </a:cubicBezTo>
                <a:cubicBezTo>
                  <a:pt x="6463339" y="2570711"/>
                  <a:pt x="6484076" y="2570513"/>
                  <a:pt x="6511659" y="2570116"/>
                </a:cubicBezTo>
                <a:cubicBezTo>
                  <a:pt x="6539242" y="2569719"/>
                  <a:pt x="6559978" y="2569521"/>
                  <a:pt x="6573869" y="2569521"/>
                </a:cubicBezTo>
                <a:cubicBezTo>
                  <a:pt x="6586966" y="2569521"/>
                  <a:pt x="6606810" y="2570116"/>
                  <a:pt x="6633401" y="2571307"/>
                </a:cubicBezTo>
                <a:cubicBezTo>
                  <a:pt x="6659991" y="2572497"/>
                  <a:pt x="6680033" y="2573093"/>
                  <a:pt x="6693527" y="2573093"/>
                </a:cubicBezTo>
                <a:cubicBezTo>
                  <a:pt x="6708211" y="2573093"/>
                  <a:pt x="6715554" y="2564956"/>
                  <a:pt x="6715554" y="2548685"/>
                </a:cubicBezTo>
                <a:lnTo>
                  <a:pt x="6715554" y="2117083"/>
                </a:lnTo>
                <a:cubicBezTo>
                  <a:pt x="6715554" y="2071442"/>
                  <a:pt x="6695511" y="2035327"/>
                  <a:pt x="6655427" y="2008736"/>
                </a:cubicBezTo>
                <a:cubicBezTo>
                  <a:pt x="6620502" y="1986114"/>
                  <a:pt x="6579028" y="1974803"/>
                  <a:pt x="6531007" y="1974803"/>
                </a:cubicBezTo>
                <a:cubicBezTo>
                  <a:pt x="6502035" y="1974803"/>
                  <a:pt x="6465423" y="1986313"/>
                  <a:pt x="6421172" y="2009331"/>
                </a:cubicBezTo>
                <a:cubicBezTo>
                  <a:pt x="6376920" y="2032350"/>
                  <a:pt x="6356381" y="2043860"/>
                  <a:pt x="6359557" y="2043860"/>
                </a:cubicBezTo>
                <a:cubicBezTo>
                  <a:pt x="6355191" y="2043860"/>
                  <a:pt x="6352016" y="2030763"/>
                  <a:pt x="6350032" y="2004569"/>
                </a:cubicBezTo>
                <a:cubicBezTo>
                  <a:pt x="6348047" y="1978375"/>
                  <a:pt x="6343086" y="1965278"/>
                  <a:pt x="6335149" y="1965278"/>
                </a:cubicBezTo>
                <a:close/>
                <a:moveTo>
                  <a:pt x="3820549" y="1965278"/>
                </a:moveTo>
                <a:cubicBezTo>
                  <a:pt x="3808246" y="1965278"/>
                  <a:pt x="3761018" y="1973216"/>
                  <a:pt x="3678865" y="1989091"/>
                </a:cubicBezTo>
                <a:cubicBezTo>
                  <a:pt x="3623302" y="1997028"/>
                  <a:pt x="3575281" y="2003577"/>
                  <a:pt x="3534799" y="2008736"/>
                </a:cubicBezTo>
                <a:cubicBezTo>
                  <a:pt x="3528052" y="2011514"/>
                  <a:pt x="3524679" y="2016674"/>
                  <a:pt x="3524679" y="2024214"/>
                </a:cubicBezTo>
                <a:cubicBezTo>
                  <a:pt x="3524679" y="2027389"/>
                  <a:pt x="3525274" y="2031160"/>
                  <a:pt x="3526465" y="2035525"/>
                </a:cubicBezTo>
                <a:cubicBezTo>
                  <a:pt x="3545118" y="2103788"/>
                  <a:pt x="3554444" y="2180980"/>
                  <a:pt x="3554444" y="2267102"/>
                </a:cubicBezTo>
                <a:lnTo>
                  <a:pt x="3554444" y="2545113"/>
                </a:lnTo>
                <a:cubicBezTo>
                  <a:pt x="3554444" y="2562179"/>
                  <a:pt x="3562977" y="2570711"/>
                  <a:pt x="3580043" y="2570711"/>
                </a:cubicBezTo>
                <a:cubicBezTo>
                  <a:pt x="3593537" y="2570711"/>
                  <a:pt x="3613877" y="2570513"/>
                  <a:pt x="3641063" y="2570116"/>
                </a:cubicBezTo>
                <a:cubicBezTo>
                  <a:pt x="3668249" y="2569719"/>
                  <a:pt x="3688588" y="2569521"/>
                  <a:pt x="3702082" y="2569521"/>
                </a:cubicBezTo>
                <a:cubicBezTo>
                  <a:pt x="3714782" y="2569521"/>
                  <a:pt x="3734031" y="2570116"/>
                  <a:pt x="3759827" y="2571307"/>
                </a:cubicBezTo>
                <a:cubicBezTo>
                  <a:pt x="3785624" y="2572497"/>
                  <a:pt x="3804872" y="2573093"/>
                  <a:pt x="3817573" y="2573093"/>
                </a:cubicBezTo>
                <a:cubicBezTo>
                  <a:pt x="3834638" y="2573093"/>
                  <a:pt x="3843171" y="2562972"/>
                  <a:pt x="3843171" y="2542732"/>
                </a:cubicBezTo>
                <a:lnTo>
                  <a:pt x="3843171" y="2255196"/>
                </a:lnTo>
                <a:cubicBezTo>
                  <a:pt x="3843171" y="2232971"/>
                  <a:pt x="3854680" y="2221858"/>
                  <a:pt x="3877699" y="2221858"/>
                </a:cubicBezTo>
                <a:cubicBezTo>
                  <a:pt x="3900321" y="2221858"/>
                  <a:pt x="3911632" y="2233367"/>
                  <a:pt x="3911632" y="2256386"/>
                </a:cubicBezTo>
                <a:cubicBezTo>
                  <a:pt x="3911632" y="2269880"/>
                  <a:pt x="3912029" y="2290121"/>
                  <a:pt x="3912823" y="2317108"/>
                </a:cubicBezTo>
                <a:cubicBezTo>
                  <a:pt x="3913616" y="2344096"/>
                  <a:pt x="3914013" y="2364336"/>
                  <a:pt x="3914013" y="2377830"/>
                </a:cubicBezTo>
                <a:cubicBezTo>
                  <a:pt x="3914013" y="2396086"/>
                  <a:pt x="3913616" y="2423173"/>
                  <a:pt x="3912823" y="2459090"/>
                </a:cubicBezTo>
                <a:cubicBezTo>
                  <a:pt x="3912029" y="2495007"/>
                  <a:pt x="3911632" y="2522094"/>
                  <a:pt x="3911632" y="2540350"/>
                </a:cubicBezTo>
                <a:cubicBezTo>
                  <a:pt x="3911632" y="2560591"/>
                  <a:pt x="3919371" y="2570711"/>
                  <a:pt x="3934849" y="2570711"/>
                </a:cubicBezTo>
                <a:cubicBezTo>
                  <a:pt x="3948740" y="2570711"/>
                  <a:pt x="3969476" y="2570513"/>
                  <a:pt x="3997059" y="2570116"/>
                </a:cubicBezTo>
                <a:cubicBezTo>
                  <a:pt x="4024642" y="2569719"/>
                  <a:pt x="4045379" y="2569521"/>
                  <a:pt x="4059270" y="2569521"/>
                </a:cubicBezTo>
                <a:cubicBezTo>
                  <a:pt x="4072366" y="2569521"/>
                  <a:pt x="4092210" y="2570116"/>
                  <a:pt x="4118800" y="2571307"/>
                </a:cubicBezTo>
                <a:cubicBezTo>
                  <a:pt x="4145391" y="2572497"/>
                  <a:pt x="4165433" y="2573093"/>
                  <a:pt x="4178927" y="2573093"/>
                </a:cubicBezTo>
                <a:cubicBezTo>
                  <a:pt x="4193612" y="2573093"/>
                  <a:pt x="4200954" y="2564956"/>
                  <a:pt x="4200954" y="2548685"/>
                </a:cubicBezTo>
                <a:lnTo>
                  <a:pt x="4200954" y="2117083"/>
                </a:lnTo>
                <a:cubicBezTo>
                  <a:pt x="4200954" y="2071442"/>
                  <a:pt x="4180912" y="2035327"/>
                  <a:pt x="4140827" y="2008736"/>
                </a:cubicBezTo>
                <a:cubicBezTo>
                  <a:pt x="4105902" y="1986114"/>
                  <a:pt x="4064429" y="1974803"/>
                  <a:pt x="4016407" y="1974803"/>
                </a:cubicBezTo>
                <a:cubicBezTo>
                  <a:pt x="3987435" y="1974803"/>
                  <a:pt x="3950823" y="1986313"/>
                  <a:pt x="3906572" y="2009331"/>
                </a:cubicBezTo>
                <a:cubicBezTo>
                  <a:pt x="3862320" y="2032350"/>
                  <a:pt x="3841782" y="2043860"/>
                  <a:pt x="3844957" y="2043860"/>
                </a:cubicBezTo>
                <a:cubicBezTo>
                  <a:pt x="3840591" y="2043860"/>
                  <a:pt x="3837416" y="2030763"/>
                  <a:pt x="3835432" y="2004569"/>
                </a:cubicBezTo>
                <a:cubicBezTo>
                  <a:pt x="3833448" y="1978375"/>
                  <a:pt x="3828487" y="1965278"/>
                  <a:pt x="3820549" y="1965278"/>
                </a:cubicBezTo>
                <a:close/>
                <a:moveTo>
                  <a:pt x="9289089" y="1963492"/>
                </a:moveTo>
                <a:cubicBezTo>
                  <a:pt x="9213683" y="1963492"/>
                  <a:pt x="9152366" y="1989885"/>
                  <a:pt x="9105138" y="2042669"/>
                </a:cubicBezTo>
                <a:cubicBezTo>
                  <a:pt x="9059497" y="2093469"/>
                  <a:pt x="9036677" y="2156969"/>
                  <a:pt x="9036677" y="2233169"/>
                </a:cubicBezTo>
                <a:cubicBezTo>
                  <a:pt x="9036677" y="2309369"/>
                  <a:pt x="9060787" y="2371679"/>
                  <a:pt x="9109007" y="2420097"/>
                </a:cubicBezTo>
                <a:cubicBezTo>
                  <a:pt x="9157228" y="2468516"/>
                  <a:pt x="9219636" y="2492725"/>
                  <a:pt x="9296233" y="2492725"/>
                </a:cubicBezTo>
                <a:cubicBezTo>
                  <a:pt x="9344255" y="2492725"/>
                  <a:pt x="9384141" y="2485383"/>
                  <a:pt x="9415891" y="2470699"/>
                </a:cubicBezTo>
                <a:lnTo>
                  <a:pt x="9415891" y="2496297"/>
                </a:lnTo>
                <a:cubicBezTo>
                  <a:pt x="9415891" y="2510585"/>
                  <a:pt x="9400611" y="2521300"/>
                  <a:pt x="9370052" y="2528444"/>
                </a:cubicBezTo>
                <a:cubicBezTo>
                  <a:pt x="9348620" y="2534000"/>
                  <a:pt x="9327189" y="2536778"/>
                  <a:pt x="9305758" y="2536778"/>
                </a:cubicBezTo>
                <a:cubicBezTo>
                  <a:pt x="9266070" y="2536778"/>
                  <a:pt x="9212889" y="2527849"/>
                  <a:pt x="9146214" y="2509989"/>
                </a:cubicBezTo>
                <a:cubicBezTo>
                  <a:pt x="9143833" y="2509196"/>
                  <a:pt x="9142047" y="2508799"/>
                  <a:pt x="9140857" y="2508799"/>
                </a:cubicBezTo>
                <a:cubicBezTo>
                  <a:pt x="9134109" y="2508799"/>
                  <a:pt x="9128950" y="2516339"/>
                  <a:pt x="9125378" y="2531421"/>
                </a:cubicBezTo>
                <a:cubicBezTo>
                  <a:pt x="9112678" y="2586983"/>
                  <a:pt x="9100971" y="2637188"/>
                  <a:pt x="9090255" y="2682035"/>
                </a:cubicBezTo>
                <a:cubicBezTo>
                  <a:pt x="9090255" y="2701878"/>
                  <a:pt x="9129546" y="2718150"/>
                  <a:pt x="9208127" y="2730850"/>
                </a:cubicBezTo>
                <a:cubicBezTo>
                  <a:pt x="9266070" y="2740375"/>
                  <a:pt x="9314489" y="2745138"/>
                  <a:pt x="9353383" y="2745138"/>
                </a:cubicBezTo>
                <a:cubicBezTo>
                  <a:pt x="9513720" y="2745138"/>
                  <a:pt x="9622663" y="2700886"/>
                  <a:pt x="9680210" y="2612383"/>
                </a:cubicBezTo>
                <a:cubicBezTo>
                  <a:pt x="9707197" y="2570711"/>
                  <a:pt x="9720691" y="2495900"/>
                  <a:pt x="9720691" y="2387950"/>
                </a:cubicBezTo>
                <a:cubicBezTo>
                  <a:pt x="9720691" y="2374854"/>
                  <a:pt x="9720492" y="2355109"/>
                  <a:pt x="9720096" y="2328717"/>
                </a:cubicBezTo>
                <a:cubicBezTo>
                  <a:pt x="9719699" y="2302324"/>
                  <a:pt x="9719500" y="2282580"/>
                  <a:pt x="9719500" y="2269483"/>
                </a:cubicBezTo>
                <a:cubicBezTo>
                  <a:pt x="9719500" y="2239717"/>
                  <a:pt x="9720393" y="2195069"/>
                  <a:pt x="9722179" y="2135538"/>
                </a:cubicBezTo>
                <a:cubicBezTo>
                  <a:pt x="9723965" y="2076006"/>
                  <a:pt x="9724858" y="2031358"/>
                  <a:pt x="9724858" y="2001592"/>
                </a:cubicBezTo>
                <a:cubicBezTo>
                  <a:pt x="9724858" y="1994052"/>
                  <a:pt x="9721286" y="1989091"/>
                  <a:pt x="9714143" y="1986710"/>
                </a:cubicBezTo>
                <a:cubicBezTo>
                  <a:pt x="9712158" y="1985916"/>
                  <a:pt x="9666517" y="1982046"/>
                  <a:pt x="9577221" y="1975101"/>
                </a:cubicBezTo>
                <a:cubicBezTo>
                  <a:pt x="9487923" y="1968156"/>
                  <a:pt x="9438909" y="1964683"/>
                  <a:pt x="9430178" y="1964683"/>
                </a:cubicBezTo>
                <a:cubicBezTo>
                  <a:pt x="9425019" y="1964683"/>
                  <a:pt x="9422439" y="1968453"/>
                  <a:pt x="9422439" y="1975994"/>
                </a:cubicBezTo>
                <a:cubicBezTo>
                  <a:pt x="9422439" y="1981153"/>
                  <a:pt x="9423233" y="1988892"/>
                  <a:pt x="9424821" y="1999211"/>
                </a:cubicBezTo>
                <a:cubicBezTo>
                  <a:pt x="9426408" y="2009530"/>
                  <a:pt x="9427201" y="2017269"/>
                  <a:pt x="9427202" y="2022428"/>
                </a:cubicBezTo>
                <a:cubicBezTo>
                  <a:pt x="9427201" y="2027588"/>
                  <a:pt x="9426408" y="2031358"/>
                  <a:pt x="9424821" y="2033739"/>
                </a:cubicBezTo>
                <a:cubicBezTo>
                  <a:pt x="9413311" y="2021833"/>
                  <a:pt x="9401801" y="2009728"/>
                  <a:pt x="9390293" y="1997425"/>
                </a:cubicBezTo>
                <a:cubicBezTo>
                  <a:pt x="9363701" y="1974803"/>
                  <a:pt x="9329967" y="1963492"/>
                  <a:pt x="9289089" y="1963492"/>
                </a:cubicBezTo>
                <a:close/>
                <a:moveTo>
                  <a:pt x="7031665" y="1963492"/>
                </a:moveTo>
                <a:cubicBezTo>
                  <a:pt x="6956258" y="1963492"/>
                  <a:pt x="6894941" y="1989885"/>
                  <a:pt x="6847713" y="2042669"/>
                </a:cubicBezTo>
                <a:cubicBezTo>
                  <a:pt x="6802072" y="2093469"/>
                  <a:pt x="6779252" y="2156969"/>
                  <a:pt x="6779252" y="2233169"/>
                </a:cubicBezTo>
                <a:cubicBezTo>
                  <a:pt x="6779252" y="2309369"/>
                  <a:pt x="6803362" y="2371679"/>
                  <a:pt x="6851583" y="2420097"/>
                </a:cubicBezTo>
                <a:cubicBezTo>
                  <a:pt x="6899803" y="2468516"/>
                  <a:pt x="6962211" y="2492725"/>
                  <a:pt x="7038808" y="2492725"/>
                </a:cubicBezTo>
                <a:cubicBezTo>
                  <a:pt x="7086830" y="2492725"/>
                  <a:pt x="7126716" y="2485383"/>
                  <a:pt x="7158466" y="2470699"/>
                </a:cubicBezTo>
                <a:lnTo>
                  <a:pt x="7158466" y="2496297"/>
                </a:lnTo>
                <a:cubicBezTo>
                  <a:pt x="7158466" y="2510585"/>
                  <a:pt x="7143186" y="2521300"/>
                  <a:pt x="7112627" y="2528444"/>
                </a:cubicBezTo>
                <a:cubicBezTo>
                  <a:pt x="7091196" y="2534000"/>
                  <a:pt x="7069765" y="2536778"/>
                  <a:pt x="7048333" y="2536778"/>
                </a:cubicBezTo>
                <a:cubicBezTo>
                  <a:pt x="7008646" y="2536778"/>
                  <a:pt x="6955465" y="2527849"/>
                  <a:pt x="6888790" y="2509989"/>
                </a:cubicBezTo>
                <a:cubicBezTo>
                  <a:pt x="6886408" y="2509196"/>
                  <a:pt x="6884622" y="2508799"/>
                  <a:pt x="6883432" y="2508799"/>
                </a:cubicBezTo>
                <a:cubicBezTo>
                  <a:pt x="6876685" y="2508799"/>
                  <a:pt x="6871526" y="2516339"/>
                  <a:pt x="6867954" y="2531421"/>
                </a:cubicBezTo>
                <a:cubicBezTo>
                  <a:pt x="6855253" y="2586983"/>
                  <a:pt x="6843546" y="2637188"/>
                  <a:pt x="6832830" y="2682035"/>
                </a:cubicBezTo>
                <a:cubicBezTo>
                  <a:pt x="6832830" y="2701878"/>
                  <a:pt x="6872121" y="2718150"/>
                  <a:pt x="6950702" y="2730850"/>
                </a:cubicBezTo>
                <a:cubicBezTo>
                  <a:pt x="7008646" y="2740375"/>
                  <a:pt x="7057064" y="2745138"/>
                  <a:pt x="7095958" y="2745138"/>
                </a:cubicBezTo>
                <a:cubicBezTo>
                  <a:pt x="7256296" y="2745138"/>
                  <a:pt x="7365238" y="2700886"/>
                  <a:pt x="7422785" y="2612383"/>
                </a:cubicBezTo>
                <a:cubicBezTo>
                  <a:pt x="7449772" y="2570711"/>
                  <a:pt x="7463266" y="2495900"/>
                  <a:pt x="7463266" y="2387950"/>
                </a:cubicBezTo>
                <a:cubicBezTo>
                  <a:pt x="7463266" y="2374854"/>
                  <a:pt x="7463067" y="2355109"/>
                  <a:pt x="7462671" y="2328717"/>
                </a:cubicBezTo>
                <a:cubicBezTo>
                  <a:pt x="7462274" y="2302324"/>
                  <a:pt x="7462076" y="2282580"/>
                  <a:pt x="7462076" y="2269483"/>
                </a:cubicBezTo>
                <a:cubicBezTo>
                  <a:pt x="7462076" y="2239717"/>
                  <a:pt x="7462969" y="2195069"/>
                  <a:pt x="7464754" y="2135538"/>
                </a:cubicBezTo>
                <a:cubicBezTo>
                  <a:pt x="7466540" y="2076006"/>
                  <a:pt x="7467433" y="2031358"/>
                  <a:pt x="7467433" y="2001592"/>
                </a:cubicBezTo>
                <a:cubicBezTo>
                  <a:pt x="7467433" y="1994052"/>
                  <a:pt x="7463862" y="1989091"/>
                  <a:pt x="7456718" y="1986710"/>
                </a:cubicBezTo>
                <a:cubicBezTo>
                  <a:pt x="7454733" y="1985916"/>
                  <a:pt x="7409093" y="1982046"/>
                  <a:pt x="7319796" y="1975101"/>
                </a:cubicBezTo>
                <a:cubicBezTo>
                  <a:pt x="7230499" y="1968156"/>
                  <a:pt x="7181485" y="1964683"/>
                  <a:pt x="7172754" y="1964683"/>
                </a:cubicBezTo>
                <a:cubicBezTo>
                  <a:pt x="7167594" y="1964683"/>
                  <a:pt x="7165015" y="1968453"/>
                  <a:pt x="7165015" y="1975994"/>
                </a:cubicBezTo>
                <a:cubicBezTo>
                  <a:pt x="7165015" y="1981153"/>
                  <a:pt x="7165808" y="1988892"/>
                  <a:pt x="7167396" y="1999211"/>
                </a:cubicBezTo>
                <a:cubicBezTo>
                  <a:pt x="7168983" y="2009530"/>
                  <a:pt x="7169777" y="2017269"/>
                  <a:pt x="7169777" y="2022428"/>
                </a:cubicBezTo>
                <a:cubicBezTo>
                  <a:pt x="7169777" y="2027588"/>
                  <a:pt x="7168983" y="2031358"/>
                  <a:pt x="7167396" y="2033739"/>
                </a:cubicBezTo>
                <a:cubicBezTo>
                  <a:pt x="7155886" y="2021833"/>
                  <a:pt x="7144377" y="2009728"/>
                  <a:pt x="7132868" y="1997425"/>
                </a:cubicBezTo>
                <a:cubicBezTo>
                  <a:pt x="7106277" y="1974803"/>
                  <a:pt x="7072542" y="1963492"/>
                  <a:pt x="7031665" y="1963492"/>
                </a:cubicBezTo>
                <a:close/>
                <a:moveTo>
                  <a:pt x="3031165" y="1963492"/>
                </a:moveTo>
                <a:cubicBezTo>
                  <a:pt x="2955758" y="1963492"/>
                  <a:pt x="2894442" y="1989885"/>
                  <a:pt x="2847213" y="2042669"/>
                </a:cubicBezTo>
                <a:cubicBezTo>
                  <a:pt x="2801573" y="2093469"/>
                  <a:pt x="2778753" y="2156969"/>
                  <a:pt x="2778753" y="2233169"/>
                </a:cubicBezTo>
                <a:cubicBezTo>
                  <a:pt x="2778753" y="2309369"/>
                  <a:pt x="2802862" y="2371679"/>
                  <a:pt x="2851083" y="2420097"/>
                </a:cubicBezTo>
                <a:cubicBezTo>
                  <a:pt x="2899303" y="2468516"/>
                  <a:pt x="2961712" y="2492725"/>
                  <a:pt x="3038309" y="2492725"/>
                </a:cubicBezTo>
                <a:cubicBezTo>
                  <a:pt x="3086330" y="2492725"/>
                  <a:pt x="3126216" y="2485383"/>
                  <a:pt x="3157966" y="2470699"/>
                </a:cubicBezTo>
                <a:lnTo>
                  <a:pt x="3157966" y="2496297"/>
                </a:lnTo>
                <a:cubicBezTo>
                  <a:pt x="3157966" y="2510585"/>
                  <a:pt x="3142687" y="2521300"/>
                  <a:pt x="3112128" y="2528444"/>
                </a:cubicBezTo>
                <a:cubicBezTo>
                  <a:pt x="3090696" y="2534000"/>
                  <a:pt x="3069265" y="2536778"/>
                  <a:pt x="3047834" y="2536778"/>
                </a:cubicBezTo>
                <a:cubicBezTo>
                  <a:pt x="3008146" y="2536778"/>
                  <a:pt x="2954965" y="2527849"/>
                  <a:pt x="2888290" y="2509989"/>
                </a:cubicBezTo>
                <a:cubicBezTo>
                  <a:pt x="2885909" y="2509196"/>
                  <a:pt x="2884123" y="2508799"/>
                  <a:pt x="2882932" y="2508799"/>
                </a:cubicBezTo>
                <a:cubicBezTo>
                  <a:pt x="2876185" y="2508799"/>
                  <a:pt x="2871026" y="2516339"/>
                  <a:pt x="2867454" y="2531421"/>
                </a:cubicBezTo>
                <a:cubicBezTo>
                  <a:pt x="2854754" y="2586983"/>
                  <a:pt x="2843046" y="2637188"/>
                  <a:pt x="2832330" y="2682035"/>
                </a:cubicBezTo>
                <a:cubicBezTo>
                  <a:pt x="2832330" y="2701878"/>
                  <a:pt x="2871621" y="2718150"/>
                  <a:pt x="2950202" y="2730850"/>
                </a:cubicBezTo>
                <a:cubicBezTo>
                  <a:pt x="3008146" y="2740375"/>
                  <a:pt x="3056565" y="2745138"/>
                  <a:pt x="3095459" y="2745138"/>
                </a:cubicBezTo>
                <a:cubicBezTo>
                  <a:pt x="3255796" y="2745138"/>
                  <a:pt x="3364738" y="2700886"/>
                  <a:pt x="3422285" y="2612383"/>
                </a:cubicBezTo>
                <a:cubicBezTo>
                  <a:pt x="3449273" y="2570711"/>
                  <a:pt x="3462766" y="2495900"/>
                  <a:pt x="3462766" y="2387950"/>
                </a:cubicBezTo>
                <a:cubicBezTo>
                  <a:pt x="3462766" y="2374854"/>
                  <a:pt x="3462568" y="2355109"/>
                  <a:pt x="3462171" y="2328717"/>
                </a:cubicBezTo>
                <a:cubicBezTo>
                  <a:pt x="3461774" y="2302324"/>
                  <a:pt x="3461576" y="2282580"/>
                  <a:pt x="3461576" y="2269483"/>
                </a:cubicBezTo>
                <a:cubicBezTo>
                  <a:pt x="3461576" y="2239717"/>
                  <a:pt x="3462469" y="2195069"/>
                  <a:pt x="3464255" y="2135538"/>
                </a:cubicBezTo>
                <a:cubicBezTo>
                  <a:pt x="3466041" y="2076006"/>
                  <a:pt x="3466934" y="2031358"/>
                  <a:pt x="3466934" y="2001592"/>
                </a:cubicBezTo>
                <a:cubicBezTo>
                  <a:pt x="3466934" y="1994052"/>
                  <a:pt x="3463362" y="1989091"/>
                  <a:pt x="3456218" y="1986710"/>
                </a:cubicBezTo>
                <a:cubicBezTo>
                  <a:pt x="3454234" y="1985916"/>
                  <a:pt x="3408593" y="1982046"/>
                  <a:pt x="3319296" y="1975101"/>
                </a:cubicBezTo>
                <a:cubicBezTo>
                  <a:pt x="3229999" y="1968156"/>
                  <a:pt x="3180985" y="1964683"/>
                  <a:pt x="3172254" y="1964683"/>
                </a:cubicBezTo>
                <a:cubicBezTo>
                  <a:pt x="3167095" y="1964683"/>
                  <a:pt x="3164515" y="1968453"/>
                  <a:pt x="3164515" y="1975994"/>
                </a:cubicBezTo>
                <a:cubicBezTo>
                  <a:pt x="3164515" y="1981153"/>
                  <a:pt x="3165308" y="1988892"/>
                  <a:pt x="3166896" y="1999211"/>
                </a:cubicBezTo>
                <a:cubicBezTo>
                  <a:pt x="3168483" y="2009530"/>
                  <a:pt x="3169278" y="2017269"/>
                  <a:pt x="3169278" y="2022428"/>
                </a:cubicBezTo>
                <a:cubicBezTo>
                  <a:pt x="3169278" y="2027588"/>
                  <a:pt x="3168483" y="2031358"/>
                  <a:pt x="3166896" y="2033739"/>
                </a:cubicBezTo>
                <a:cubicBezTo>
                  <a:pt x="3155387" y="2021833"/>
                  <a:pt x="3143877" y="2009728"/>
                  <a:pt x="3132368" y="1997425"/>
                </a:cubicBezTo>
                <a:cubicBezTo>
                  <a:pt x="3105777" y="1974803"/>
                  <a:pt x="3072043" y="1963492"/>
                  <a:pt x="3031165" y="1963492"/>
                </a:cubicBezTo>
                <a:close/>
                <a:moveTo>
                  <a:pt x="10103476" y="1961111"/>
                </a:moveTo>
                <a:cubicBezTo>
                  <a:pt x="10013385" y="1961111"/>
                  <a:pt x="9938277" y="1991869"/>
                  <a:pt x="9878151" y="2053385"/>
                </a:cubicBezTo>
                <a:cubicBezTo>
                  <a:pt x="9818024" y="2114900"/>
                  <a:pt x="9787961" y="2191100"/>
                  <a:pt x="9787961" y="2281985"/>
                </a:cubicBezTo>
                <a:cubicBezTo>
                  <a:pt x="9787961" y="2382791"/>
                  <a:pt x="9819115" y="2459189"/>
                  <a:pt x="9881425" y="2511180"/>
                </a:cubicBezTo>
                <a:cubicBezTo>
                  <a:pt x="9939368" y="2559996"/>
                  <a:pt x="10019934" y="2584403"/>
                  <a:pt x="10123122" y="2584403"/>
                </a:cubicBezTo>
                <a:cubicBezTo>
                  <a:pt x="10231072" y="2584403"/>
                  <a:pt x="10307073" y="2563171"/>
                  <a:pt x="10351126" y="2520705"/>
                </a:cubicBezTo>
                <a:cubicBezTo>
                  <a:pt x="10356285" y="2515942"/>
                  <a:pt x="10358865" y="2511378"/>
                  <a:pt x="10358865" y="2507013"/>
                </a:cubicBezTo>
                <a:cubicBezTo>
                  <a:pt x="10358865" y="2505028"/>
                  <a:pt x="10352118" y="2494511"/>
                  <a:pt x="10338625" y="2475461"/>
                </a:cubicBezTo>
                <a:cubicBezTo>
                  <a:pt x="10323543" y="2454030"/>
                  <a:pt x="10316003" y="2443116"/>
                  <a:pt x="10316003" y="2442719"/>
                </a:cubicBezTo>
                <a:cubicBezTo>
                  <a:pt x="10302906" y="2416525"/>
                  <a:pt x="10293381" y="2396682"/>
                  <a:pt x="10287428" y="2383188"/>
                </a:cubicBezTo>
                <a:cubicBezTo>
                  <a:pt x="10283460" y="2376044"/>
                  <a:pt x="10278299" y="2372472"/>
                  <a:pt x="10271950" y="2372472"/>
                </a:cubicBezTo>
                <a:cubicBezTo>
                  <a:pt x="10267584" y="2372472"/>
                  <a:pt x="10250420" y="2377433"/>
                  <a:pt x="10220455" y="2387355"/>
                </a:cubicBezTo>
                <a:cubicBezTo>
                  <a:pt x="10190491" y="2397277"/>
                  <a:pt x="10166579" y="2402238"/>
                  <a:pt x="10148720" y="2402238"/>
                </a:cubicBezTo>
                <a:cubicBezTo>
                  <a:pt x="10130861" y="2402238"/>
                  <a:pt x="10113398" y="2399261"/>
                  <a:pt x="10096333" y="2393308"/>
                </a:cubicBezTo>
                <a:cubicBezTo>
                  <a:pt x="10074901" y="2385371"/>
                  <a:pt x="10061804" y="2374655"/>
                  <a:pt x="10057042" y="2361161"/>
                </a:cubicBezTo>
                <a:lnTo>
                  <a:pt x="10196345" y="2345088"/>
                </a:lnTo>
                <a:cubicBezTo>
                  <a:pt x="10290404" y="2334372"/>
                  <a:pt x="10341998" y="2327824"/>
                  <a:pt x="10351126" y="2325442"/>
                </a:cubicBezTo>
                <a:cubicBezTo>
                  <a:pt x="10376922" y="2319092"/>
                  <a:pt x="10389822" y="2295280"/>
                  <a:pt x="10389822" y="2254005"/>
                </a:cubicBezTo>
                <a:cubicBezTo>
                  <a:pt x="10389822" y="2175027"/>
                  <a:pt x="10361742" y="2106467"/>
                  <a:pt x="10305585" y="2048324"/>
                </a:cubicBezTo>
                <a:cubicBezTo>
                  <a:pt x="10249427" y="1990182"/>
                  <a:pt x="10182058" y="1961111"/>
                  <a:pt x="10103476" y="1961111"/>
                </a:cubicBezTo>
                <a:close/>
                <a:moveTo>
                  <a:pt x="4923663" y="1734892"/>
                </a:moveTo>
                <a:cubicBezTo>
                  <a:pt x="4905804" y="1734892"/>
                  <a:pt x="4879214" y="1735785"/>
                  <a:pt x="4843891" y="1737571"/>
                </a:cubicBezTo>
                <a:cubicBezTo>
                  <a:pt x="4808570" y="1739357"/>
                  <a:pt x="4781979" y="1740250"/>
                  <a:pt x="4764120" y="1740250"/>
                </a:cubicBezTo>
                <a:cubicBezTo>
                  <a:pt x="4747451" y="1740250"/>
                  <a:pt x="4722348" y="1739457"/>
                  <a:pt x="4688813" y="1737869"/>
                </a:cubicBezTo>
                <a:cubicBezTo>
                  <a:pt x="4655276" y="1736282"/>
                  <a:pt x="4630174" y="1735488"/>
                  <a:pt x="4613505" y="1735488"/>
                </a:cubicBezTo>
                <a:cubicBezTo>
                  <a:pt x="4603981" y="1735488"/>
                  <a:pt x="4599218" y="1739853"/>
                  <a:pt x="4599218" y="1748585"/>
                </a:cubicBezTo>
                <a:cubicBezTo>
                  <a:pt x="4599218" y="1795019"/>
                  <a:pt x="4601004" y="1864075"/>
                  <a:pt x="4604576" y="1955753"/>
                </a:cubicBezTo>
                <a:cubicBezTo>
                  <a:pt x="4608544" y="2051003"/>
                  <a:pt x="4610530" y="2120258"/>
                  <a:pt x="4610530" y="2163517"/>
                </a:cubicBezTo>
                <a:lnTo>
                  <a:pt x="4611124" y="2505822"/>
                </a:lnTo>
                <a:cubicBezTo>
                  <a:pt x="4611124" y="2530131"/>
                  <a:pt x="4610969" y="2544672"/>
                  <a:pt x="4610659" y="2549448"/>
                </a:cubicBezTo>
                <a:lnTo>
                  <a:pt x="4610522" y="2550582"/>
                </a:lnTo>
                <a:lnTo>
                  <a:pt x="4609933" y="2547494"/>
                </a:lnTo>
                <a:cubicBezTo>
                  <a:pt x="4610132" y="2550272"/>
                  <a:pt x="4610306" y="2551488"/>
                  <a:pt x="4610454" y="2551140"/>
                </a:cubicBezTo>
                <a:lnTo>
                  <a:pt x="4610522" y="2550582"/>
                </a:lnTo>
                <a:lnTo>
                  <a:pt x="4611868" y="2557652"/>
                </a:lnTo>
                <a:cubicBezTo>
                  <a:pt x="4614845" y="2566358"/>
                  <a:pt x="4620947" y="2570711"/>
                  <a:pt x="4630174" y="2570711"/>
                </a:cubicBezTo>
                <a:cubicBezTo>
                  <a:pt x="4659146" y="2570711"/>
                  <a:pt x="4702604" y="2569918"/>
                  <a:pt x="4760547" y="2568330"/>
                </a:cubicBezTo>
                <a:cubicBezTo>
                  <a:pt x="4818491" y="2566743"/>
                  <a:pt x="4861949" y="2565949"/>
                  <a:pt x="4890921" y="2565949"/>
                </a:cubicBezTo>
                <a:cubicBezTo>
                  <a:pt x="4944896" y="2565949"/>
                  <a:pt x="5017128" y="2569322"/>
                  <a:pt x="5107615" y="2576069"/>
                </a:cubicBezTo>
                <a:cubicBezTo>
                  <a:pt x="5171115" y="2580435"/>
                  <a:pt x="5199689" y="2582617"/>
                  <a:pt x="5193340" y="2582617"/>
                </a:cubicBezTo>
                <a:cubicBezTo>
                  <a:pt x="5203262" y="2582617"/>
                  <a:pt x="5209413" y="2575474"/>
                  <a:pt x="5211794" y="2561186"/>
                </a:cubicBezTo>
                <a:cubicBezTo>
                  <a:pt x="5225685" y="2469905"/>
                  <a:pt x="5232630" y="2383585"/>
                  <a:pt x="5232630" y="2302225"/>
                </a:cubicBezTo>
                <a:cubicBezTo>
                  <a:pt x="5232630" y="2291906"/>
                  <a:pt x="5229058" y="2286747"/>
                  <a:pt x="5221916" y="2286747"/>
                </a:cubicBezTo>
                <a:cubicBezTo>
                  <a:pt x="5219533" y="2286747"/>
                  <a:pt x="5216557" y="2287144"/>
                  <a:pt x="5212985" y="2287938"/>
                </a:cubicBezTo>
                <a:cubicBezTo>
                  <a:pt x="5170122" y="2297860"/>
                  <a:pt x="5120513" y="2305599"/>
                  <a:pt x="5064157" y="2311155"/>
                </a:cubicBezTo>
                <a:cubicBezTo>
                  <a:pt x="5014547" y="2315917"/>
                  <a:pt x="4968708" y="2318299"/>
                  <a:pt x="4926640" y="2318299"/>
                </a:cubicBezTo>
                <a:cubicBezTo>
                  <a:pt x="4920687" y="2318299"/>
                  <a:pt x="4917313" y="2310560"/>
                  <a:pt x="4916519" y="2295081"/>
                </a:cubicBezTo>
                <a:cubicBezTo>
                  <a:pt x="4914932" y="2250632"/>
                  <a:pt x="4914138" y="2211738"/>
                  <a:pt x="4914138" y="2178400"/>
                </a:cubicBezTo>
                <a:cubicBezTo>
                  <a:pt x="4914138" y="2148635"/>
                  <a:pt x="4914535" y="2107955"/>
                  <a:pt x="4915329" y="2056361"/>
                </a:cubicBezTo>
                <a:cubicBezTo>
                  <a:pt x="4921679" y="1921821"/>
                  <a:pt x="4927433" y="1821014"/>
                  <a:pt x="4932593" y="1753942"/>
                </a:cubicBezTo>
                <a:lnTo>
                  <a:pt x="4933188" y="1747394"/>
                </a:lnTo>
                <a:cubicBezTo>
                  <a:pt x="4933188" y="1739060"/>
                  <a:pt x="4930013" y="1734892"/>
                  <a:pt x="4923663" y="1734892"/>
                </a:cubicBezTo>
                <a:close/>
                <a:moveTo>
                  <a:pt x="2562654" y="1719414"/>
                </a:moveTo>
                <a:cubicBezTo>
                  <a:pt x="2522570" y="1719414"/>
                  <a:pt x="2487843" y="1730527"/>
                  <a:pt x="2458474" y="1752752"/>
                </a:cubicBezTo>
                <a:cubicBezTo>
                  <a:pt x="2426327" y="1776961"/>
                  <a:pt x="2410254" y="1808711"/>
                  <a:pt x="2410254" y="1848002"/>
                </a:cubicBezTo>
                <a:cubicBezTo>
                  <a:pt x="2410254" y="1889277"/>
                  <a:pt x="2425732" y="1921027"/>
                  <a:pt x="2456688" y="1943252"/>
                </a:cubicBezTo>
                <a:cubicBezTo>
                  <a:pt x="2484073" y="1963096"/>
                  <a:pt x="2519395" y="1973017"/>
                  <a:pt x="2562654" y="1973017"/>
                </a:cubicBezTo>
                <a:cubicBezTo>
                  <a:pt x="2664254" y="1973017"/>
                  <a:pt x="2715054" y="1931345"/>
                  <a:pt x="2715054" y="1848002"/>
                </a:cubicBezTo>
                <a:cubicBezTo>
                  <a:pt x="2715054" y="1808711"/>
                  <a:pt x="2698981" y="1776961"/>
                  <a:pt x="2666834" y="1752752"/>
                </a:cubicBezTo>
                <a:cubicBezTo>
                  <a:pt x="2637465" y="1730527"/>
                  <a:pt x="2602739" y="1719414"/>
                  <a:pt x="2562654" y="1719414"/>
                </a:cubicBezTo>
                <a:close/>
                <a:moveTo>
                  <a:pt x="2176891" y="1709294"/>
                </a:moveTo>
                <a:cubicBezTo>
                  <a:pt x="2179273" y="1709294"/>
                  <a:pt x="2173121" y="1710286"/>
                  <a:pt x="2158437" y="1712271"/>
                </a:cubicBezTo>
                <a:cubicBezTo>
                  <a:pt x="2077077" y="1723780"/>
                  <a:pt x="2008021" y="1749180"/>
                  <a:pt x="1951268" y="1788471"/>
                </a:cubicBezTo>
                <a:cubicBezTo>
                  <a:pt x="1881418" y="1836889"/>
                  <a:pt x="1846493" y="1898008"/>
                  <a:pt x="1846493" y="1971827"/>
                </a:cubicBezTo>
                <a:cubicBezTo>
                  <a:pt x="1846493" y="2014292"/>
                  <a:pt x="1855224" y="2051797"/>
                  <a:pt x="1872687" y="2084341"/>
                </a:cubicBezTo>
                <a:cubicBezTo>
                  <a:pt x="1873084" y="2085135"/>
                  <a:pt x="1889355" y="2108550"/>
                  <a:pt x="1921503" y="2154588"/>
                </a:cubicBezTo>
                <a:cubicBezTo>
                  <a:pt x="1938965" y="2179988"/>
                  <a:pt x="1947696" y="2204991"/>
                  <a:pt x="1947696" y="2229597"/>
                </a:cubicBezTo>
                <a:cubicBezTo>
                  <a:pt x="1947696" y="2257379"/>
                  <a:pt x="1934599" y="2283969"/>
                  <a:pt x="1908405" y="2309369"/>
                </a:cubicBezTo>
                <a:cubicBezTo>
                  <a:pt x="1891737" y="2325244"/>
                  <a:pt x="1867329" y="2342508"/>
                  <a:pt x="1835182" y="2361161"/>
                </a:cubicBezTo>
                <a:cubicBezTo>
                  <a:pt x="1808988" y="2376639"/>
                  <a:pt x="1795891" y="2385767"/>
                  <a:pt x="1795891" y="2388546"/>
                </a:cubicBezTo>
                <a:cubicBezTo>
                  <a:pt x="1795891" y="2389339"/>
                  <a:pt x="1815934" y="2426646"/>
                  <a:pt x="1856018" y="2500464"/>
                </a:cubicBezTo>
                <a:cubicBezTo>
                  <a:pt x="1898484" y="2578649"/>
                  <a:pt x="1921304" y="2620717"/>
                  <a:pt x="1924479" y="2626671"/>
                </a:cubicBezTo>
                <a:cubicBezTo>
                  <a:pt x="1928845" y="2635402"/>
                  <a:pt x="1933409" y="2639767"/>
                  <a:pt x="1938171" y="2639767"/>
                </a:cubicBezTo>
                <a:cubicBezTo>
                  <a:pt x="1940949" y="2639767"/>
                  <a:pt x="1944918" y="2639172"/>
                  <a:pt x="1950077" y="2637982"/>
                </a:cubicBezTo>
                <a:cubicBezTo>
                  <a:pt x="2009212" y="2620519"/>
                  <a:pt x="2067949" y="2594921"/>
                  <a:pt x="2126290" y="2561186"/>
                </a:cubicBezTo>
                <a:cubicBezTo>
                  <a:pt x="2195743" y="2520705"/>
                  <a:pt x="2242971" y="2479628"/>
                  <a:pt x="2267974" y="2437957"/>
                </a:cubicBezTo>
                <a:cubicBezTo>
                  <a:pt x="2291787" y="2398666"/>
                  <a:pt x="2303693" y="2353422"/>
                  <a:pt x="2303693" y="2302225"/>
                </a:cubicBezTo>
                <a:cubicBezTo>
                  <a:pt x="2303693" y="2260554"/>
                  <a:pt x="2288413" y="2213623"/>
                  <a:pt x="2257854" y="2161434"/>
                </a:cubicBezTo>
                <a:cubicBezTo>
                  <a:pt x="2227295" y="2109245"/>
                  <a:pt x="2212015" y="2074221"/>
                  <a:pt x="2212015" y="2056361"/>
                </a:cubicBezTo>
                <a:cubicBezTo>
                  <a:pt x="2212015" y="2030961"/>
                  <a:pt x="2228981" y="2006752"/>
                  <a:pt x="2262914" y="1983733"/>
                </a:cubicBezTo>
                <a:cubicBezTo>
                  <a:pt x="2296847" y="1960714"/>
                  <a:pt x="2313813" y="1948411"/>
                  <a:pt x="2313813" y="1946824"/>
                </a:cubicBezTo>
                <a:cubicBezTo>
                  <a:pt x="2313813" y="1945236"/>
                  <a:pt x="2313218" y="1943450"/>
                  <a:pt x="2312027" y="1941466"/>
                </a:cubicBezTo>
                <a:cubicBezTo>
                  <a:pt x="2244956" y="1838278"/>
                  <a:pt x="2202689" y="1765253"/>
                  <a:pt x="2185226" y="1722391"/>
                </a:cubicBezTo>
                <a:cubicBezTo>
                  <a:pt x="2181654" y="1713660"/>
                  <a:pt x="2178876" y="1709294"/>
                  <a:pt x="2176891" y="1709294"/>
                </a:cubicBezTo>
                <a:close/>
                <a:moveTo>
                  <a:pt x="0" y="0"/>
                </a:moveTo>
                <a:lnTo>
                  <a:pt x="12192000" y="0"/>
                </a:lnTo>
                <a:lnTo>
                  <a:pt x="12192000" y="6858000"/>
                </a:lnTo>
                <a:lnTo>
                  <a:pt x="0" y="6858000"/>
                </a:lnTo>
                <a:close/>
              </a:path>
            </a:pathLst>
          </a:custGeo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0412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29">
            <a:extLst>
              <a:ext uri="{FF2B5EF4-FFF2-40B4-BE49-F238E27FC236}">
                <a16:creationId xmlns:a16="http://schemas.microsoft.com/office/drawing/2014/main" id="{AF49CEDA-233C-3536-C5AC-D620CE9FD579}"/>
              </a:ext>
            </a:extLst>
          </p:cNvPr>
          <p:cNvSpPr/>
          <p:nvPr/>
        </p:nvSpPr>
        <p:spPr>
          <a:xfrm rot="5400000">
            <a:off x="4624294" y="60810"/>
            <a:ext cx="9673398" cy="7936828"/>
          </a:xfrm>
          <a:custGeom>
            <a:avLst/>
            <a:gdLst>
              <a:gd name="connsiteX0" fmla="*/ 7371356 w 9673398"/>
              <a:gd name="connsiteY0" fmla="*/ 2241883 h 7936828"/>
              <a:gd name="connsiteX1" fmla="*/ 7916788 w 9673398"/>
              <a:gd name="connsiteY1" fmla="*/ 1151021 h 7936828"/>
              <a:gd name="connsiteX2" fmla="*/ 9127967 w 9673398"/>
              <a:gd name="connsiteY2" fmla="*/ 1151021 h 7936828"/>
              <a:gd name="connsiteX3" fmla="*/ 9673398 w 9673398"/>
              <a:gd name="connsiteY3" fmla="*/ 2241883 h 7936828"/>
              <a:gd name="connsiteX4" fmla="*/ 9127967 w 9673398"/>
              <a:gd name="connsiteY4" fmla="*/ 3332745 h 7936828"/>
              <a:gd name="connsiteX5" fmla="*/ 7916788 w 9673398"/>
              <a:gd name="connsiteY5" fmla="*/ 3332745 h 7936828"/>
              <a:gd name="connsiteX6" fmla="*/ 7371356 w 9673398"/>
              <a:gd name="connsiteY6" fmla="*/ 4543924 h 7936828"/>
              <a:gd name="connsiteX7" fmla="*/ 7916788 w 9673398"/>
              <a:gd name="connsiteY7" fmla="*/ 3453062 h 7936828"/>
              <a:gd name="connsiteX8" fmla="*/ 9127967 w 9673398"/>
              <a:gd name="connsiteY8" fmla="*/ 3453062 h 7936828"/>
              <a:gd name="connsiteX9" fmla="*/ 9673398 w 9673398"/>
              <a:gd name="connsiteY9" fmla="*/ 4543924 h 7936828"/>
              <a:gd name="connsiteX10" fmla="*/ 9127967 w 9673398"/>
              <a:gd name="connsiteY10" fmla="*/ 5634786 h 7936828"/>
              <a:gd name="connsiteX11" fmla="*/ 7916788 w 9673398"/>
              <a:gd name="connsiteY11" fmla="*/ 5634786 h 7936828"/>
              <a:gd name="connsiteX12" fmla="*/ 7371356 w 9673398"/>
              <a:gd name="connsiteY12" fmla="*/ 6845966 h 7936828"/>
              <a:gd name="connsiteX13" fmla="*/ 7916788 w 9673398"/>
              <a:gd name="connsiteY13" fmla="*/ 5755104 h 7936828"/>
              <a:gd name="connsiteX14" fmla="*/ 9127967 w 9673398"/>
              <a:gd name="connsiteY14" fmla="*/ 5755104 h 7936828"/>
              <a:gd name="connsiteX15" fmla="*/ 9673398 w 9673398"/>
              <a:gd name="connsiteY15" fmla="*/ 6845966 h 7936828"/>
              <a:gd name="connsiteX16" fmla="*/ 9127967 w 9673398"/>
              <a:gd name="connsiteY16" fmla="*/ 7936828 h 7936828"/>
              <a:gd name="connsiteX17" fmla="*/ 7916788 w 9673398"/>
              <a:gd name="connsiteY17" fmla="*/ 7936828 h 7936828"/>
              <a:gd name="connsiteX18" fmla="*/ 5534535 w 9673398"/>
              <a:gd name="connsiteY18" fmla="*/ 1090862 h 7936828"/>
              <a:gd name="connsiteX19" fmla="*/ 6079967 w 9673398"/>
              <a:gd name="connsiteY19" fmla="*/ 0 h 7936828"/>
              <a:gd name="connsiteX20" fmla="*/ 7291146 w 9673398"/>
              <a:gd name="connsiteY20" fmla="*/ 0 h 7936828"/>
              <a:gd name="connsiteX21" fmla="*/ 7836577 w 9673398"/>
              <a:gd name="connsiteY21" fmla="*/ 1090862 h 7936828"/>
              <a:gd name="connsiteX22" fmla="*/ 7291146 w 9673398"/>
              <a:gd name="connsiteY22" fmla="*/ 2181724 h 7936828"/>
              <a:gd name="connsiteX23" fmla="*/ 6079967 w 9673398"/>
              <a:gd name="connsiteY23" fmla="*/ 2181724 h 7936828"/>
              <a:gd name="connsiteX24" fmla="*/ 5534535 w 9673398"/>
              <a:gd name="connsiteY24" fmla="*/ 3392903 h 7936828"/>
              <a:gd name="connsiteX25" fmla="*/ 6079967 w 9673398"/>
              <a:gd name="connsiteY25" fmla="*/ 2302041 h 7936828"/>
              <a:gd name="connsiteX26" fmla="*/ 7291146 w 9673398"/>
              <a:gd name="connsiteY26" fmla="*/ 2302041 h 7936828"/>
              <a:gd name="connsiteX27" fmla="*/ 7836577 w 9673398"/>
              <a:gd name="connsiteY27" fmla="*/ 3392903 h 7936828"/>
              <a:gd name="connsiteX28" fmla="*/ 7291146 w 9673398"/>
              <a:gd name="connsiteY28" fmla="*/ 4483765 h 7936828"/>
              <a:gd name="connsiteX29" fmla="*/ 6079967 w 9673398"/>
              <a:gd name="connsiteY29" fmla="*/ 4483765 h 7936828"/>
              <a:gd name="connsiteX30" fmla="*/ 5534535 w 9673398"/>
              <a:gd name="connsiteY30" fmla="*/ 5694945 h 7936828"/>
              <a:gd name="connsiteX31" fmla="*/ 6079967 w 9673398"/>
              <a:gd name="connsiteY31" fmla="*/ 4604083 h 7936828"/>
              <a:gd name="connsiteX32" fmla="*/ 7291146 w 9673398"/>
              <a:gd name="connsiteY32" fmla="*/ 4604083 h 7936828"/>
              <a:gd name="connsiteX33" fmla="*/ 7836577 w 9673398"/>
              <a:gd name="connsiteY33" fmla="*/ 5694945 h 7936828"/>
              <a:gd name="connsiteX34" fmla="*/ 7291146 w 9673398"/>
              <a:gd name="connsiteY34" fmla="*/ 6785807 h 7936828"/>
              <a:gd name="connsiteX35" fmla="*/ 6079967 w 9673398"/>
              <a:gd name="connsiteY35" fmla="*/ 6785807 h 7936828"/>
              <a:gd name="connsiteX36" fmla="*/ 3697715 w 9673398"/>
              <a:gd name="connsiteY36" fmla="*/ 2241883 h 7936828"/>
              <a:gd name="connsiteX37" fmla="*/ 4243147 w 9673398"/>
              <a:gd name="connsiteY37" fmla="*/ 1151021 h 7936828"/>
              <a:gd name="connsiteX38" fmla="*/ 5454325 w 9673398"/>
              <a:gd name="connsiteY38" fmla="*/ 1151021 h 7936828"/>
              <a:gd name="connsiteX39" fmla="*/ 5999756 w 9673398"/>
              <a:gd name="connsiteY39" fmla="*/ 2241883 h 7936828"/>
              <a:gd name="connsiteX40" fmla="*/ 5454325 w 9673398"/>
              <a:gd name="connsiteY40" fmla="*/ 3332745 h 7936828"/>
              <a:gd name="connsiteX41" fmla="*/ 4243147 w 9673398"/>
              <a:gd name="connsiteY41" fmla="*/ 3332745 h 7936828"/>
              <a:gd name="connsiteX42" fmla="*/ 3697715 w 9673398"/>
              <a:gd name="connsiteY42" fmla="*/ 4543924 h 7936828"/>
              <a:gd name="connsiteX43" fmla="*/ 4243147 w 9673398"/>
              <a:gd name="connsiteY43" fmla="*/ 3453062 h 7936828"/>
              <a:gd name="connsiteX44" fmla="*/ 5454325 w 9673398"/>
              <a:gd name="connsiteY44" fmla="*/ 3453062 h 7936828"/>
              <a:gd name="connsiteX45" fmla="*/ 5999756 w 9673398"/>
              <a:gd name="connsiteY45" fmla="*/ 4543924 h 7936828"/>
              <a:gd name="connsiteX46" fmla="*/ 5454325 w 9673398"/>
              <a:gd name="connsiteY46" fmla="*/ 5634786 h 7936828"/>
              <a:gd name="connsiteX47" fmla="*/ 4243147 w 9673398"/>
              <a:gd name="connsiteY47" fmla="*/ 5634786 h 7936828"/>
              <a:gd name="connsiteX48" fmla="*/ 3697715 w 9673398"/>
              <a:gd name="connsiteY48" fmla="*/ 6845966 h 7936828"/>
              <a:gd name="connsiteX49" fmla="*/ 4243147 w 9673398"/>
              <a:gd name="connsiteY49" fmla="*/ 5755104 h 7936828"/>
              <a:gd name="connsiteX50" fmla="*/ 5454325 w 9673398"/>
              <a:gd name="connsiteY50" fmla="*/ 5755104 h 7936828"/>
              <a:gd name="connsiteX51" fmla="*/ 5999756 w 9673398"/>
              <a:gd name="connsiteY51" fmla="*/ 6845966 h 7936828"/>
              <a:gd name="connsiteX52" fmla="*/ 5454325 w 9673398"/>
              <a:gd name="connsiteY52" fmla="*/ 7936828 h 7936828"/>
              <a:gd name="connsiteX53" fmla="*/ 4243147 w 9673398"/>
              <a:gd name="connsiteY53" fmla="*/ 7936828 h 7936828"/>
              <a:gd name="connsiteX54" fmla="*/ 1836821 w 9673398"/>
              <a:gd name="connsiteY54" fmla="*/ 1090862 h 7936828"/>
              <a:gd name="connsiteX55" fmla="*/ 2382253 w 9673398"/>
              <a:gd name="connsiteY55" fmla="*/ 0 h 7936828"/>
              <a:gd name="connsiteX56" fmla="*/ 3593432 w 9673398"/>
              <a:gd name="connsiteY56" fmla="*/ 0 h 7936828"/>
              <a:gd name="connsiteX57" fmla="*/ 4138863 w 9673398"/>
              <a:gd name="connsiteY57" fmla="*/ 1090862 h 7936828"/>
              <a:gd name="connsiteX58" fmla="*/ 3593432 w 9673398"/>
              <a:gd name="connsiteY58" fmla="*/ 2181724 h 7936828"/>
              <a:gd name="connsiteX59" fmla="*/ 2382253 w 9673398"/>
              <a:gd name="connsiteY59" fmla="*/ 2181724 h 7936828"/>
              <a:gd name="connsiteX60" fmla="*/ 1836821 w 9673398"/>
              <a:gd name="connsiteY60" fmla="*/ 3392903 h 7936828"/>
              <a:gd name="connsiteX61" fmla="*/ 2382253 w 9673398"/>
              <a:gd name="connsiteY61" fmla="*/ 2302041 h 7936828"/>
              <a:gd name="connsiteX62" fmla="*/ 3593432 w 9673398"/>
              <a:gd name="connsiteY62" fmla="*/ 2302041 h 7936828"/>
              <a:gd name="connsiteX63" fmla="*/ 4138863 w 9673398"/>
              <a:gd name="connsiteY63" fmla="*/ 3392903 h 7936828"/>
              <a:gd name="connsiteX64" fmla="*/ 3593432 w 9673398"/>
              <a:gd name="connsiteY64" fmla="*/ 4483765 h 7936828"/>
              <a:gd name="connsiteX65" fmla="*/ 2382253 w 9673398"/>
              <a:gd name="connsiteY65" fmla="*/ 4483765 h 7936828"/>
              <a:gd name="connsiteX66" fmla="*/ 1836821 w 9673398"/>
              <a:gd name="connsiteY66" fmla="*/ 5694945 h 7936828"/>
              <a:gd name="connsiteX67" fmla="*/ 2382253 w 9673398"/>
              <a:gd name="connsiteY67" fmla="*/ 4604083 h 7936828"/>
              <a:gd name="connsiteX68" fmla="*/ 3593432 w 9673398"/>
              <a:gd name="connsiteY68" fmla="*/ 4604083 h 7936828"/>
              <a:gd name="connsiteX69" fmla="*/ 4138863 w 9673398"/>
              <a:gd name="connsiteY69" fmla="*/ 5694945 h 7936828"/>
              <a:gd name="connsiteX70" fmla="*/ 3593432 w 9673398"/>
              <a:gd name="connsiteY70" fmla="*/ 6785807 h 7936828"/>
              <a:gd name="connsiteX71" fmla="*/ 2382253 w 9673398"/>
              <a:gd name="connsiteY71" fmla="*/ 6785807 h 7936828"/>
              <a:gd name="connsiteX72" fmla="*/ 0 w 9673398"/>
              <a:gd name="connsiteY72" fmla="*/ 2241883 h 7936828"/>
              <a:gd name="connsiteX73" fmla="*/ 545432 w 9673398"/>
              <a:gd name="connsiteY73" fmla="*/ 1151021 h 7936828"/>
              <a:gd name="connsiteX74" fmla="*/ 1756611 w 9673398"/>
              <a:gd name="connsiteY74" fmla="*/ 1151021 h 7936828"/>
              <a:gd name="connsiteX75" fmla="*/ 2302042 w 9673398"/>
              <a:gd name="connsiteY75" fmla="*/ 2241883 h 7936828"/>
              <a:gd name="connsiteX76" fmla="*/ 1756611 w 9673398"/>
              <a:gd name="connsiteY76" fmla="*/ 3332745 h 7936828"/>
              <a:gd name="connsiteX77" fmla="*/ 545432 w 9673398"/>
              <a:gd name="connsiteY77" fmla="*/ 3332745 h 7936828"/>
              <a:gd name="connsiteX78" fmla="*/ 0 w 9673398"/>
              <a:gd name="connsiteY78" fmla="*/ 4543924 h 7936828"/>
              <a:gd name="connsiteX79" fmla="*/ 545432 w 9673398"/>
              <a:gd name="connsiteY79" fmla="*/ 3453062 h 7936828"/>
              <a:gd name="connsiteX80" fmla="*/ 1756611 w 9673398"/>
              <a:gd name="connsiteY80" fmla="*/ 3453062 h 7936828"/>
              <a:gd name="connsiteX81" fmla="*/ 2302042 w 9673398"/>
              <a:gd name="connsiteY81" fmla="*/ 4543924 h 7936828"/>
              <a:gd name="connsiteX82" fmla="*/ 1756611 w 9673398"/>
              <a:gd name="connsiteY82" fmla="*/ 5634786 h 7936828"/>
              <a:gd name="connsiteX83" fmla="*/ 545432 w 9673398"/>
              <a:gd name="connsiteY83" fmla="*/ 5634786 h 7936828"/>
              <a:gd name="connsiteX84" fmla="*/ 0 w 9673398"/>
              <a:gd name="connsiteY84" fmla="*/ 6845966 h 7936828"/>
              <a:gd name="connsiteX85" fmla="*/ 545432 w 9673398"/>
              <a:gd name="connsiteY85" fmla="*/ 5755104 h 7936828"/>
              <a:gd name="connsiteX86" fmla="*/ 1756611 w 9673398"/>
              <a:gd name="connsiteY86" fmla="*/ 5755104 h 7936828"/>
              <a:gd name="connsiteX87" fmla="*/ 2302042 w 9673398"/>
              <a:gd name="connsiteY87" fmla="*/ 6845966 h 7936828"/>
              <a:gd name="connsiteX88" fmla="*/ 1756611 w 9673398"/>
              <a:gd name="connsiteY88" fmla="*/ 7936828 h 7936828"/>
              <a:gd name="connsiteX89" fmla="*/ 545432 w 9673398"/>
              <a:gd name="connsiteY89" fmla="*/ 7936828 h 793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673398" h="7936828">
                <a:moveTo>
                  <a:pt x="7371356" y="2241883"/>
                </a:moveTo>
                <a:lnTo>
                  <a:pt x="7916788" y="1151021"/>
                </a:lnTo>
                <a:lnTo>
                  <a:pt x="9127967" y="1151021"/>
                </a:lnTo>
                <a:lnTo>
                  <a:pt x="9673398" y="2241883"/>
                </a:lnTo>
                <a:lnTo>
                  <a:pt x="9127967" y="3332745"/>
                </a:lnTo>
                <a:lnTo>
                  <a:pt x="7916788" y="3332745"/>
                </a:lnTo>
                <a:close/>
                <a:moveTo>
                  <a:pt x="7371356" y="4543924"/>
                </a:moveTo>
                <a:lnTo>
                  <a:pt x="7916788" y="3453062"/>
                </a:lnTo>
                <a:lnTo>
                  <a:pt x="9127967" y="3453062"/>
                </a:lnTo>
                <a:lnTo>
                  <a:pt x="9673398" y="4543924"/>
                </a:lnTo>
                <a:lnTo>
                  <a:pt x="9127967" y="5634786"/>
                </a:lnTo>
                <a:lnTo>
                  <a:pt x="7916788" y="5634786"/>
                </a:lnTo>
                <a:close/>
                <a:moveTo>
                  <a:pt x="7371356" y="6845966"/>
                </a:moveTo>
                <a:lnTo>
                  <a:pt x="7916788" y="5755104"/>
                </a:lnTo>
                <a:lnTo>
                  <a:pt x="9127967" y="5755104"/>
                </a:lnTo>
                <a:lnTo>
                  <a:pt x="9673398" y="6845966"/>
                </a:lnTo>
                <a:lnTo>
                  <a:pt x="9127967" y="7936828"/>
                </a:lnTo>
                <a:lnTo>
                  <a:pt x="7916788" y="7936828"/>
                </a:lnTo>
                <a:close/>
                <a:moveTo>
                  <a:pt x="5534535" y="1090862"/>
                </a:moveTo>
                <a:lnTo>
                  <a:pt x="6079967" y="0"/>
                </a:lnTo>
                <a:lnTo>
                  <a:pt x="7291146" y="0"/>
                </a:lnTo>
                <a:lnTo>
                  <a:pt x="7836577" y="1090862"/>
                </a:lnTo>
                <a:lnTo>
                  <a:pt x="7291146" y="2181724"/>
                </a:lnTo>
                <a:lnTo>
                  <a:pt x="6079967" y="2181724"/>
                </a:lnTo>
                <a:close/>
                <a:moveTo>
                  <a:pt x="5534535" y="3392903"/>
                </a:moveTo>
                <a:lnTo>
                  <a:pt x="6079967" y="2302041"/>
                </a:lnTo>
                <a:lnTo>
                  <a:pt x="7291146" y="2302041"/>
                </a:lnTo>
                <a:lnTo>
                  <a:pt x="7836577" y="3392903"/>
                </a:lnTo>
                <a:lnTo>
                  <a:pt x="7291146" y="4483765"/>
                </a:lnTo>
                <a:lnTo>
                  <a:pt x="6079967" y="4483765"/>
                </a:lnTo>
                <a:close/>
                <a:moveTo>
                  <a:pt x="5534535" y="5694945"/>
                </a:moveTo>
                <a:lnTo>
                  <a:pt x="6079967" y="4604083"/>
                </a:lnTo>
                <a:lnTo>
                  <a:pt x="7291146" y="4604083"/>
                </a:lnTo>
                <a:lnTo>
                  <a:pt x="7836577" y="5694945"/>
                </a:lnTo>
                <a:lnTo>
                  <a:pt x="7291146" y="6785807"/>
                </a:lnTo>
                <a:lnTo>
                  <a:pt x="6079967" y="6785807"/>
                </a:lnTo>
                <a:close/>
                <a:moveTo>
                  <a:pt x="3697715" y="2241883"/>
                </a:moveTo>
                <a:lnTo>
                  <a:pt x="4243147" y="1151021"/>
                </a:lnTo>
                <a:lnTo>
                  <a:pt x="5454325" y="1151021"/>
                </a:lnTo>
                <a:lnTo>
                  <a:pt x="5999756" y="2241883"/>
                </a:lnTo>
                <a:lnTo>
                  <a:pt x="5454325" y="3332745"/>
                </a:lnTo>
                <a:lnTo>
                  <a:pt x="4243147" y="3332745"/>
                </a:lnTo>
                <a:close/>
                <a:moveTo>
                  <a:pt x="3697715" y="4543924"/>
                </a:moveTo>
                <a:lnTo>
                  <a:pt x="4243147" y="3453062"/>
                </a:lnTo>
                <a:lnTo>
                  <a:pt x="5454325" y="3453062"/>
                </a:lnTo>
                <a:lnTo>
                  <a:pt x="5999756" y="4543924"/>
                </a:lnTo>
                <a:lnTo>
                  <a:pt x="5454325" y="5634786"/>
                </a:lnTo>
                <a:lnTo>
                  <a:pt x="4243147" y="5634786"/>
                </a:lnTo>
                <a:close/>
                <a:moveTo>
                  <a:pt x="3697715" y="6845966"/>
                </a:moveTo>
                <a:lnTo>
                  <a:pt x="4243147" y="5755104"/>
                </a:lnTo>
                <a:lnTo>
                  <a:pt x="5454325" y="5755104"/>
                </a:lnTo>
                <a:lnTo>
                  <a:pt x="5999756" y="6845966"/>
                </a:lnTo>
                <a:lnTo>
                  <a:pt x="5454325" y="7936828"/>
                </a:lnTo>
                <a:lnTo>
                  <a:pt x="4243147" y="7936828"/>
                </a:lnTo>
                <a:close/>
                <a:moveTo>
                  <a:pt x="1836821" y="1090862"/>
                </a:moveTo>
                <a:lnTo>
                  <a:pt x="2382253" y="0"/>
                </a:lnTo>
                <a:lnTo>
                  <a:pt x="3593432" y="0"/>
                </a:lnTo>
                <a:lnTo>
                  <a:pt x="4138863" y="1090862"/>
                </a:lnTo>
                <a:lnTo>
                  <a:pt x="3593432" y="2181724"/>
                </a:lnTo>
                <a:lnTo>
                  <a:pt x="2382253" y="2181724"/>
                </a:lnTo>
                <a:close/>
                <a:moveTo>
                  <a:pt x="1836821" y="3392903"/>
                </a:moveTo>
                <a:lnTo>
                  <a:pt x="2382253" y="2302041"/>
                </a:lnTo>
                <a:lnTo>
                  <a:pt x="3593432" y="2302041"/>
                </a:lnTo>
                <a:lnTo>
                  <a:pt x="4138863" y="3392903"/>
                </a:lnTo>
                <a:lnTo>
                  <a:pt x="3593432" y="4483765"/>
                </a:lnTo>
                <a:lnTo>
                  <a:pt x="2382253" y="4483765"/>
                </a:lnTo>
                <a:close/>
                <a:moveTo>
                  <a:pt x="1836821" y="5694945"/>
                </a:moveTo>
                <a:lnTo>
                  <a:pt x="2382253" y="4604083"/>
                </a:lnTo>
                <a:lnTo>
                  <a:pt x="3593432" y="4604083"/>
                </a:lnTo>
                <a:lnTo>
                  <a:pt x="4138863" y="5694945"/>
                </a:lnTo>
                <a:lnTo>
                  <a:pt x="3593432" y="6785807"/>
                </a:lnTo>
                <a:lnTo>
                  <a:pt x="2382253" y="6785807"/>
                </a:lnTo>
                <a:close/>
                <a:moveTo>
                  <a:pt x="0" y="2241883"/>
                </a:moveTo>
                <a:lnTo>
                  <a:pt x="545432" y="1151021"/>
                </a:lnTo>
                <a:lnTo>
                  <a:pt x="1756611" y="1151021"/>
                </a:lnTo>
                <a:lnTo>
                  <a:pt x="2302042" y="2241883"/>
                </a:lnTo>
                <a:lnTo>
                  <a:pt x="1756611" y="3332745"/>
                </a:lnTo>
                <a:lnTo>
                  <a:pt x="545432" y="3332745"/>
                </a:lnTo>
                <a:close/>
                <a:moveTo>
                  <a:pt x="0" y="4543924"/>
                </a:moveTo>
                <a:lnTo>
                  <a:pt x="545432" y="3453062"/>
                </a:lnTo>
                <a:lnTo>
                  <a:pt x="1756611" y="3453062"/>
                </a:lnTo>
                <a:lnTo>
                  <a:pt x="2302042" y="4543924"/>
                </a:lnTo>
                <a:lnTo>
                  <a:pt x="1756611" y="5634786"/>
                </a:lnTo>
                <a:lnTo>
                  <a:pt x="545432" y="5634786"/>
                </a:lnTo>
                <a:close/>
                <a:moveTo>
                  <a:pt x="0" y="6845966"/>
                </a:moveTo>
                <a:lnTo>
                  <a:pt x="545432" y="5755104"/>
                </a:lnTo>
                <a:lnTo>
                  <a:pt x="1756611" y="5755104"/>
                </a:lnTo>
                <a:lnTo>
                  <a:pt x="2302042" y="6845966"/>
                </a:lnTo>
                <a:lnTo>
                  <a:pt x="1756611" y="7936828"/>
                </a:lnTo>
                <a:lnTo>
                  <a:pt x="545432" y="7936828"/>
                </a:lnTo>
                <a:close/>
              </a:path>
            </a:pathLst>
          </a:cu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TextBox 30">
            <a:extLst>
              <a:ext uri="{FF2B5EF4-FFF2-40B4-BE49-F238E27FC236}">
                <a16:creationId xmlns:a16="http://schemas.microsoft.com/office/drawing/2014/main" id="{4FA7270E-4E5D-3297-9DE6-26409F778308}"/>
              </a:ext>
            </a:extLst>
          </p:cNvPr>
          <p:cNvSpPr txBox="1"/>
          <p:nvPr/>
        </p:nvSpPr>
        <p:spPr>
          <a:xfrm>
            <a:off x="0" y="313275"/>
            <a:ext cx="12192000" cy="1015663"/>
          </a:xfrm>
          <a:prstGeom prst="rect">
            <a:avLst/>
          </a:prstGeom>
          <a:noFill/>
        </p:spPr>
        <p:txBody>
          <a:bodyPr wrap="square" rtlCol="0">
            <a:spAutoFit/>
          </a:bodyPr>
          <a:lstStyle/>
          <a:p>
            <a:r>
              <a:rPr lang="en-US" sz="6000" dirty="0"/>
              <a:t>        Model Performance</a:t>
            </a:r>
          </a:p>
        </p:txBody>
      </p:sp>
      <p:pic>
        <p:nvPicPr>
          <p:cNvPr id="3" name="Picture 2" descr="A screenshot of a computer&#10;&#10;Description automatically generated">
            <a:extLst>
              <a:ext uri="{FF2B5EF4-FFF2-40B4-BE49-F238E27FC236}">
                <a16:creationId xmlns:a16="http://schemas.microsoft.com/office/drawing/2014/main" id="{A45108F3-F0C3-3B6C-9886-A512AF89307B}"/>
              </a:ext>
            </a:extLst>
          </p:cNvPr>
          <p:cNvPicPr>
            <a:picLocks noChangeAspect="1"/>
          </p:cNvPicPr>
          <p:nvPr/>
        </p:nvPicPr>
        <p:blipFill>
          <a:blip r:embed="rId3"/>
          <a:stretch>
            <a:fillRect/>
          </a:stretch>
        </p:blipFill>
        <p:spPr>
          <a:xfrm>
            <a:off x="836386" y="1266974"/>
            <a:ext cx="3581400" cy="5524500"/>
          </a:xfrm>
          <a:prstGeom prst="rect">
            <a:avLst/>
          </a:prstGeom>
        </p:spPr>
      </p:pic>
    </p:spTree>
    <p:extLst>
      <p:ext uri="{BB962C8B-B14F-4D97-AF65-F5344CB8AC3E}">
        <p14:creationId xmlns:p14="http://schemas.microsoft.com/office/powerpoint/2010/main" val="6991435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i model life2vec lifespan: New AI model Life2vec may predict human  lifespan: researchers - The Economic Times">
            <a:extLst>
              <a:ext uri="{FF2B5EF4-FFF2-40B4-BE49-F238E27FC236}">
                <a16:creationId xmlns:a16="http://schemas.microsoft.com/office/drawing/2014/main" id="{C1A4C344-6DB5-4045-A520-B861286CA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987" t="2632" r="20715" b="7466"/>
          <a:stretch>
            <a:fillRect/>
          </a:stretch>
        </p:blipFill>
        <p:spPr bwMode="auto">
          <a:xfrm>
            <a:off x="6419762" y="1335505"/>
            <a:ext cx="5240898" cy="4186989"/>
          </a:xfrm>
          <a:custGeom>
            <a:avLst/>
            <a:gdLst>
              <a:gd name="connsiteX0" fmla="*/ 4070917 w 4457775"/>
              <a:gd name="connsiteY0" fmla="*/ 858252 h 3561347"/>
              <a:gd name="connsiteX1" fmla="*/ 4380402 w 4457775"/>
              <a:gd name="connsiteY1" fmla="*/ 858252 h 3561347"/>
              <a:gd name="connsiteX2" fmla="*/ 4457775 w 4457775"/>
              <a:gd name="connsiteY2" fmla="*/ 935625 h 3561347"/>
              <a:gd name="connsiteX3" fmla="*/ 4457775 w 4457775"/>
              <a:gd name="connsiteY3" fmla="*/ 2625721 h 3561347"/>
              <a:gd name="connsiteX4" fmla="*/ 4380402 w 4457775"/>
              <a:gd name="connsiteY4" fmla="*/ 2703094 h 3561347"/>
              <a:gd name="connsiteX5" fmla="*/ 4070917 w 4457775"/>
              <a:gd name="connsiteY5" fmla="*/ 2703094 h 3561347"/>
              <a:gd name="connsiteX6" fmla="*/ 3993544 w 4457775"/>
              <a:gd name="connsiteY6" fmla="*/ 2625721 h 3561347"/>
              <a:gd name="connsiteX7" fmla="*/ 3993544 w 4457775"/>
              <a:gd name="connsiteY7" fmla="*/ 935625 h 3561347"/>
              <a:gd name="connsiteX8" fmla="*/ 4070917 w 4457775"/>
              <a:gd name="connsiteY8" fmla="*/ 858252 h 3561347"/>
              <a:gd name="connsiteX9" fmla="*/ 77715 w 4457775"/>
              <a:gd name="connsiteY9" fmla="*/ 858252 h 3561347"/>
              <a:gd name="connsiteX10" fmla="*/ 388566 w 4457775"/>
              <a:gd name="connsiteY10" fmla="*/ 858252 h 3561347"/>
              <a:gd name="connsiteX11" fmla="*/ 466281 w 4457775"/>
              <a:gd name="connsiteY11" fmla="*/ 935967 h 3561347"/>
              <a:gd name="connsiteX12" fmla="*/ 466281 w 4457775"/>
              <a:gd name="connsiteY12" fmla="*/ 2625379 h 3561347"/>
              <a:gd name="connsiteX13" fmla="*/ 388566 w 4457775"/>
              <a:gd name="connsiteY13" fmla="*/ 2703094 h 3561347"/>
              <a:gd name="connsiteX14" fmla="*/ 77715 w 4457775"/>
              <a:gd name="connsiteY14" fmla="*/ 2703094 h 3561347"/>
              <a:gd name="connsiteX15" fmla="*/ 0 w 4457775"/>
              <a:gd name="connsiteY15" fmla="*/ 2625379 h 3561347"/>
              <a:gd name="connsiteX16" fmla="*/ 0 w 4457775"/>
              <a:gd name="connsiteY16" fmla="*/ 935967 h 3561347"/>
              <a:gd name="connsiteX17" fmla="*/ 77715 w 4457775"/>
              <a:gd name="connsiteY17" fmla="*/ 858252 h 3561347"/>
              <a:gd name="connsiteX18" fmla="*/ 3491887 w 4457775"/>
              <a:gd name="connsiteY18" fmla="*/ 617620 h 3561347"/>
              <a:gd name="connsiteX19" fmla="*/ 3801372 w 4457775"/>
              <a:gd name="connsiteY19" fmla="*/ 617620 h 3561347"/>
              <a:gd name="connsiteX20" fmla="*/ 3878745 w 4457775"/>
              <a:gd name="connsiteY20" fmla="*/ 694993 h 3561347"/>
              <a:gd name="connsiteX21" fmla="*/ 3878745 w 4457775"/>
              <a:gd name="connsiteY21" fmla="*/ 2866353 h 3561347"/>
              <a:gd name="connsiteX22" fmla="*/ 3801372 w 4457775"/>
              <a:gd name="connsiteY22" fmla="*/ 2943726 h 3561347"/>
              <a:gd name="connsiteX23" fmla="*/ 3491887 w 4457775"/>
              <a:gd name="connsiteY23" fmla="*/ 2943726 h 3561347"/>
              <a:gd name="connsiteX24" fmla="*/ 3414514 w 4457775"/>
              <a:gd name="connsiteY24" fmla="*/ 2866353 h 3561347"/>
              <a:gd name="connsiteX25" fmla="*/ 3414514 w 4457775"/>
              <a:gd name="connsiteY25" fmla="*/ 694993 h 3561347"/>
              <a:gd name="connsiteX26" fmla="*/ 3491887 w 4457775"/>
              <a:gd name="connsiteY26" fmla="*/ 617620 h 3561347"/>
              <a:gd name="connsiteX27" fmla="*/ 658793 w 4457775"/>
              <a:gd name="connsiteY27" fmla="*/ 617620 h 3561347"/>
              <a:gd name="connsiteX28" fmla="*/ 969644 w 4457775"/>
              <a:gd name="connsiteY28" fmla="*/ 617620 h 3561347"/>
              <a:gd name="connsiteX29" fmla="*/ 1047359 w 4457775"/>
              <a:gd name="connsiteY29" fmla="*/ 695335 h 3561347"/>
              <a:gd name="connsiteX30" fmla="*/ 1047359 w 4457775"/>
              <a:gd name="connsiteY30" fmla="*/ 2866011 h 3561347"/>
              <a:gd name="connsiteX31" fmla="*/ 969644 w 4457775"/>
              <a:gd name="connsiteY31" fmla="*/ 2943726 h 3561347"/>
              <a:gd name="connsiteX32" fmla="*/ 658793 w 4457775"/>
              <a:gd name="connsiteY32" fmla="*/ 2943726 h 3561347"/>
              <a:gd name="connsiteX33" fmla="*/ 581078 w 4457775"/>
              <a:gd name="connsiteY33" fmla="*/ 2866011 h 3561347"/>
              <a:gd name="connsiteX34" fmla="*/ 581078 w 4457775"/>
              <a:gd name="connsiteY34" fmla="*/ 695335 h 3561347"/>
              <a:gd name="connsiteX35" fmla="*/ 658793 w 4457775"/>
              <a:gd name="connsiteY35" fmla="*/ 617620 h 3561347"/>
              <a:gd name="connsiteX36" fmla="*/ 2793427 w 4457775"/>
              <a:gd name="connsiteY36" fmla="*/ 336884 h 3561347"/>
              <a:gd name="connsiteX37" fmla="*/ 3198456 w 4457775"/>
              <a:gd name="connsiteY37" fmla="*/ 336884 h 3561347"/>
              <a:gd name="connsiteX38" fmla="*/ 3299717 w 4457775"/>
              <a:gd name="connsiteY38" fmla="*/ 438145 h 3561347"/>
              <a:gd name="connsiteX39" fmla="*/ 3299717 w 4457775"/>
              <a:gd name="connsiteY39" fmla="*/ 3123202 h 3561347"/>
              <a:gd name="connsiteX40" fmla="*/ 3198456 w 4457775"/>
              <a:gd name="connsiteY40" fmla="*/ 3224463 h 3561347"/>
              <a:gd name="connsiteX41" fmla="*/ 2793427 w 4457775"/>
              <a:gd name="connsiteY41" fmla="*/ 3224463 h 3561347"/>
              <a:gd name="connsiteX42" fmla="*/ 2692166 w 4457775"/>
              <a:gd name="connsiteY42" fmla="*/ 3123202 h 3561347"/>
              <a:gd name="connsiteX43" fmla="*/ 2692166 w 4457775"/>
              <a:gd name="connsiteY43" fmla="*/ 438145 h 3561347"/>
              <a:gd name="connsiteX44" fmla="*/ 2793427 w 4457775"/>
              <a:gd name="connsiteY44" fmla="*/ 336884 h 3561347"/>
              <a:gd name="connsiteX45" fmla="*/ 1255904 w 4457775"/>
              <a:gd name="connsiteY45" fmla="*/ 336884 h 3561347"/>
              <a:gd name="connsiteX46" fmla="*/ 1630887 w 4457775"/>
              <a:gd name="connsiteY46" fmla="*/ 336884 h 3561347"/>
              <a:gd name="connsiteX47" fmla="*/ 1724635 w 4457775"/>
              <a:gd name="connsiteY47" fmla="*/ 430632 h 3561347"/>
              <a:gd name="connsiteX48" fmla="*/ 1724635 w 4457775"/>
              <a:gd name="connsiteY48" fmla="*/ 3130715 h 3561347"/>
              <a:gd name="connsiteX49" fmla="*/ 1630887 w 4457775"/>
              <a:gd name="connsiteY49" fmla="*/ 3224463 h 3561347"/>
              <a:gd name="connsiteX50" fmla="*/ 1255904 w 4457775"/>
              <a:gd name="connsiteY50" fmla="*/ 3224463 h 3561347"/>
              <a:gd name="connsiteX51" fmla="*/ 1162156 w 4457775"/>
              <a:gd name="connsiteY51" fmla="*/ 3130715 h 3561347"/>
              <a:gd name="connsiteX52" fmla="*/ 1162156 w 4457775"/>
              <a:gd name="connsiteY52" fmla="*/ 430632 h 3561347"/>
              <a:gd name="connsiteX53" fmla="*/ 1255904 w 4457775"/>
              <a:gd name="connsiteY53" fmla="*/ 336884 h 3561347"/>
              <a:gd name="connsiteX54" fmla="*/ 1962424 w 4457775"/>
              <a:gd name="connsiteY54" fmla="*/ 0 h 3561347"/>
              <a:gd name="connsiteX55" fmla="*/ 2454377 w 4457775"/>
              <a:gd name="connsiteY55" fmla="*/ 0 h 3561347"/>
              <a:gd name="connsiteX56" fmla="*/ 2577369 w 4457775"/>
              <a:gd name="connsiteY56" fmla="*/ 122992 h 3561347"/>
              <a:gd name="connsiteX57" fmla="*/ 2577369 w 4457775"/>
              <a:gd name="connsiteY57" fmla="*/ 3438355 h 3561347"/>
              <a:gd name="connsiteX58" fmla="*/ 2454377 w 4457775"/>
              <a:gd name="connsiteY58" fmla="*/ 3561347 h 3561347"/>
              <a:gd name="connsiteX59" fmla="*/ 1962424 w 4457775"/>
              <a:gd name="connsiteY59" fmla="*/ 3561347 h 3561347"/>
              <a:gd name="connsiteX60" fmla="*/ 1839432 w 4457775"/>
              <a:gd name="connsiteY60" fmla="*/ 3438355 h 3561347"/>
              <a:gd name="connsiteX61" fmla="*/ 1839432 w 4457775"/>
              <a:gd name="connsiteY61" fmla="*/ 122992 h 3561347"/>
              <a:gd name="connsiteX62" fmla="*/ 1962424 w 4457775"/>
              <a:gd name="connsiteY62" fmla="*/ 0 h 3561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457775" h="3561347">
                <a:moveTo>
                  <a:pt x="4070917" y="858252"/>
                </a:moveTo>
                <a:lnTo>
                  <a:pt x="4380402" y="858252"/>
                </a:lnTo>
                <a:cubicBezTo>
                  <a:pt x="4423134" y="858252"/>
                  <a:pt x="4457775" y="892893"/>
                  <a:pt x="4457775" y="935625"/>
                </a:cubicBezTo>
                <a:lnTo>
                  <a:pt x="4457775" y="2625721"/>
                </a:lnTo>
                <a:cubicBezTo>
                  <a:pt x="4457775" y="2668453"/>
                  <a:pt x="4423134" y="2703094"/>
                  <a:pt x="4380402" y="2703094"/>
                </a:cubicBezTo>
                <a:lnTo>
                  <a:pt x="4070917" y="2703094"/>
                </a:lnTo>
                <a:cubicBezTo>
                  <a:pt x="4028185" y="2703094"/>
                  <a:pt x="3993544" y="2668453"/>
                  <a:pt x="3993544" y="2625721"/>
                </a:cubicBezTo>
                <a:lnTo>
                  <a:pt x="3993544" y="935625"/>
                </a:lnTo>
                <a:cubicBezTo>
                  <a:pt x="3993544" y="892893"/>
                  <a:pt x="4028185" y="858252"/>
                  <a:pt x="4070917" y="858252"/>
                </a:cubicBezTo>
                <a:close/>
                <a:moveTo>
                  <a:pt x="77715" y="858252"/>
                </a:moveTo>
                <a:lnTo>
                  <a:pt x="388566" y="858252"/>
                </a:lnTo>
                <a:cubicBezTo>
                  <a:pt x="431487" y="858252"/>
                  <a:pt x="466281" y="893046"/>
                  <a:pt x="466281" y="935967"/>
                </a:cubicBezTo>
                <a:lnTo>
                  <a:pt x="466281" y="2625379"/>
                </a:lnTo>
                <a:cubicBezTo>
                  <a:pt x="466281" y="2668300"/>
                  <a:pt x="431487" y="2703094"/>
                  <a:pt x="388566" y="2703094"/>
                </a:cubicBezTo>
                <a:lnTo>
                  <a:pt x="77715" y="2703094"/>
                </a:lnTo>
                <a:cubicBezTo>
                  <a:pt x="34794" y="2703094"/>
                  <a:pt x="0" y="2668300"/>
                  <a:pt x="0" y="2625379"/>
                </a:cubicBezTo>
                <a:lnTo>
                  <a:pt x="0" y="935967"/>
                </a:lnTo>
                <a:cubicBezTo>
                  <a:pt x="0" y="893046"/>
                  <a:pt x="34794" y="858252"/>
                  <a:pt x="77715" y="858252"/>
                </a:cubicBezTo>
                <a:close/>
                <a:moveTo>
                  <a:pt x="3491887" y="617620"/>
                </a:moveTo>
                <a:lnTo>
                  <a:pt x="3801372" y="617620"/>
                </a:lnTo>
                <a:cubicBezTo>
                  <a:pt x="3844104" y="617620"/>
                  <a:pt x="3878745" y="652261"/>
                  <a:pt x="3878745" y="694993"/>
                </a:cubicBezTo>
                <a:lnTo>
                  <a:pt x="3878745" y="2866353"/>
                </a:lnTo>
                <a:cubicBezTo>
                  <a:pt x="3878745" y="2909085"/>
                  <a:pt x="3844104" y="2943726"/>
                  <a:pt x="3801372" y="2943726"/>
                </a:cubicBezTo>
                <a:lnTo>
                  <a:pt x="3491887" y="2943726"/>
                </a:lnTo>
                <a:cubicBezTo>
                  <a:pt x="3449155" y="2943726"/>
                  <a:pt x="3414514" y="2909085"/>
                  <a:pt x="3414514" y="2866353"/>
                </a:cubicBezTo>
                <a:lnTo>
                  <a:pt x="3414514" y="694993"/>
                </a:lnTo>
                <a:cubicBezTo>
                  <a:pt x="3414514" y="652261"/>
                  <a:pt x="3449155" y="617620"/>
                  <a:pt x="3491887" y="617620"/>
                </a:cubicBezTo>
                <a:close/>
                <a:moveTo>
                  <a:pt x="658793" y="617620"/>
                </a:moveTo>
                <a:lnTo>
                  <a:pt x="969644" y="617620"/>
                </a:lnTo>
                <a:cubicBezTo>
                  <a:pt x="1012565" y="617620"/>
                  <a:pt x="1047359" y="652414"/>
                  <a:pt x="1047359" y="695335"/>
                </a:cubicBezTo>
                <a:lnTo>
                  <a:pt x="1047359" y="2866011"/>
                </a:lnTo>
                <a:cubicBezTo>
                  <a:pt x="1047359" y="2908932"/>
                  <a:pt x="1012565" y="2943726"/>
                  <a:pt x="969644" y="2943726"/>
                </a:cubicBezTo>
                <a:lnTo>
                  <a:pt x="658793" y="2943726"/>
                </a:lnTo>
                <a:cubicBezTo>
                  <a:pt x="615872" y="2943726"/>
                  <a:pt x="581078" y="2908932"/>
                  <a:pt x="581078" y="2866011"/>
                </a:cubicBezTo>
                <a:lnTo>
                  <a:pt x="581078" y="695335"/>
                </a:lnTo>
                <a:cubicBezTo>
                  <a:pt x="581078" y="652414"/>
                  <a:pt x="615872" y="617620"/>
                  <a:pt x="658793" y="617620"/>
                </a:cubicBezTo>
                <a:close/>
                <a:moveTo>
                  <a:pt x="2793427" y="336884"/>
                </a:moveTo>
                <a:lnTo>
                  <a:pt x="3198456" y="336884"/>
                </a:lnTo>
                <a:cubicBezTo>
                  <a:pt x="3254381" y="336884"/>
                  <a:pt x="3299717" y="382220"/>
                  <a:pt x="3299717" y="438145"/>
                </a:cubicBezTo>
                <a:lnTo>
                  <a:pt x="3299717" y="3123202"/>
                </a:lnTo>
                <a:cubicBezTo>
                  <a:pt x="3299717" y="3179127"/>
                  <a:pt x="3254381" y="3224463"/>
                  <a:pt x="3198456" y="3224463"/>
                </a:cubicBezTo>
                <a:lnTo>
                  <a:pt x="2793427" y="3224463"/>
                </a:lnTo>
                <a:cubicBezTo>
                  <a:pt x="2737502" y="3224463"/>
                  <a:pt x="2692166" y="3179127"/>
                  <a:pt x="2692166" y="3123202"/>
                </a:cubicBezTo>
                <a:lnTo>
                  <a:pt x="2692166" y="438145"/>
                </a:lnTo>
                <a:cubicBezTo>
                  <a:pt x="2692166" y="382220"/>
                  <a:pt x="2737502" y="336884"/>
                  <a:pt x="2793427" y="336884"/>
                </a:cubicBezTo>
                <a:close/>
                <a:moveTo>
                  <a:pt x="1255904" y="336884"/>
                </a:moveTo>
                <a:lnTo>
                  <a:pt x="1630887" y="336884"/>
                </a:lnTo>
                <a:cubicBezTo>
                  <a:pt x="1682663" y="336884"/>
                  <a:pt x="1724635" y="378856"/>
                  <a:pt x="1724635" y="430632"/>
                </a:cubicBezTo>
                <a:lnTo>
                  <a:pt x="1724635" y="3130715"/>
                </a:lnTo>
                <a:cubicBezTo>
                  <a:pt x="1724635" y="3182491"/>
                  <a:pt x="1682663" y="3224463"/>
                  <a:pt x="1630887" y="3224463"/>
                </a:cubicBezTo>
                <a:lnTo>
                  <a:pt x="1255904" y="3224463"/>
                </a:lnTo>
                <a:cubicBezTo>
                  <a:pt x="1204128" y="3224463"/>
                  <a:pt x="1162156" y="3182491"/>
                  <a:pt x="1162156" y="3130715"/>
                </a:cubicBezTo>
                <a:lnTo>
                  <a:pt x="1162156" y="430632"/>
                </a:lnTo>
                <a:cubicBezTo>
                  <a:pt x="1162156" y="378856"/>
                  <a:pt x="1204128" y="336884"/>
                  <a:pt x="1255904" y="336884"/>
                </a:cubicBezTo>
                <a:close/>
                <a:moveTo>
                  <a:pt x="1962424" y="0"/>
                </a:moveTo>
                <a:lnTo>
                  <a:pt x="2454377" y="0"/>
                </a:lnTo>
                <a:cubicBezTo>
                  <a:pt x="2522304" y="0"/>
                  <a:pt x="2577369" y="55065"/>
                  <a:pt x="2577369" y="122992"/>
                </a:cubicBezTo>
                <a:lnTo>
                  <a:pt x="2577369" y="3438355"/>
                </a:lnTo>
                <a:cubicBezTo>
                  <a:pt x="2577369" y="3506282"/>
                  <a:pt x="2522304" y="3561347"/>
                  <a:pt x="2454377" y="3561347"/>
                </a:cubicBezTo>
                <a:lnTo>
                  <a:pt x="1962424" y="3561347"/>
                </a:lnTo>
                <a:cubicBezTo>
                  <a:pt x="1894497" y="3561347"/>
                  <a:pt x="1839432" y="3506282"/>
                  <a:pt x="1839432" y="3438355"/>
                </a:cubicBezTo>
                <a:lnTo>
                  <a:pt x="1839432" y="122992"/>
                </a:lnTo>
                <a:cubicBezTo>
                  <a:pt x="1839432" y="55065"/>
                  <a:pt x="1894497" y="0"/>
                  <a:pt x="1962424" y="0"/>
                </a:cubicBezTo>
                <a:close/>
              </a:path>
            </a:pathLst>
          </a:cu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9E526B7-5567-768D-9D5C-67A56BC8F861}"/>
              </a:ext>
            </a:extLst>
          </p:cNvPr>
          <p:cNvSpPr txBox="1"/>
          <p:nvPr/>
        </p:nvSpPr>
        <p:spPr>
          <a:xfrm>
            <a:off x="0" y="440249"/>
            <a:ext cx="12192000" cy="923330"/>
          </a:xfrm>
          <a:prstGeom prst="rect">
            <a:avLst/>
          </a:prstGeom>
          <a:noFill/>
        </p:spPr>
        <p:txBody>
          <a:bodyPr wrap="square" rtlCol="0">
            <a:spAutoFit/>
          </a:bodyPr>
          <a:lstStyle/>
          <a:p>
            <a:pPr algn="ctr"/>
            <a:r>
              <a:rPr lang="en-US" sz="5400" dirty="0"/>
              <a:t>Future Work</a:t>
            </a:r>
          </a:p>
        </p:txBody>
      </p:sp>
      <p:sp>
        <p:nvSpPr>
          <p:cNvPr id="15" name="TextBox 14">
            <a:extLst>
              <a:ext uri="{FF2B5EF4-FFF2-40B4-BE49-F238E27FC236}">
                <a16:creationId xmlns:a16="http://schemas.microsoft.com/office/drawing/2014/main" id="{594542D5-CD15-7E26-FEF2-423D26841FA2}"/>
              </a:ext>
            </a:extLst>
          </p:cNvPr>
          <p:cNvSpPr txBox="1"/>
          <p:nvPr/>
        </p:nvSpPr>
        <p:spPr>
          <a:xfrm>
            <a:off x="0" y="1828800"/>
            <a:ext cx="6096000" cy="1815882"/>
          </a:xfrm>
          <a:prstGeom prst="rect">
            <a:avLst/>
          </a:prstGeom>
          <a:noFill/>
        </p:spPr>
        <p:txBody>
          <a:bodyPr wrap="square" rtlCol="0">
            <a:spAutoFit/>
          </a:bodyPr>
          <a:lstStyle/>
          <a:p>
            <a:pPr marL="285750" indent="-285750">
              <a:buFont typeface="Courier New" panose="02070309020205020404" pitchFamily="49" charset="0"/>
              <a:buChar char="o"/>
            </a:pPr>
            <a:r>
              <a:rPr lang="en-US" sz="2800" dirty="0">
                <a:latin typeface="Bradley Hand" pitchFamily="2" charset="77"/>
              </a:rPr>
              <a:t>Improving the Accuracy of Live Prediction</a:t>
            </a:r>
          </a:p>
          <a:p>
            <a:pPr marL="285750" indent="-285750">
              <a:buFont typeface="Courier New" panose="02070309020205020404" pitchFamily="49" charset="0"/>
              <a:buChar char="o"/>
            </a:pPr>
            <a:r>
              <a:rPr lang="en-US" sz="2800" dirty="0">
                <a:latin typeface="Bradley Hand" pitchFamily="2" charset="77"/>
              </a:rPr>
              <a:t>Implementing the speech function for the written text</a:t>
            </a:r>
          </a:p>
        </p:txBody>
      </p:sp>
    </p:spTree>
    <p:extLst>
      <p:ext uri="{BB962C8B-B14F-4D97-AF65-F5344CB8AC3E}">
        <p14:creationId xmlns:p14="http://schemas.microsoft.com/office/powerpoint/2010/main" val="531422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E095F6E7-7BAB-E403-3049-489209E604BD}"/>
              </a:ext>
            </a:extLst>
          </p:cNvPr>
          <p:cNvGrpSpPr/>
          <p:nvPr/>
        </p:nvGrpSpPr>
        <p:grpSpPr>
          <a:xfrm>
            <a:off x="608761" y="0"/>
            <a:ext cx="4789715" cy="7227277"/>
            <a:chOff x="-32236" y="0"/>
            <a:chExt cx="3577670" cy="6858000"/>
          </a:xfrm>
          <a:solidFill>
            <a:srgbClr val="5DBFF4">
              <a:alpha val="56863"/>
            </a:srgbClr>
          </a:solidFill>
        </p:grpSpPr>
        <p:sp>
          <p:nvSpPr>
            <p:cNvPr id="111" name="Triangle 110">
              <a:extLst>
                <a:ext uri="{FF2B5EF4-FFF2-40B4-BE49-F238E27FC236}">
                  <a16:creationId xmlns:a16="http://schemas.microsoft.com/office/drawing/2014/main" id="{CFBA2469-73D4-C8A8-9347-D250740FC8D1}"/>
                </a:ext>
              </a:extLst>
            </p:cNvPr>
            <p:cNvSpPr/>
            <p:nvPr/>
          </p:nvSpPr>
          <p:spPr>
            <a:xfrm rot="5400000">
              <a:off x="2984268" y="840925"/>
              <a:ext cx="635979" cy="486353"/>
            </a:xfrm>
            <a:prstGeom prst="triangle">
              <a:avLst/>
            </a:prstGeom>
            <a:solidFill>
              <a:srgbClr val="9EDA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079C85E3-E1BB-AB9A-5DC3-CD68E01943CB}"/>
                </a:ext>
              </a:extLst>
            </p:cNvPr>
            <p:cNvSpPr/>
            <p:nvPr/>
          </p:nvSpPr>
          <p:spPr>
            <a:xfrm>
              <a:off x="-32236" y="0"/>
              <a:ext cx="308124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
              </a:endParaRPr>
            </a:p>
          </p:txBody>
        </p:sp>
        <p:sp>
          <p:nvSpPr>
            <p:cNvPr id="113" name="TextBox 112">
              <a:extLst>
                <a:ext uri="{FF2B5EF4-FFF2-40B4-BE49-F238E27FC236}">
                  <a16:creationId xmlns:a16="http://schemas.microsoft.com/office/drawing/2014/main" id="{77946037-902A-9FFD-23A8-6A6D1F42D85F}"/>
                </a:ext>
              </a:extLst>
            </p:cNvPr>
            <p:cNvSpPr txBox="1"/>
            <p:nvPr/>
          </p:nvSpPr>
          <p:spPr>
            <a:xfrm>
              <a:off x="44332" y="766112"/>
              <a:ext cx="3014749" cy="1022178"/>
            </a:xfrm>
            <a:prstGeom prst="rect">
              <a:avLst/>
            </a:prstGeom>
            <a:solidFill>
              <a:srgbClr val="9EDAF8"/>
            </a:solidFill>
          </p:spPr>
          <p:txBody>
            <a:bodyPr wrap="square" rtlCol="0">
              <a:spAutoFit/>
            </a:bodyPr>
            <a:lstStyle/>
            <a:p>
              <a:pPr algn="ctr"/>
              <a:r>
                <a:rPr lang="en-US" sz="3200" i="1" u="sng" dirty="0"/>
                <a:t>Yoosha Mirza</a:t>
              </a:r>
            </a:p>
            <a:p>
              <a:pPr algn="ctr"/>
              <a:r>
                <a:rPr lang="en-US" sz="3200" i="1" u="sng" dirty="0"/>
                <a:t>E22CSEU0046</a:t>
              </a:r>
            </a:p>
          </p:txBody>
        </p:sp>
        <p:sp>
          <p:nvSpPr>
            <p:cNvPr id="114" name="TextBox 113">
              <a:extLst>
                <a:ext uri="{FF2B5EF4-FFF2-40B4-BE49-F238E27FC236}">
                  <a16:creationId xmlns:a16="http://schemas.microsoft.com/office/drawing/2014/main" id="{5678E9E4-A22C-B705-6169-A286242B04FC}"/>
                </a:ext>
              </a:extLst>
            </p:cNvPr>
            <p:cNvSpPr txBox="1"/>
            <p:nvPr/>
          </p:nvSpPr>
          <p:spPr>
            <a:xfrm>
              <a:off x="0" y="1878676"/>
              <a:ext cx="3036917" cy="1723100"/>
            </a:xfrm>
            <a:prstGeom prst="rect">
              <a:avLst/>
            </a:prstGeom>
            <a:solidFill>
              <a:srgbClr val="9EDAF8"/>
            </a:solidFill>
          </p:spPr>
          <p:txBody>
            <a:bodyPr wrap="square" rtlCol="0">
              <a:spAutoFit/>
            </a:bodyPr>
            <a:lstStyle/>
            <a:p>
              <a:endParaRPr lang="en-US" sz="2800" dirty="0"/>
            </a:p>
            <a:p>
              <a:endParaRPr lang="en-US" sz="2800" dirty="0"/>
            </a:p>
            <a:p>
              <a:r>
                <a:rPr lang="en-US" sz="2800" dirty="0"/>
                <a:t>Dataset Selection</a:t>
              </a:r>
            </a:p>
            <a:p>
              <a:r>
                <a:rPr lang="en-US" sz="2800" dirty="0"/>
                <a:t>Text to Speech</a:t>
              </a:r>
            </a:p>
          </p:txBody>
        </p:sp>
      </p:grpSp>
      <p:grpSp>
        <p:nvGrpSpPr>
          <p:cNvPr id="105" name="Group 104">
            <a:extLst>
              <a:ext uri="{FF2B5EF4-FFF2-40B4-BE49-F238E27FC236}">
                <a16:creationId xmlns:a16="http://schemas.microsoft.com/office/drawing/2014/main" id="{3F06EE6E-8AAB-74EB-90B4-66BC57EFF39D}"/>
              </a:ext>
            </a:extLst>
          </p:cNvPr>
          <p:cNvGrpSpPr/>
          <p:nvPr/>
        </p:nvGrpSpPr>
        <p:grpSpPr>
          <a:xfrm>
            <a:off x="328245" y="-1"/>
            <a:ext cx="4695094" cy="7227277"/>
            <a:chOff x="-32236" y="0"/>
            <a:chExt cx="3577670" cy="6858000"/>
          </a:xfrm>
          <a:solidFill>
            <a:srgbClr val="5DBFF4"/>
          </a:solidFill>
        </p:grpSpPr>
        <p:sp>
          <p:nvSpPr>
            <p:cNvPr id="106" name="Triangle 105">
              <a:extLst>
                <a:ext uri="{FF2B5EF4-FFF2-40B4-BE49-F238E27FC236}">
                  <a16:creationId xmlns:a16="http://schemas.microsoft.com/office/drawing/2014/main" id="{458A8652-366D-4E05-ED24-3A3BFA3FAF6A}"/>
                </a:ext>
              </a:extLst>
            </p:cNvPr>
            <p:cNvSpPr/>
            <p:nvPr/>
          </p:nvSpPr>
          <p:spPr>
            <a:xfrm rot="5400000">
              <a:off x="2984268" y="840925"/>
              <a:ext cx="635979" cy="48635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C399B704-4A16-5F66-D9FC-B55F63C05B0B}"/>
                </a:ext>
              </a:extLst>
            </p:cNvPr>
            <p:cNvSpPr/>
            <p:nvPr/>
          </p:nvSpPr>
          <p:spPr>
            <a:xfrm>
              <a:off x="-32236" y="0"/>
              <a:ext cx="308124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
              </a:endParaRPr>
            </a:p>
          </p:txBody>
        </p:sp>
        <p:sp>
          <p:nvSpPr>
            <p:cNvPr id="108" name="TextBox 107">
              <a:extLst>
                <a:ext uri="{FF2B5EF4-FFF2-40B4-BE49-F238E27FC236}">
                  <a16:creationId xmlns:a16="http://schemas.microsoft.com/office/drawing/2014/main" id="{AD01EB71-4A7A-7147-6776-9944147D8BA0}"/>
                </a:ext>
              </a:extLst>
            </p:cNvPr>
            <p:cNvSpPr txBox="1"/>
            <p:nvPr/>
          </p:nvSpPr>
          <p:spPr>
            <a:xfrm>
              <a:off x="44332" y="766112"/>
              <a:ext cx="3014749" cy="1022178"/>
            </a:xfrm>
            <a:prstGeom prst="rect">
              <a:avLst/>
            </a:prstGeom>
            <a:grpFill/>
          </p:spPr>
          <p:txBody>
            <a:bodyPr wrap="square" rtlCol="0">
              <a:spAutoFit/>
            </a:bodyPr>
            <a:lstStyle/>
            <a:p>
              <a:pPr algn="ctr"/>
              <a:r>
                <a:rPr lang="en-US" sz="3200" i="1" u="sng" dirty="0"/>
                <a:t>Sarthak Chauhan</a:t>
              </a:r>
            </a:p>
            <a:p>
              <a:pPr algn="ctr"/>
              <a:r>
                <a:rPr lang="en-US" sz="3200" i="1" u="sng" dirty="0"/>
                <a:t>E22CSEU0056</a:t>
              </a:r>
            </a:p>
          </p:txBody>
        </p:sp>
        <p:sp>
          <p:nvSpPr>
            <p:cNvPr id="109" name="TextBox 108">
              <a:extLst>
                <a:ext uri="{FF2B5EF4-FFF2-40B4-BE49-F238E27FC236}">
                  <a16:creationId xmlns:a16="http://schemas.microsoft.com/office/drawing/2014/main" id="{88F50E25-F6A9-48B8-30FE-4209BEEBC065}"/>
                </a:ext>
              </a:extLst>
            </p:cNvPr>
            <p:cNvSpPr txBox="1"/>
            <p:nvPr/>
          </p:nvSpPr>
          <p:spPr>
            <a:xfrm>
              <a:off x="0" y="1878676"/>
              <a:ext cx="3036917" cy="1815882"/>
            </a:xfrm>
            <a:prstGeom prst="rect">
              <a:avLst/>
            </a:prstGeom>
            <a:grpFill/>
          </p:spPr>
          <p:txBody>
            <a:bodyPr wrap="square" rtlCol="0">
              <a:spAutoFit/>
            </a:bodyPr>
            <a:lstStyle/>
            <a:p>
              <a:endParaRPr lang="en-US" sz="2800" dirty="0"/>
            </a:p>
            <a:p>
              <a:endParaRPr lang="en-US" sz="2800" dirty="0"/>
            </a:p>
            <a:p>
              <a:r>
                <a:rPr lang="en-US" sz="2800" dirty="0"/>
                <a:t>Model Selection</a:t>
              </a:r>
            </a:p>
            <a:p>
              <a:r>
                <a:rPr lang="en-US" sz="2800" dirty="0"/>
                <a:t>Model Making </a:t>
              </a:r>
            </a:p>
          </p:txBody>
        </p:sp>
      </p:grpSp>
      <p:sp>
        <p:nvSpPr>
          <p:cNvPr id="15" name="TextBox 14">
            <a:extLst>
              <a:ext uri="{FF2B5EF4-FFF2-40B4-BE49-F238E27FC236}">
                <a16:creationId xmlns:a16="http://schemas.microsoft.com/office/drawing/2014/main" id="{49393388-C539-2B93-D5E4-209ABE92E24B}"/>
              </a:ext>
            </a:extLst>
          </p:cNvPr>
          <p:cNvSpPr txBox="1"/>
          <p:nvPr/>
        </p:nvSpPr>
        <p:spPr>
          <a:xfrm>
            <a:off x="4114799" y="1160586"/>
            <a:ext cx="4038600" cy="954107"/>
          </a:xfrm>
          <a:prstGeom prst="rect">
            <a:avLst/>
          </a:prstGeom>
          <a:noFill/>
        </p:spPr>
        <p:txBody>
          <a:bodyPr wrap="square" rtlCol="0">
            <a:spAutoFit/>
          </a:bodyPr>
          <a:lstStyle/>
          <a:p>
            <a:endParaRPr lang="en-US" sz="2800" dirty="0"/>
          </a:p>
          <a:p>
            <a:endParaRPr lang="en-US" sz="2800" dirty="0"/>
          </a:p>
        </p:txBody>
      </p:sp>
      <p:grpSp>
        <p:nvGrpSpPr>
          <p:cNvPr id="100" name="Group 99">
            <a:extLst>
              <a:ext uri="{FF2B5EF4-FFF2-40B4-BE49-F238E27FC236}">
                <a16:creationId xmlns:a16="http://schemas.microsoft.com/office/drawing/2014/main" id="{CBC08893-B381-8EEB-5A18-275DB01B307B}"/>
              </a:ext>
            </a:extLst>
          </p:cNvPr>
          <p:cNvGrpSpPr/>
          <p:nvPr/>
        </p:nvGrpSpPr>
        <p:grpSpPr>
          <a:xfrm>
            <a:off x="0" y="2270"/>
            <a:ext cx="4645525" cy="7227277"/>
            <a:chOff x="-32236" y="0"/>
            <a:chExt cx="3539898" cy="6858000"/>
          </a:xfrm>
        </p:grpSpPr>
        <p:sp>
          <p:nvSpPr>
            <p:cNvPr id="101" name="Triangle 100">
              <a:extLst>
                <a:ext uri="{FF2B5EF4-FFF2-40B4-BE49-F238E27FC236}">
                  <a16:creationId xmlns:a16="http://schemas.microsoft.com/office/drawing/2014/main" id="{12FD2CF5-44BA-05A7-9EBD-14A9B2B2EA41}"/>
                </a:ext>
              </a:extLst>
            </p:cNvPr>
            <p:cNvSpPr/>
            <p:nvPr/>
          </p:nvSpPr>
          <p:spPr>
            <a:xfrm rot="5400000">
              <a:off x="2946496" y="853802"/>
              <a:ext cx="635979" cy="486353"/>
            </a:xfrm>
            <a:prstGeom prst="triangle">
              <a:avLst/>
            </a:prstGeom>
            <a:solidFill>
              <a:srgbClr val="2A77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92BA6F83-FFC2-042F-F46F-B8D089DF2D8A}"/>
                </a:ext>
              </a:extLst>
            </p:cNvPr>
            <p:cNvSpPr/>
            <p:nvPr/>
          </p:nvSpPr>
          <p:spPr>
            <a:xfrm>
              <a:off x="-32236" y="0"/>
              <a:ext cx="3081249" cy="6858000"/>
            </a:xfrm>
            <a:prstGeom prst="rect">
              <a:avLst/>
            </a:prstGeom>
            <a:solidFill>
              <a:srgbClr val="007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
              </a:endParaRPr>
            </a:p>
          </p:txBody>
        </p:sp>
        <p:sp>
          <p:nvSpPr>
            <p:cNvPr id="103" name="TextBox 102">
              <a:extLst>
                <a:ext uri="{FF2B5EF4-FFF2-40B4-BE49-F238E27FC236}">
                  <a16:creationId xmlns:a16="http://schemas.microsoft.com/office/drawing/2014/main" id="{2BF8BC75-3251-8498-AA28-2FBF4C26CFEB}"/>
                </a:ext>
              </a:extLst>
            </p:cNvPr>
            <p:cNvSpPr txBox="1"/>
            <p:nvPr/>
          </p:nvSpPr>
          <p:spPr>
            <a:xfrm>
              <a:off x="44332" y="766112"/>
              <a:ext cx="3014749" cy="554896"/>
            </a:xfrm>
            <a:prstGeom prst="rect">
              <a:avLst/>
            </a:prstGeom>
            <a:noFill/>
          </p:spPr>
          <p:txBody>
            <a:bodyPr wrap="square" rtlCol="0">
              <a:spAutoFit/>
            </a:bodyPr>
            <a:lstStyle/>
            <a:p>
              <a:pPr algn="ctr"/>
              <a:r>
                <a:rPr lang="en-US" sz="3200" i="1" u="sng" dirty="0"/>
                <a:t>Team Details</a:t>
              </a:r>
            </a:p>
          </p:txBody>
        </p:sp>
        <p:sp>
          <p:nvSpPr>
            <p:cNvPr id="104" name="TextBox 103">
              <a:extLst>
                <a:ext uri="{FF2B5EF4-FFF2-40B4-BE49-F238E27FC236}">
                  <a16:creationId xmlns:a16="http://schemas.microsoft.com/office/drawing/2014/main" id="{491523F6-3B9F-E2D6-47DB-D53654E0B0F0}"/>
                </a:ext>
              </a:extLst>
            </p:cNvPr>
            <p:cNvSpPr txBox="1"/>
            <p:nvPr/>
          </p:nvSpPr>
          <p:spPr>
            <a:xfrm>
              <a:off x="0" y="1878676"/>
              <a:ext cx="3036917" cy="496486"/>
            </a:xfrm>
            <a:prstGeom prst="rect">
              <a:avLst/>
            </a:prstGeom>
            <a:noFill/>
          </p:spPr>
          <p:txBody>
            <a:bodyPr wrap="square" rtlCol="0">
              <a:spAutoFit/>
            </a:bodyPr>
            <a:lstStyle/>
            <a:p>
              <a:r>
                <a:rPr lang="en-US" sz="2800" dirty="0"/>
                <a:t>Contribution</a:t>
              </a:r>
            </a:p>
          </p:txBody>
        </p:sp>
      </p:grpSp>
    </p:spTree>
    <p:extLst>
      <p:ext uri="{BB962C8B-B14F-4D97-AF65-F5344CB8AC3E}">
        <p14:creationId xmlns:p14="http://schemas.microsoft.com/office/powerpoint/2010/main" val="4080700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E095F6E7-7BAB-E403-3049-489209E604BD}"/>
              </a:ext>
            </a:extLst>
          </p:cNvPr>
          <p:cNvGrpSpPr/>
          <p:nvPr/>
        </p:nvGrpSpPr>
        <p:grpSpPr>
          <a:xfrm>
            <a:off x="8082222" y="0"/>
            <a:ext cx="4789715" cy="7227277"/>
            <a:chOff x="-32236" y="0"/>
            <a:chExt cx="3577670" cy="6858000"/>
          </a:xfrm>
          <a:solidFill>
            <a:srgbClr val="5DBFF4">
              <a:alpha val="56863"/>
            </a:srgbClr>
          </a:solidFill>
        </p:grpSpPr>
        <p:sp>
          <p:nvSpPr>
            <p:cNvPr id="111" name="Triangle 110">
              <a:extLst>
                <a:ext uri="{FF2B5EF4-FFF2-40B4-BE49-F238E27FC236}">
                  <a16:creationId xmlns:a16="http://schemas.microsoft.com/office/drawing/2014/main" id="{CFBA2469-73D4-C8A8-9347-D250740FC8D1}"/>
                </a:ext>
              </a:extLst>
            </p:cNvPr>
            <p:cNvSpPr/>
            <p:nvPr/>
          </p:nvSpPr>
          <p:spPr>
            <a:xfrm rot="5400000">
              <a:off x="2984268" y="840925"/>
              <a:ext cx="635979" cy="486353"/>
            </a:xfrm>
            <a:prstGeom prst="triangle">
              <a:avLst/>
            </a:prstGeom>
            <a:solidFill>
              <a:srgbClr val="9EDA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079C85E3-E1BB-AB9A-5DC3-CD68E01943CB}"/>
                </a:ext>
              </a:extLst>
            </p:cNvPr>
            <p:cNvSpPr/>
            <p:nvPr/>
          </p:nvSpPr>
          <p:spPr>
            <a:xfrm>
              <a:off x="-32236" y="0"/>
              <a:ext cx="308124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
              </a:endParaRPr>
            </a:p>
          </p:txBody>
        </p:sp>
        <p:sp>
          <p:nvSpPr>
            <p:cNvPr id="113" name="TextBox 112">
              <a:extLst>
                <a:ext uri="{FF2B5EF4-FFF2-40B4-BE49-F238E27FC236}">
                  <a16:creationId xmlns:a16="http://schemas.microsoft.com/office/drawing/2014/main" id="{77946037-902A-9FFD-23A8-6A6D1F42D85F}"/>
                </a:ext>
              </a:extLst>
            </p:cNvPr>
            <p:cNvSpPr txBox="1"/>
            <p:nvPr/>
          </p:nvSpPr>
          <p:spPr>
            <a:xfrm>
              <a:off x="44332" y="766112"/>
              <a:ext cx="3014749" cy="1022178"/>
            </a:xfrm>
            <a:prstGeom prst="rect">
              <a:avLst/>
            </a:prstGeom>
            <a:solidFill>
              <a:srgbClr val="9EDAF8"/>
            </a:solidFill>
          </p:spPr>
          <p:txBody>
            <a:bodyPr wrap="square" rtlCol="0">
              <a:spAutoFit/>
            </a:bodyPr>
            <a:lstStyle/>
            <a:p>
              <a:pPr algn="ctr"/>
              <a:r>
                <a:rPr lang="en-US" sz="3200" i="1" u="sng" dirty="0"/>
                <a:t>Yoosha Mirza</a:t>
              </a:r>
            </a:p>
            <a:p>
              <a:pPr algn="ctr"/>
              <a:r>
                <a:rPr lang="en-US" sz="3200" i="1" u="sng" dirty="0"/>
                <a:t>E22CSEU0046</a:t>
              </a:r>
            </a:p>
          </p:txBody>
        </p:sp>
        <p:sp>
          <p:nvSpPr>
            <p:cNvPr id="114" name="TextBox 113">
              <a:extLst>
                <a:ext uri="{FF2B5EF4-FFF2-40B4-BE49-F238E27FC236}">
                  <a16:creationId xmlns:a16="http://schemas.microsoft.com/office/drawing/2014/main" id="{5678E9E4-A22C-B705-6169-A286242B04FC}"/>
                </a:ext>
              </a:extLst>
            </p:cNvPr>
            <p:cNvSpPr txBox="1"/>
            <p:nvPr/>
          </p:nvSpPr>
          <p:spPr>
            <a:xfrm>
              <a:off x="0" y="1878676"/>
              <a:ext cx="3036917" cy="905357"/>
            </a:xfrm>
            <a:prstGeom prst="rect">
              <a:avLst/>
            </a:prstGeom>
            <a:solidFill>
              <a:srgbClr val="9EDAF8"/>
            </a:solidFill>
          </p:spPr>
          <p:txBody>
            <a:bodyPr wrap="square" rtlCol="0">
              <a:spAutoFit/>
            </a:bodyPr>
            <a:lstStyle/>
            <a:p>
              <a:r>
                <a:rPr lang="en-US" sz="2800" dirty="0"/>
                <a:t>Dataset selection</a:t>
              </a:r>
            </a:p>
            <a:p>
              <a:r>
                <a:rPr lang="en-US" sz="2800" dirty="0"/>
                <a:t>Model Making</a:t>
              </a:r>
            </a:p>
          </p:txBody>
        </p:sp>
      </p:grpSp>
      <p:grpSp>
        <p:nvGrpSpPr>
          <p:cNvPr id="105" name="Group 104">
            <a:extLst>
              <a:ext uri="{FF2B5EF4-FFF2-40B4-BE49-F238E27FC236}">
                <a16:creationId xmlns:a16="http://schemas.microsoft.com/office/drawing/2014/main" id="{3F06EE6E-8AAB-74EB-90B4-66BC57EFF39D}"/>
              </a:ext>
            </a:extLst>
          </p:cNvPr>
          <p:cNvGrpSpPr/>
          <p:nvPr/>
        </p:nvGrpSpPr>
        <p:grpSpPr>
          <a:xfrm>
            <a:off x="4038599" y="0"/>
            <a:ext cx="4695094" cy="7227277"/>
            <a:chOff x="-32236" y="0"/>
            <a:chExt cx="3577670" cy="6858000"/>
          </a:xfrm>
          <a:solidFill>
            <a:srgbClr val="5DBFF4"/>
          </a:solidFill>
        </p:grpSpPr>
        <p:sp>
          <p:nvSpPr>
            <p:cNvPr id="106" name="Triangle 105">
              <a:extLst>
                <a:ext uri="{FF2B5EF4-FFF2-40B4-BE49-F238E27FC236}">
                  <a16:creationId xmlns:a16="http://schemas.microsoft.com/office/drawing/2014/main" id="{458A8652-366D-4E05-ED24-3A3BFA3FAF6A}"/>
                </a:ext>
              </a:extLst>
            </p:cNvPr>
            <p:cNvSpPr/>
            <p:nvPr/>
          </p:nvSpPr>
          <p:spPr>
            <a:xfrm rot="5400000">
              <a:off x="2984268" y="840925"/>
              <a:ext cx="635979" cy="48635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C399B704-4A16-5F66-D9FC-B55F63C05B0B}"/>
                </a:ext>
              </a:extLst>
            </p:cNvPr>
            <p:cNvSpPr/>
            <p:nvPr/>
          </p:nvSpPr>
          <p:spPr>
            <a:xfrm>
              <a:off x="-32236" y="0"/>
              <a:ext cx="308124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
              </a:endParaRPr>
            </a:p>
          </p:txBody>
        </p:sp>
        <p:sp>
          <p:nvSpPr>
            <p:cNvPr id="108" name="TextBox 107">
              <a:extLst>
                <a:ext uri="{FF2B5EF4-FFF2-40B4-BE49-F238E27FC236}">
                  <a16:creationId xmlns:a16="http://schemas.microsoft.com/office/drawing/2014/main" id="{AD01EB71-4A7A-7147-6776-9944147D8BA0}"/>
                </a:ext>
              </a:extLst>
            </p:cNvPr>
            <p:cNvSpPr txBox="1"/>
            <p:nvPr/>
          </p:nvSpPr>
          <p:spPr>
            <a:xfrm>
              <a:off x="44332" y="766112"/>
              <a:ext cx="3014749" cy="1022178"/>
            </a:xfrm>
            <a:prstGeom prst="rect">
              <a:avLst/>
            </a:prstGeom>
            <a:grpFill/>
          </p:spPr>
          <p:txBody>
            <a:bodyPr wrap="square" rtlCol="0">
              <a:spAutoFit/>
            </a:bodyPr>
            <a:lstStyle/>
            <a:p>
              <a:pPr algn="ctr"/>
              <a:r>
                <a:rPr lang="en-US" sz="3200" i="1" u="sng" dirty="0"/>
                <a:t>Sarthak Chauhan</a:t>
              </a:r>
            </a:p>
            <a:p>
              <a:pPr algn="ctr"/>
              <a:r>
                <a:rPr lang="en-US" sz="3200" i="1" u="sng" dirty="0"/>
                <a:t>E22CSEU0056</a:t>
              </a:r>
            </a:p>
          </p:txBody>
        </p:sp>
        <p:sp>
          <p:nvSpPr>
            <p:cNvPr id="109" name="TextBox 108">
              <a:extLst>
                <a:ext uri="{FF2B5EF4-FFF2-40B4-BE49-F238E27FC236}">
                  <a16:creationId xmlns:a16="http://schemas.microsoft.com/office/drawing/2014/main" id="{88F50E25-F6A9-48B8-30FE-4209BEEBC065}"/>
                </a:ext>
              </a:extLst>
            </p:cNvPr>
            <p:cNvSpPr txBox="1"/>
            <p:nvPr/>
          </p:nvSpPr>
          <p:spPr>
            <a:xfrm>
              <a:off x="0" y="1878676"/>
              <a:ext cx="3036917" cy="1815882"/>
            </a:xfrm>
            <a:prstGeom prst="rect">
              <a:avLst/>
            </a:prstGeom>
            <a:grpFill/>
          </p:spPr>
          <p:txBody>
            <a:bodyPr wrap="square" rtlCol="0">
              <a:spAutoFit/>
            </a:bodyPr>
            <a:lstStyle/>
            <a:p>
              <a:endParaRPr lang="en-US" sz="2800" dirty="0"/>
            </a:p>
            <a:p>
              <a:endParaRPr lang="en-US" sz="2800" dirty="0"/>
            </a:p>
            <a:p>
              <a:r>
                <a:rPr lang="en-US" sz="2800" dirty="0"/>
                <a:t>Model Selection</a:t>
              </a:r>
            </a:p>
            <a:p>
              <a:r>
                <a:rPr lang="en-US" sz="2800" dirty="0"/>
                <a:t>Model Making </a:t>
              </a:r>
            </a:p>
          </p:txBody>
        </p:sp>
      </p:grpSp>
      <p:sp>
        <p:nvSpPr>
          <p:cNvPr id="15" name="TextBox 14">
            <a:extLst>
              <a:ext uri="{FF2B5EF4-FFF2-40B4-BE49-F238E27FC236}">
                <a16:creationId xmlns:a16="http://schemas.microsoft.com/office/drawing/2014/main" id="{49393388-C539-2B93-D5E4-209ABE92E24B}"/>
              </a:ext>
            </a:extLst>
          </p:cNvPr>
          <p:cNvSpPr txBox="1"/>
          <p:nvPr/>
        </p:nvSpPr>
        <p:spPr>
          <a:xfrm>
            <a:off x="4114799" y="1160586"/>
            <a:ext cx="4038600" cy="954107"/>
          </a:xfrm>
          <a:prstGeom prst="rect">
            <a:avLst/>
          </a:prstGeom>
          <a:noFill/>
        </p:spPr>
        <p:txBody>
          <a:bodyPr wrap="square" rtlCol="0">
            <a:spAutoFit/>
          </a:bodyPr>
          <a:lstStyle/>
          <a:p>
            <a:endParaRPr lang="en-US" sz="2800" dirty="0"/>
          </a:p>
          <a:p>
            <a:endParaRPr lang="en-US" sz="2800" dirty="0"/>
          </a:p>
        </p:txBody>
      </p:sp>
      <p:grpSp>
        <p:nvGrpSpPr>
          <p:cNvPr id="100" name="Group 99">
            <a:extLst>
              <a:ext uri="{FF2B5EF4-FFF2-40B4-BE49-F238E27FC236}">
                <a16:creationId xmlns:a16="http://schemas.microsoft.com/office/drawing/2014/main" id="{CBC08893-B381-8EEB-5A18-275DB01B307B}"/>
              </a:ext>
            </a:extLst>
          </p:cNvPr>
          <p:cNvGrpSpPr/>
          <p:nvPr/>
        </p:nvGrpSpPr>
        <p:grpSpPr>
          <a:xfrm>
            <a:off x="0" y="2270"/>
            <a:ext cx="4645525" cy="7227277"/>
            <a:chOff x="-32236" y="0"/>
            <a:chExt cx="3539898" cy="6858000"/>
          </a:xfrm>
        </p:grpSpPr>
        <p:sp>
          <p:nvSpPr>
            <p:cNvPr id="101" name="Triangle 100">
              <a:extLst>
                <a:ext uri="{FF2B5EF4-FFF2-40B4-BE49-F238E27FC236}">
                  <a16:creationId xmlns:a16="http://schemas.microsoft.com/office/drawing/2014/main" id="{12FD2CF5-44BA-05A7-9EBD-14A9B2B2EA41}"/>
                </a:ext>
              </a:extLst>
            </p:cNvPr>
            <p:cNvSpPr/>
            <p:nvPr/>
          </p:nvSpPr>
          <p:spPr>
            <a:xfrm rot="5400000">
              <a:off x="2946496" y="853802"/>
              <a:ext cx="635979" cy="486353"/>
            </a:xfrm>
            <a:prstGeom prst="triangle">
              <a:avLst/>
            </a:prstGeom>
            <a:solidFill>
              <a:srgbClr val="2A77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92BA6F83-FFC2-042F-F46F-B8D089DF2D8A}"/>
                </a:ext>
              </a:extLst>
            </p:cNvPr>
            <p:cNvSpPr/>
            <p:nvPr/>
          </p:nvSpPr>
          <p:spPr>
            <a:xfrm>
              <a:off x="-32236" y="0"/>
              <a:ext cx="3081249" cy="6858000"/>
            </a:xfrm>
            <a:prstGeom prst="rect">
              <a:avLst/>
            </a:prstGeom>
            <a:solidFill>
              <a:srgbClr val="007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
              </a:endParaRPr>
            </a:p>
          </p:txBody>
        </p:sp>
        <p:sp>
          <p:nvSpPr>
            <p:cNvPr id="103" name="TextBox 102">
              <a:extLst>
                <a:ext uri="{FF2B5EF4-FFF2-40B4-BE49-F238E27FC236}">
                  <a16:creationId xmlns:a16="http://schemas.microsoft.com/office/drawing/2014/main" id="{2BF8BC75-3251-8498-AA28-2FBF4C26CFEB}"/>
                </a:ext>
              </a:extLst>
            </p:cNvPr>
            <p:cNvSpPr txBox="1"/>
            <p:nvPr/>
          </p:nvSpPr>
          <p:spPr>
            <a:xfrm>
              <a:off x="44332" y="766112"/>
              <a:ext cx="3014749" cy="1077218"/>
            </a:xfrm>
            <a:prstGeom prst="rect">
              <a:avLst/>
            </a:prstGeom>
            <a:noFill/>
          </p:spPr>
          <p:txBody>
            <a:bodyPr wrap="square" rtlCol="0">
              <a:spAutoFit/>
            </a:bodyPr>
            <a:lstStyle/>
            <a:p>
              <a:pPr algn="ctr"/>
              <a:r>
                <a:rPr lang="en-US" sz="3200" i="1" u="sng" dirty="0"/>
                <a:t>Siddhart Patel</a:t>
              </a:r>
            </a:p>
            <a:p>
              <a:pPr algn="ctr"/>
              <a:r>
                <a:rPr lang="en-US" sz="3200" i="1" u="sng" dirty="0"/>
                <a:t>E22CSEU0044</a:t>
              </a:r>
            </a:p>
          </p:txBody>
        </p:sp>
        <p:sp>
          <p:nvSpPr>
            <p:cNvPr id="104" name="TextBox 103">
              <a:extLst>
                <a:ext uri="{FF2B5EF4-FFF2-40B4-BE49-F238E27FC236}">
                  <a16:creationId xmlns:a16="http://schemas.microsoft.com/office/drawing/2014/main" id="{491523F6-3B9F-E2D6-47DB-D53654E0B0F0}"/>
                </a:ext>
              </a:extLst>
            </p:cNvPr>
            <p:cNvSpPr txBox="1"/>
            <p:nvPr/>
          </p:nvSpPr>
          <p:spPr>
            <a:xfrm>
              <a:off x="0" y="1878676"/>
              <a:ext cx="3036917" cy="1815882"/>
            </a:xfrm>
            <a:prstGeom prst="rect">
              <a:avLst/>
            </a:prstGeom>
            <a:noFill/>
          </p:spPr>
          <p:txBody>
            <a:bodyPr wrap="square" rtlCol="0">
              <a:spAutoFit/>
            </a:bodyPr>
            <a:lstStyle/>
            <a:p>
              <a:endParaRPr lang="en-US" sz="2800" dirty="0"/>
            </a:p>
            <a:p>
              <a:endParaRPr lang="en-US" sz="2800" dirty="0"/>
            </a:p>
            <a:p>
              <a:r>
                <a:rPr lang="en-US" sz="2800" dirty="0"/>
                <a:t>Model Selection</a:t>
              </a:r>
            </a:p>
            <a:p>
              <a:r>
                <a:rPr lang="en-US" sz="2800" dirty="0"/>
                <a:t>Model Making </a:t>
              </a:r>
            </a:p>
          </p:txBody>
        </p:sp>
      </p:grpSp>
    </p:spTree>
    <p:extLst>
      <p:ext uri="{BB962C8B-B14F-4D97-AF65-F5344CB8AC3E}">
        <p14:creationId xmlns:p14="http://schemas.microsoft.com/office/powerpoint/2010/main" val="34545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hand&#10;&#10;Description automatically generated">
            <a:extLst>
              <a:ext uri="{FF2B5EF4-FFF2-40B4-BE49-F238E27FC236}">
                <a16:creationId xmlns:a16="http://schemas.microsoft.com/office/drawing/2014/main" id="{5CCEE1BD-4BAF-617A-9FFA-2489530E829A}"/>
              </a:ext>
            </a:extLst>
          </p:cNvPr>
          <p:cNvPicPr>
            <a:picLocks noChangeAspect="1"/>
          </p:cNvPicPr>
          <p:nvPr/>
        </p:nvPicPr>
        <p:blipFill>
          <a:blip r:embed="rId2"/>
          <a:stretch>
            <a:fillRect/>
          </a:stretch>
        </p:blipFill>
        <p:spPr>
          <a:xfrm>
            <a:off x="0" y="0"/>
            <a:ext cx="12192000" cy="6858000"/>
          </a:xfrm>
          <a:prstGeom prst="rect">
            <a:avLst/>
          </a:prstGeom>
        </p:spPr>
      </p:pic>
      <p:sp>
        <p:nvSpPr>
          <p:cNvPr id="8" name="Freeform 7">
            <a:extLst>
              <a:ext uri="{FF2B5EF4-FFF2-40B4-BE49-F238E27FC236}">
                <a16:creationId xmlns:a16="http://schemas.microsoft.com/office/drawing/2014/main" id="{3C4302B9-B978-1562-DCAA-671AB00A849B}"/>
              </a:ext>
            </a:extLst>
          </p:cNvPr>
          <p:cNvSpPr/>
          <p:nvPr/>
        </p:nvSpPr>
        <p:spPr>
          <a:xfrm>
            <a:off x="-107561743" y="-61395428"/>
            <a:ext cx="227315485" cy="147218400"/>
          </a:xfrm>
          <a:custGeom>
            <a:avLst/>
            <a:gdLst>
              <a:gd name="connsiteX0" fmla="*/ 8463986 w 12192000"/>
              <a:gd name="connsiteY0" fmla="*/ 3681564 h 6858000"/>
              <a:gd name="connsiteX1" fmla="*/ 8502979 w 12192000"/>
              <a:gd name="connsiteY1" fmla="*/ 3697935 h 6858000"/>
              <a:gd name="connsiteX2" fmla="*/ 8518755 w 12192000"/>
              <a:gd name="connsiteY2" fmla="*/ 3737524 h 6858000"/>
              <a:gd name="connsiteX3" fmla="*/ 8503277 w 12192000"/>
              <a:gd name="connsiteY3" fmla="*/ 3777410 h 6858000"/>
              <a:gd name="connsiteX4" fmla="*/ 8463986 w 12192000"/>
              <a:gd name="connsiteY4" fmla="*/ 3793483 h 6858000"/>
              <a:gd name="connsiteX5" fmla="*/ 8424993 w 12192000"/>
              <a:gd name="connsiteY5" fmla="*/ 3777112 h 6858000"/>
              <a:gd name="connsiteX6" fmla="*/ 8409218 w 12192000"/>
              <a:gd name="connsiteY6" fmla="*/ 3737524 h 6858000"/>
              <a:gd name="connsiteX7" fmla="*/ 8424993 w 12192000"/>
              <a:gd name="connsiteY7" fmla="*/ 3697638 h 6858000"/>
              <a:gd name="connsiteX8" fmla="*/ 8463986 w 12192000"/>
              <a:gd name="connsiteY8" fmla="*/ 3681564 h 6858000"/>
              <a:gd name="connsiteX9" fmla="*/ 4996887 w 12192000"/>
              <a:gd name="connsiteY9" fmla="*/ 3681564 h 6858000"/>
              <a:gd name="connsiteX10" fmla="*/ 5035879 w 12192000"/>
              <a:gd name="connsiteY10" fmla="*/ 3697935 h 6858000"/>
              <a:gd name="connsiteX11" fmla="*/ 5051655 w 12192000"/>
              <a:gd name="connsiteY11" fmla="*/ 3737524 h 6858000"/>
              <a:gd name="connsiteX12" fmla="*/ 5036177 w 12192000"/>
              <a:gd name="connsiteY12" fmla="*/ 3777410 h 6858000"/>
              <a:gd name="connsiteX13" fmla="*/ 4996887 w 12192000"/>
              <a:gd name="connsiteY13" fmla="*/ 3793483 h 6858000"/>
              <a:gd name="connsiteX14" fmla="*/ 4957894 w 12192000"/>
              <a:gd name="connsiteY14" fmla="*/ 3777112 h 6858000"/>
              <a:gd name="connsiteX15" fmla="*/ 4942118 w 12192000"/>
              <a:gd name="connsiteY15" fmla="*/ 3737524 h 6858000"/>
              <a:gd name="connsiteX16" fmla="*/ 4957894 w 12192000"/>
              <a:gd name="connsiteY16" fmla="*/ 3697638 h 6858000"/>
              <a:gd name="connsiteX17" fmla="*/ 4996887 w 12192000"/>
              <a:gd name="connsiteY17" fmla="*/ 3681564 h 6858000"/>
              <a:gd name="connsiteX18" fmla="*/ 5697569 w 12192000"/>
              <a:gd name="connsiteY18" fmla="*/ 3657156 h 6858000"/>
              <a:gd name="connsiteX19" fmla="*/ 5735074 w 12192000"/>
              <a:gd name="connsiteY19" fmla="*/ 3672337 h 6858000"/>
              <a:gd name="connsiteX20" fmla="*/ 5750552 w 12192000"/>
              <a:gd name="connsiteY20" fmla="*/ 3709544 h 6858000"/>
              <a:gd name="connsiteX21" fmla="*/ 5734776 w 12192000"/>
              <a:gd name="connsiteY21" fmla="*/ 3746453 h 6858000"/>
              <a:gd name="connsiteX22" fmla="*/ 5697569 w 12192000"/>
              <a:gd name="connsiteY22" fmla="*/ 3761931 h 6858000"/>
              <a:gd name="connsiteX23" fmla="*/ 5660660 w 12192000"/>
              <a:gd name="connsiteY23" fmla="*/ 3746751 h 6858000"/>
              <a:gd name="connsiteX24" fmla="*/ 5645182 w 12192000"/>
              <a:gd name="connsiteY24" fmla="*/ 3709544 h 6858000"/>
              <a:gd name="connsiteX25" fmla="*/ 5660660 w 12192000"/>
              <a:gd name="connsiteY25" fmla="*/ 3672337 h 6858000"/>
              <a:gd name="connsiteX26" fmla="*/ 5697569 w 12192000"/>
              <a:gd name="connsiteY26" fmla="*/ 3657156 h 6858000"/>
              <a:gd name="connsiteX27" fmla="*/ 3830074 w 12192000"/>
              <a:gd name="connsiteY27" fmla="*/ 3627986 h 6858000"/>
              <a:gd name="connsiteX28" fmla="*/ 3861328 w 12192000"/>
              <a:gd name="connsiteY28" fmla="*/ 3644060 h 6858000"/>
              <a:gd name="connsiteX29" fmla="*/ 3875318 w 12192000"/>
              <a:gd name="connsiteY29" fmla="*/ 3677992 h 6858000"/>
              <a:gd name="connsiteX30" fmla="*/ 3854482 w 12192000"/>
              <a:gd name="connsiteY30" fmla="*/ 3685136 h 6858000"/>
              <a:gd name="connsiteX31" fmla="*/ 3824121 w 12192000"/>
              <a:gd name="connsiteY31" fmla="*/ 3689303 h 6858000"/>
              <a:gd name="connsiteX32" fmla="*/ 3793760 w 12192000"/>
              <a:gd name="connsiteY32" fmla="*/ 3692280 h 6858000"/>
              <a:gd name="connsiteX33" fmla="*/ 3774115 w 12192000"/>
              <a:gd name="connsiteY33" fmla="*/ 3678588 h 6858000"/>
              <a:gd name="connsiteX34" fmla="*/ 3791677 w 12192000"/>
              <a:gd name="connsiteY34" fmla="*/ 3643167 h 6858000"/>
              <a:gd name="connsiteX35" fmla="*/ 3830074 w 12192000"/>
              <a:gd name="connsiteY35" fmla="*/ 3627986 h 6858000"/>
              <a:gd name="connsiteX36" fmla="*/ 7787116 w 12192000"/>
              <a:gd name="connsiteY36" fmla="*/ 3449988 h 6858000"/>
              <a:gd name="connsiteX37" fmla="*/ 7768662 w 12192000"/>
              <a:gd name="connsiteY37" fmla="*/ 3465466 h 6858000"/>
              <a:gd name="connsiteX38" fmla="*/ 7770447 w 12192000"/>
              <a:gd name="connsiteY38" fmla="*/ 3481539 h 6858000"/>
              <a:gd name="connsiteX39" fmla="*/ 7790688 w 12192000"/>
              <a:gd name="connsiteY39" fmla="*/ 3764313 h 6858000"/>
              <a:gd name="connsiteX40" fmla="*/ 7788902 w 12192000"/>
              <a:gd name="connsiteY40" fmla="*/ 3884268 h 6858000"/>
              <a:gd name="connsiteX41" fmla="*/ 7787116 w 12192000"/>
              <a:gd name="connsiteY41" fmla="*/ 4004819 h 6858000"/>
              <a:gd name="connsiteX42" fmla="*/ 7788307 w 12192000"/>
              <a:gd name="connsiteY42" fmla="*/ 4027441 h 6858000"/>
              <a:gd name="connsiteX43" fmla="*/ 7806762 w 12192000"/>
              <a:gd name="connsiteY43" fmla="*/ 4037561 h 6858000"/>
              <a:gd name="connsiteX44" fmla="*/ 7868972 w 12192000"/>
              <a:gd name="connsiteY44" fmla="*/ 4035180 h 6858000"/>
              <a:gd name="connsiteX45" fmla="*/ 7931182 w 12192000"/>
              <a:gd name="connsiteY45" fmla="*/ 4032799 h 6858000"/>
              <a:gd name="connsiteX46" fmla="*/ 7993392 w 12192000"/>
              <a:gd name="connsiteY46" fmla="*/ 4035180 h 6858000"/>
              <a:gd name="connsiteX47" fmla="*/ 8055602 w 12192000"/>
              <a:gd name="connsiteY47" fmla="*/ 4037561 h 6858000"/>
              <a:gd name="connsiteX48" fmla="*/ 8074057 w 12192000"/>
              <a:gd name="connsiteY48" fmla="*/ 4027441 h 6858000"/>
              <a:gd name="connsiteX49" fmla="*/ 8075247 w 12192000"/>
              <a:gd name="connsiteY49" fmla="*/ 4004819 h 6858000"/>
              <a:gd name="connsiteX50" fmla="*/ 8073164 w 12192000"/>
              <a:gd name="connsiteY50" fmla="*/ 3884268 h 6858000"/>
              <a:gd name="connsiteX51" fmla="*/ 8071080 w 12192000"/>
              <a:gd name="connsiteY51" fmla="*/ 3764313 h 6858000"/>
              <a:gd name="connsiteX52" fmla="*/ 8091916 w 12192000"/>
              <a:gd name="connsiteY52" fmla="*/ 3481539 h 6858000"/>
              <a:gd name="connsiteX53" fmla="*/ 8093107 w 12192000"/>
              <a:gd name="connsiteY53" fmla="*/ 3466061 h 6858000"/>
              <a:gd name="connsiteX54" fmla="*/ 8075247 w 12192000"/>
              <a:gd name="connsiteY54" fmla="*/ 3449988 h 6858000"/>
              <a:gd name="connsiteX55" fmla="*/ 8003512 w 12192000"/>
              <a:gd name="connsiteY55" fmla="*/ 3457727 h 6858000"/>
              <a:gd name="connsiteX56" fmla="*/ 7931182 w 12192000"/>
              <a:gd name="connsiteY56" fmla="*/ 3465466 h 6858000"/>
              <a:gd name="connsiteX57" fmla="*/ 7858851 w 12192000"/>
              <a:gd name="connsiteY57" fmla="*/ 3457727 h 6858000"/>
              <a:gd name="connsiteX58" fmla="*/ 7787116 w 12192000"/>
              <a:gd name="connsiteY58" fmla="*/ 3449988 h 6858000"/>
              <a:gd name="connsiteX59" fmla="*/ 6872716 w 12192000"/>
              <a:gd name="connsiteY59" fmla="*/ 3449988 h 6858000"/>
              <a:gd name="connsiteX60" fmla="*/ 6854262 w 12192000"/>
              <a:gd name="connsiteY60" fmla="*/ 3465466 h 6858000"/>
              <a:gd name="connsiteX61" fmla="*/ 6856047 w 12192000"/>
              <a:gd name="connsiteY61" fmla="*/ 3481539 h 6858000"/>
              <a:gd name="connsiteX62" fmla="*/ 6876288 w 12192000"/>
              <a:gd name="connsiteY62" fmla="*/ 3764313 h 6858000"/>
              <a:gd name="connsiteX63" fmla="*/ 6874502 w 12192000"/>
              <a:gd name="connsiteY63" fmla="*/ 3884268 h 6858000"/>
              <a:gd name="connsiteX64" fmla="*/ 6872716 w 12192000"/>
              <a:gd name="connsiteY64" fmla="*/ 4004819 h 6858000"/>
              <a:gd name="connsiteX65" fmla="*/ 6873907 w 12192000"/>
              <a:gd name="connsiteY65" fmla="*/ 4027441 h 6858000"/>
              <a:gd name="connsiteX66" fmla="*/ 6892362 w 12192000"/>
              <a:gd name="connsiteY66" fmla="*/ 4037561 h 6858000"/>
              <a:gd name="connsiteX67" fmla="*/ 6954572 w 12192000"/>
              <a:gd name="connsiteY67" fmla="*/ 4035180 h 6858000"/>
              <a:gd name="connsiteX68" fmla="*/ 7016782 w 12192000"/>
              <a:gd name="connsiteY68" fmla="*/ 4032799 h 6858000"/>
              <a:gd name="connsiteX69" fmla="*/ 7078992 w 12192000"/>
              <a:gd name="connsiteY69" fmla="*/ 4035180 h 6858000"/>
              <a:gd name="connsiteX70" fmla="*/ 7141202 w 12192000"/>
              <a:gd name="connsiteY70" fmla="*/ 4037561 h 6858000"/>
              <a:gd name="connsiteX71" fmla="*/ 7159657 w 12192000"/>
              <a:gd name="connsiteY71" fmla="*/ 4027441 h 6858000"/>
              <a:gd name="connsiteX72" fmla="*/ 7160847 w 12192000"/>
              <a:gd name="connsiteY72" fmla="*/ 4004819 h 6858000"/>
              <a:gd name="connsiteX73" fmla="*/ 7158764 w 12192000"/>
              <a:gd name="connsiteY73" fmla="*/ 3884268 h 6858000"/>
              <a:gd name="connsiteX74" fmla="*/ 7156680 w 12192000"/>
              <a:gd name="connsiteY74" fmla="*/ 3764313 h 6858000"/>
              <a:gd name="connsiteX75" fmla="*/ 7177516 w 12192000"/>
              <a:gd name="connsiteY75" fmla="*/ 3481539 h 6858000"/>
              <a:gd name="connsiteX76" fmla="*/ 7178707 w 12192000"/>
              <a:gd name="connsiteY76" fmla="*/ 3466061 h 6858000"/>
              <a:gd name="connsiteX77" fmla="*/ 7160847 w 12192000"/>
              <a:gd name="connsiteY77" fmla="*/ 3449988 h 6858000"/>
              <a:gd name="connsiteX78" fmla="*/ 7089112 w 12192000"/>
              <a:gd name="connsiteY78" fmla="*/ 3457727 h 6858000"/>
              <a:gd name="connsiteX79" fmla="*/ 7016782 w 12192000"/>
              <a:gd name="connsiteY79" fmla="*/ 3465466 h 6858000"/>
              <a:gd name="connsiteX80" fmla="*/ 6944451 w 12192000"/>
              <a:gd name="connsiteY80" fmla="*/ 3457727 h 6858000"/>
              <a:gd name="connsiteX81" fmla="*/ 6872716 w 12192000"/>
              <a:gd name="connsiteY81" fmla="*/ 3449988 h 6858000"/>
              <a:gd name="connsiteX82" fmla="*/ 3041880 w 12192000"/>
              <a:gd name="connsiteY82" fmla="*/ 3435105 h 6858000"/>
              <a:gd name="connsiteX83" fmla="*/ 3140702 w 12192000"/>
              <a:gd name="connsiteY83" fmla="*/ 3502375 h 6858000"/>
              <a:gd name="connsiteX84" fmla="*/ 3044262 w 12192000"/>
              <a:gd name="connsiteY84" fmla="*/ 3572027 h 6858000"/>
              <a:gd name="connsiteX85" fmla="*/ 3019854 w 12192000"/>
              <a:gd name="connsiteY85" fmla="*/ 3563097 h 6858000"/>
              <a:gd name="connsiteX86" fmla="*/ 3018663 w 12192000"/>
              <a:gd name="connsiteY86" fmla="*/ 3536308 h 6858000"/>
              <a:gd name="connsiteX87" fmla="*/ 3017473 w 12192000"/>
              <a:gd name="connsiteY87" fmla="*/ 3509519 h 6858000"/>
              <a:gd name="connsiteX88" fmla="*/ 3041880 w 12192000"/>
              <a:gd name="connsiteY88" fmla="*/ 3435105 h 6858000"/>
              <a:gd name="connsiteX89" fmla="*/ 9116449 w 12192000"/>
              <a:gd name="connsiteY89" fmla="*/ 3432128 h 6858000"/>
              <a:gd name="connsiteX90" fmla="*/ 8974764 w 12192000"/>
              <a:gd name="connsiteY90" fmla="*/ 3455941 h 6858000"/>
              <a:gd name="connsiteX91" fmla="*/ 8830699 w 12192000"/>
              <a:gd name="connsiteY91" fmla="*/ 3475586 h 6858000"/>
              <a:gd name="connsiteX92" fmla="*/ 8820578 w 12192000"/>
              <a:gd name="connsiteY92" fmla="*/ 3491064 h 6858000"/>
              <a:gd name="connsiteX93" fmla="*/ 8822364 w 12192000"/>
              <a:gd name="connsiteY93" fmla="*/ 3502375 h 6858000"/>
              <a:gd name="connsiteX94" fmla="*/ 8850344 w 12192000"/>
              <a:gd name="connsiteY94" fmla="*/ 3733952 h 6858000"/>
              <a:gd name="connsiteX95" fmla="*/ 8850344 w 12192000"/>
              <a:gd name="connsiteY95" fmla="*/ 4011963 h 6858000"/>
              <a:gd name="connsiteX96" fmla="*/ 8875943 w 12192000"/>
              <a:gd name="connsiteY96" fmla="*/ 4037561 h 6858000"/>
              <a:gd name="connsiteX97" fmla="*/ 8936962 w 12192000"/>
              <a:gd name="connsiteY97" fmla="*/ 4036966 h 6858000"/>
              <a:gd name="connsiteX98" fmla="*/ 8997982 w 12192000"/>
              <a:gd name="connsiteY98" fmla="*/ 4036370 h 6858000"/>
              <a:gd name="connsiteX99" fmla="*/ 9055727 w 12192000"/>
              <a:gd name="connsiteY99" fmla="*/ 4038156 h 6858000"/>
              <a:gd name="connsiteX100" fmla="*/ 9113472 w 12192000"/>
              <a:gd name="connsiteY100" fmla="*/ 4039942 h 6858000"/>
              <a:gd name="connsiteX101" fmla="*/ 9139071 w 12192000"/>
              <a:gd name="connsiteY101" fmla="*/ 4009581 h 6858000"/>
              <a:gd name="connsiteX102" fmla="*/ 9139071 w 12192000"/>
              <a:gd name="connsiteY102" fmla="*/ 3722046 h 6858000"/>
              <a:gd name="connsiteX103" fmla="*/ 9173599 w 12192000"/>
              <a:gd name="connsiteY103" fmla="*/ 3688708 h 6858000"/>
              <a:gd name="connsiteX104" fmla="*/ 9207532 w 12192000"/>
              <a:gd name="connsiteY104" fmla="*/ 3723236 h 6858000"/>
              <a:gd name="connsiteX105" fmla="*/ 9208722 w 12192000"/>
              <a:gd name="connsiteY105" fmla="*/ 3783958 h 6858000"/>
              <a:gd name="connsiteX106" fmla="*/ 9209913 w 12192000"/>
              <a:gd name="connsiteY106" fmla="*/ 3844680 h 6858000"/>
              <a:gd name="connsiteX107" fmla="*/ 9208722 w 12192000"/>
              <a:gd name="connsiteY107" fmla="*/ 3925940 h 6858000"/>
              <a:gd name="connsiteX108" fmla="*/ 9207532 w 12192000"/>
              <a:gd name="connsiteY108" fmla="*/ 4007200 h 6858000"/>
              <a:gd name="connsiteX109" fmla="*/ 9230749 w 12192000"/>
              <a:gd name="connsiteY109" fmla="*/ 4037561 h 6858000"/>
              <a:gd name="connsiteX110" fmla="*/ 9292959 w 12192000"/>
              <a:gd name="connsiteY110" fmla="*/ 4036966 h 6858000"/>
              <a:gd name="connsiteX111" fmla="*/ 9355169 w 12192000"/>
              <a:gd name="connsiteY111" fmla="*/ 4036370 h 6858000"/>
              <a:gd name="connsiteX112" fmla="*/ 9414700 w 12192000"/>
              <a:gd name="connsiteY112" fmla="*/ 4038156 h 6858000"/>
              <a:gd name="connsiteX113" fmla="*/ 9474827 w 12192000"/>
              <a:gd name="connsiteY113" fmla="*/ 4039942 h 6858000"/>
              <a:gd name="connsiteX114" fmla="*/ 9496853 w 12192000"/>
              <a:gd name="connsiteY114" fmla="*/ 4015534 h 6858000"/>
              <a:gd name="connsiteX115" fmla="*/ 9496853 w 12192000"/>
              <a:gd name="connsiteY115" fmla="*/ 3583933 h 6858000"/>
              <a:gd name="connsiteX116" fmla="*/ 9436727 w 12192000"/>
              <a:gd name="connsiteY116" fmla="*/ 3475586 h 6858000"/>
              <a:gd name="connsiteX117" fmla="*/ 9312307 w 12192000"/>
              <a:gd name="connsiteY117" fmla="*/ 3441653 h 6858000"/>
              <a:gd name="connsiteX118" fmla="*/ 9202471 w 12192000"/>
              <a:gd name="connsiteY118" fmla="*/ 3476181 h 6858000"/>
              <a:gd name="connsiteX119" fmla="*/ 9140857 w 12192000"/>
              <a:gd name="connsiteY119" fmla="*/ 3510710 h 6858000"/>
              <a:gd name="connsiteX120" fmla="*/ 9131332 w 12192000"/>
              <a:gd name="connsiteY120" fmla="*/ 3471419 h 6858000"/>
              <a:gd name="connsiteX121" fmla="*/ 9116449 w 12192000"/>
              <a:gd name="connsiteY121" fmla="*/ 3432128 h 6858000"/>
              <a:gd name="connsiteX122" fmla="*/ 6392299 w 12192000"/>
              <a:gd name="connsiteY122" fmla="*/ 3432128 h 6858000"/>
              <a:gd name="connsiteX123" fmla="*/ 6250615 w 12192000"/>
              <a:gd name="connsiteY123" fmla="*/ 3455941 h 6858000"/>
              <a:gd name="connsiteX124" fmla="*/ 6106549 w 12192000"/>
              <a:gd name="connsiteY124" fmla="*/ 3475586 h 6858000"/>
              <a:gd name="connsiteX125" fmla="*/ 6096429 w 12192000"/>
              <a:gd name="connsiteY125" fmla="*/ 3491064 h 6858000"/>
              <a:gd name="connsiteX126" fmla="*/ 6098215 w 12192000"/>
              <a:gd name="connsiteY126" fmla="*/ 3502375 h 6858000"/>
              <a:gd name="connsiteX127" fmla="*/ 6126194 w 12192000"/>
              <a:gd name="connsiteY127" fmla="*/ 3733952 h 6858000"/>
              <a:gd name="connsiteX128" fmla="*/ 6126194 w 12192000"/>
              <a:gd name="connsiteY128" fmla="*/ 4011963 h 6858000"/>
              <a:gd name="connsiteX129" fmla="*/ 6151793 w 12192000"/>
              <a:gd name="connsiteY129" fmla="*/ 4037561 h 6858000"/>
              <a:gd name="connsiteX130" fmla="*/ 6212812 w 12192000"/>
              <a:gd name="connsiteY130" fmla="*/ 4036966 h 6858000"/>
              <a:gd name="connsiteX131" fmla="*/ 6273832 w 12192000"/>
              <a:gd name="connsiteY131" fmla="*/ 4036370 h 6858000"/>
              <a:gd name="connsiteX132" fmla="*/ 6331577 w 12192000"/>
              <a:gd name="connsiteY132" fmla="*/ 4038156 h 6858000"/>
              <a:gd name="connsiteX133" fmla="*/ 6389322 w 12192000"/>
              <a:gd name="connsiteY133" fmla="*/ 4039942 h 6858000"/>
              <a:gd name="connsiteX134" fmla="*/ 6414921 w 12192000"/>
              <a:gd name="connsiteY134" fmla="*/ 4009581 h 6858000"/>
              <a:gd name="connsiteX135" fmla="*/ 6414921 w 12192000"/>
              <a:gd name="connsiteY135" fmla="*/ 3722046 h 6858000"/>
              <a:gd name="connsiteX136" fmla="*/ 6449449 w 12192000"/>
              <a:gd name="connsiteY136" fmla="*/ 3688708 h 6858000"/>
              <a:gd name="connsiteX137" fmla="*/ 6483382 w 12192000"/>
              <a:gd name="connsiteY137" fmla="*/ 3723236 h 6858000"/>
              <a:gd name="connsiteX138" fmla="*/ 6484572 w 12192000"/>
              <a:gd name="connsiteY138" fmla="*/ 3783958 h 6858000"/>
              <a:gd name="connsiteX139" fmla="*/ 6485763 w 12192000"/>
              <a:gd name="connsiteY139" fmla="*/ 3844680 h 6858000"/>
              <a:gd name="connsiteX140" fmla="*/ 6484572 w 12192000"/>
              <a:gd name="connsiteY140" fmla="*/ 3925940 h 6858000"/>
              <a:gd name="connsiteX141" fmla="*/ 6483382 w 12192000"/>
              <a:gd name="connsiteY141" fmla="*/ 4007200 h 6858000"/>
              <a:gd name="connsiteX142" fmla="*/ 6506599 w 12192000"/>
              <a:gd name="connsiteY142" fmla="*/ 4037561 h 6858000"/>
              <a:gd name="connsiteX143" fmla="*/ 6568809 w 12192000"/>
              <a:gd name="connsiteY143" fmla="*/ 4036966 h 6858000"/>
              <a:gd name="connsiteX144" fmla="*/ 6631019 w 12192000"/>
              <a:gd name="connsiteY144" fmla="*/ 4036370 h 6858000"/>
              <a:gd name="connsiteX145" fmla="*/ 6690551 w 12192000"/>
              <a:gd name="connsiteY145" fmla="*/ 4038156 h 6858000"/>
              <a:gd name="connsiteX146" fmla="*/ 6750677 w 12192000"/>
              <a:gd name="connsiteY146" fmla="*/ 4039942 h 6858000"/>
              <a:gd name="connsiteX147" fmla="*/ 6772704 w 12192000"/>
              <a:gd name="connsiteY147" fmla="*/ 4015534 h 6858000"/>
              <a:gd name="connsiteX148" fmla="*/ 6772704 w 12192000"/>
              <a:gd name="connsiteY148" fmla="*/ 3583933 h 6858000"/>
              <a:gd name="connsiteX149" fmla="*/ 6712577 w 12192000"/>
              <a:gd name="connsiteY149" fmla="*/ 3475586 h 6858000"/>
              <a:gd name="connsiteX150" fmla="*/ 6588157 w 12192000"/>
              <a:gd name="connsiteY150" fmla="*/ 3441653 h 6858000"/>
              <a:gd name="connsiteX151" fmla="*/ 6478322 w 12192000"/>
              <a:gd name="connsiteY151" fmla="*/ 3476181 h 6858000"/>
              <a:gd name="connsiteX152" fmla="*/ 6416707 w 12192000"/>
              <a:gd name="connsiteY152" fmla="*/ 3510710 h 6858000"/>
              <a:gd name="connsiteX153" fmla="*/ 6407182 w 12192000"/>
              <a:gd name="connsiteY153" fmla="*/ 3471419 h 6858000"/>
              <a:gd name="connsiteX154" fmla="*/ 6392299 w 12192000"/>
              <a:gd name="connsiteY154" fmla="*/ 3432128 h 6858000"/>
              <a:gd name="connsiteX155" fmla="*/ 4473012 w 12192000"/>
              <a:gd name="connsiteY155" fmla="*/ 3431533 h 6858000"/>
              <a:gd name="connsiteX156" fmla="*/ 4249174 w 12192000"/>
              <a:gd name="connsiteY156" fmla="*/ 3519342 h 6858000"/>
              <a:gd name="connsiteX157" fmla="*/ 4159877 w 12192000"/>
              <a:gd name="connsiteY157" fmla="*/ 3741096 h 6858000"/>
              <a:gd name="connsiteX158" fmla="*/ 4253639 w 12192000"/>
              <a:gd name="connsiteY158" fmla="*/ 3959575 h 6858000"/>
              <a:gd name="connsiteX159" fmla="*/ 4473012 w 12192000"/>
              <a:gd name="connsiteY159" fmla="*/ 4052444 h 6858000"/>
              <a:gd name="connsiteX160" fmla="*/ 4570644 w 12192000"/>
              <a:gd name="connsiteY160" fmla="*/ 4038752 h 6858000"/>
              <a:gd name="connsiteX161" fmla="*/ 4649224 w 12192000"/>
              <a:gd name="connsiteY161" fmla="*/ 4001842 h 6858000"/>
              <a:gd name="connsiteX162" fmla="*/ 4630769 w 12192000"/>
              <a:gd name="connsiteY162" fmla="*/ 3880399 h 6858000"/>
              <a:gd name="connsiteX163" fmla="*/ 4593860 w 12192000"/>
              <a:gd name="connsiteY163" fmla="*/ 3780386 h 6858000"/>
              <a:gd name="connsiteX164" fmla="*/ 4565880 w 12192000"/>
              <a:gd name="connsiteY164" fmla="*/ 3788125 h 6858000"/>
              <a:gd name="connsiteX165" fmla="*/ 4527780 w 12192000"/>
              <a:gd name="connsiteY165" fmla="*/ 3795864 h 6858000"/>
              <a:gd name="connsiteX166" fmla="*/ 4469440 w 12192000"/>
              <a:gd name="connsiteY166" fmla="*/ 3741096 h 6858000"/>
              <a:gd name="connsiteX167" fmla="*/ 4486406 w 12192000"/>
              <a:gd name="connsiteY167" fmla="*/ 3701507 h 6858000"/>
              <a:gd name="connsiteX168" fmla="*/ 4527780 w 12192000"/>
              <a:gd name="connsiteY168" fmla="*/ 3686327 h 6858000"/>
              <a:gd name="connsiteX169" fmla="*/ 4555462 w 12192000"/>
              <a:gd name="connsiteY169" fmla="*/ 3688113 h 6858000"/>
              <a:gd name="connsiteX170" fmla="*/ 4582549 w 12192000"/>
              <a:gd name="connsiteY170" fmla="*/ 3689899 h 6858000"/>
              <a:gd name="connsiteX171" fmla="*/ 4599813 w 12192000"/>
              <a:gd name="connsiteY171" fmla="*/ 3674123 h 6858000"/>
              <a:gd name="connsiteX172" fmla="*/ 4628984 w 12192000"/>
              <a:gd name="connsiteY172" fmla="*/ 3575003 h 6858000"/>
              <a:gd name="connsiteX173" fmla="*/ 4652201 w 12192000"/>
              <a:gd name="connsiteY173" fmla="*/ 3480349 h 6858000"/>
              <a:gd name="connsiteX174" fmla="*/ 4632555 w 12192000"/>
              <a:gd name="connsiteY174" fmla="*/ 3463085 h 6858000"/>
              <a:gd name="connsiteX175" fmla="*/ 4473012 w 12192000"/>
              <a:gd name="connsiteY175" fmla="*/ 3431533 h 6858000"/>
              <a:gd name="connsiteX176" fmla="*/ 5602916 w 12192000"/>
              <a:gd name="connsiteY176" fmla="*/ 3430342 h 6858000"/>
              <a:gd name="connsiteX177" fmla="*/ 5418963 w 12192000"/>
              <a:gd name="connsiteY177" fmla="*/ 3509519 h 6858000"/>
              <a:gd name="connsiteX178" fmla="*/ 5350503 w 12192000"/>
              <a:gd name="connsiteY178" fmla="*/ 3700019 h 6858000"/>
              <a:gd name="connsiteX179" fmla="*/ 5422833 w 12192000"/>
              <a:gd name="connsiteY179" fmla="*/ 3886947 h 6858000"/>
              <a:gd name="connsiteX180" fmla="*/ 5610058 w 12192000"/>
              <a:gd name="connsiteY180" fmla="*/ 3959575 h 6858000"/>
              <a:gd name="connsiteX181" fmla="*/ 5729716 w 12192000"/>
              <a:gd name="connsiteY181" fmla="*/ 3937549 h 6858000"/>
              <a:gd name="connsiteX182" fmla="*/ 5729716 w 12192000"/>
              <a:gd name="connsiteY182" fmla="*/ 3963147 h 6858000"/>
              <a:gd name="connsiteX183" fmla="*/ 5683878 w 12192000"/>
              <a:gd name="connsiteY183" fmla="*/ 3995294 h 6858000"/>
              <a:gd name="connsiteX184" fmla="*/ 5619583 w 12192000"/>
              <a:gd name="connsiteY184" fmla="*/ 4003628 h 6858000"/>
              <a:gd name="connsiteX185" fmla="*/ 5460041 w 12192000"/>
              <a:gd name="connsiteY185" fmla="*/ 3976839 h 6858000"/>
              <a:gd name="connsiteX186" fmla="*/ 5454682 w 12192000"/>
              <a:gd name="connsiteY186" fmla="*/ 3975649 h 6858000"/>
              <a:gd name="connsiteX187" fmla="*/ 5439204 w 12192000"/>
              <a:gd name="connsiteY187" fmla="*/ 3998270 h 6858000"/>
              <a:gd name="connsiteX188" fmla="*/ 5404080 w 12192000"/>
              <a:gd name="connsiteY188" fmla="*/ 4148884 h 6858000"/>
              <a:gd name="connsiteX189" fmla="*/ 5521952 w 12192000"/>
              <a:gd name="connsiteY189" fmla="*/ 4197700 h 6858000"/>
              <a:gd name="connsiteX190" fmla="*/ 5667208 w 12192000"/>
              <a:gd name="connsiteY190" fmla="*/ 4211988 h 6858000"/>
              <a:gd name="connsiteX191" fmla="*/ 5994035 w 12192000"/>
              <a:gd name="connsiteY191" fmla="*/ 4079233 h 6858000"/>
              <a:gd name="connsiteX192" fmla="*/ 6034516 w 12192000"/>
              <a:gd name="connsiteY192" fmla="*/ 3854800 h 6858000"/>
              <a:gd name="connsiteX193" fmla="*/ 6033921 w 12192000"/>
              <a:gd name="connsiteY193" fmla="*/ 3795566 h 6858000"/>
              <a:gd name="connsiteX194" fmla="*/ 6033326 w 12192000"/>
              <a:gd name="connsiteY194" fmla="*/ 3736333 h 6858000"/>
              <a:gd name="connsiteX195" fmla="*/ 6036004 w 12192000"/>
              <a:gd name="connsiteY195" fmla="*/ 3602388 h 6858000"/>
              <a:gd name="connsiteX196" fmla="*/ 6038683 w 12192000"/>
              <a:gd name="connsiteY196" fmla="*/ 3468442 h 6858000"/>
              <a:gd name="connsiteX197" fmla="*/ 6027968 w 12192000"/>
              <a:gd name="connsiteY197" fmla="*/ 3453560 h 6858000"/>
              <a:gd name="connsiteX198" fmla="*/ 5891046 w 12192000"/>
              <a:gd name="connsiteY198" fmla="*/ 3441951 h 6858000"/>
              <a:gd name="connsiteX199" fmla="*/ 5744004 w 12192000"/>
              <a:gd name="connsiteY199" fmla="*/ 3431533 h 6858000"/>
              <a:gd name="connsiteX200" fmla="*/ 5736265 w 12192000"/>
              <a:gd name="connsiteY200" fmla="*/ 3442844 h 6858000"/>
              <a:gd name="connsiteX201" fmla="*/ 5738647 w 12192000"/>
              <a:gd name="connsiteY201" fmla="*/ 3466061 h 6858000"/>
              <a:gd name="connsiteX202" fmla="*/ 5741027 w 12192000"/>
              <a:gd name="connsiteY202" fmla="*/ 3489278 h 6858000"/>
              <a:gd name="connsiteX203" fmla="*/ 5738647 w 12192000"/>
              <a:gd name="connsiteY203" fmla="*/ 3500589 h 6858000"/>
              <a:gd name="connsiteX204" fmla="*/ 5704118 w 12192000"/>
              <a:gd name="connsiteY204" fmla="*/ 3464275 h 6858000"/>
              <a:gd name="connsiteX205" fmla="*/ 5602916 w 12192000"/>
              <a:gd name="connsiteY205" fmla="*/ 3430342 h 6858000"/>
              <a:gd name="connsiteX206" fmla="*/ 3826502 w 12192000"/>
              <a:gd name="connsiteY206" fmla="*/ 3427961 h 6858000"/>
              <a:gd name="connsiteX207" fmla="*/ 3601176 w 12192000"/>
              <a:gd name="connsiteY207" fmla="*/ 3520235 h 6858000"/>
              <a:gd name="connsiteX208" fmla="*/ 3510987 w 12192000"/>
              <a:gd name="connsiteY208" fmla="*/ 3748835 h 6858000"/>
              <a:gd name="connsiteX209" fmla="*/ 3604451 w 12192000"/>
              <a:gd name="connsiteY209" fmla="*/ 3978030 h 6858000"/>
              <a:gd name="connsiteX210" fmla="*/ 3846148 w 12192000"/>
              <a:gd name="connsiteY210" fmla="*/ 4051253 h 6858000"/>
              <a:gd name="connsiteX211" fmla="*/ 4074153 w 12192000"/>
              <a:gd name="connsiteY211" fmla="*/ 3987555 h 6858000"/>
              <a:gd name="connsiteX212" fmla="*/ 4081892 w 12192000"/>
              <a:gd name="connsiteY212" fmla="*/ 3973863 h 6858000"/>
              <a:gd name="connsiteX213" fmla="*/ 4061651 w 12192000"/>
              <a:gd name="connsiteY213" fmla="*/ 3942311 h 6858000"/>
              <a:gd name="connsiteX214" fmla="*/ 4039029 w 12192000"/>
              <a:gd name="connsiteY214" fmla="*/ 3909569 h 6858000"/>
              <a:gd name="connsiteX215" fmla="*/ 4010454 w 12192000"/>
              <a:gd name="connsiteY215" fmla="*/ 3850038 h 6858000"/>
              <a:gd name="connsiteX216" fmla="*/ 3994976 w 12192000"/>
              <a:gd name="connsiteY216" fmla="*/ 3839322 h 6858000"/>
              <a:gd name="connsiteX217" fmla="*/ 3943481 w 12192000"/>
              <a:gd name="connsiteY217" fmla="*/ 3854205 h 6858000"/>
              <a:gd name="connsiteX218" fmla="*/ 3871746 w 12192000"/>
              <a:gd name="connsiteY218" fmla="*/ 3869088 h 6858000"/>
              <a:gd name="connsiteX219" fmla="*/ 3819359 w 12192000"/>
              <a:gd name="connsiteY219" fmla="*/ 3860158 h 6858000"/>
              <a:gd name="connsiteX220" fmla="*/ 3780068 w 12192000"/>
              <a:gd name="connsiteY220" fmla="*/ 3828011 h 6858000"/>
              <a:gd name="connsiteX221" fmla="*/ 3919371 w 12192000"/>
              <a:gd name="connsiteY221" fmla="*/ 3811938 h 6858000"/>
              <a:gd name="connsiteX222" fmla="*/ 4074153 w 12192000"/>
              <a:gd name="connsiteY222" fmla="*/ 3792292 h 6858000"/>
              <a:gd name="connsiteX223" fmla="*/ 4112848 w 12192000"/>
              <a:gd name="connsiteY223" fmla="*/ 3720855 h 6858000"/>
              <a:gd name="connsiteX224" fmla="*/ 4028611 w 12192000"/>
              <a:gd name="connsiteY224" fmla="*/ 3515174 h 6858000"/>
              <a:gd name="connsiteX225" fmla="*/ 3826502 w 12192000"/>
              <a:gd name="connsiteY225" fmla="*/ 3427961 h 6858000"/>
              <a:gd name="connsiteX226" fmla="*/ 8463986 w 12192000"/>
              <a:gd name="connsiteY226" fmla="*/ 3423199 h 6858000"/>
              <a:gd name="connsiteX227" fmla="*/ 8237172 w 12192000"/>
              <a:gd name="connsiteY227" fmla="*/ 3515472 h 6858000"/>
              <a:gd name="connsiteX228" fmla="*/ 8150852 w 12192000"/>
              <a:gd name="connsiteY228" fmla="*/ 3745858 h 6858000"/>
              <a:gd name="connsiteX229" fmla="*/ 8240744 w 12192000"/>
              <a:gd name="connsiteY229" fmla="*/ 3965528 h 6858000"/>
              <a:gd name="connsiteX230" fmla="*/ 8463986 w 12192000"/>
              <a:gd name="connsiteY230" fmla="*/ 4052444 h 6858000"/>
              <a:gd name="connsiteX231" fmla="*/ 8689014 w 12192000"/>
              <a:gd name="connsiteY231" fmla="*/ 3963445 h 6858000"/>
              <a:gd name="connsiteX232" fmla="*/ 8777121 w 12192000"/>
              <a:gd name="connsiteY232" fmla="*/ 3737524 h 6858000"/>
              <a:gd name="connsiteX233" fmla="*/ 8689014 w 12192000"/>
              <a:gd name="connsiteY233" fmla="*/ 3511900 h 6858000"/>
              <a:gd name="connsiteX234" fmla="*/ 8463986 w 12192000"/>
              <a:gd name="connsiteY234" fmla="*/ 3423199 h 6858000"/>
              <a:gd name="connsiteX235" fmla="*/ 4996887 w 12192000"/>
              <a:gd name="connsiteY235" fmla="*/ 3423199 h 6858000"/>
              <a:gd name="connsiteX236" fmla="*/ 4770072 w 12192000"/>
              <a:gd name="connsiteY236" fmla="*/ 3515472 h 6858000"/>
              <a:gd name="connsiteX237" fmla="*/ 4683753 w 12192000"/>
              <a:gd name="connsiteY237" fmla="*/ 3745858 h 6858000"/>
              <a:gd name="connsiteX238" fmla="*/ 4773644 w 12192000"/>
              <a:gd name="connsiteY238" fmla="*/ 3965528 h 6858000"/>
              <a:gd name="connsiteX239" fmla="*/ 4996887 w 12192000"/>
              <a:gd name="connsiteY239" fmla="*/ 4052444 h 6858000"/>
              <a:gd name="connsiteX240" fmla="*/ 5221916 w 12192000"/>
              <a:gd name="connsiteY240" fmla="*/ 3963445 h 6858000"/>
              <a:gd name="connsiteX241" fmla="*/ 5310022 w 12192000"/>
              <a:gd name="connsiteY241" fmla="*/ 3737524 h 6858000"/>
              <a:gd name="connsiteX242" fmla="*/ 5221916 w 12192000"/>
              <a:gd name="connsiteY242" fmla="*/ 3511900 h 6858000"/>
              <a:gd name="connsiteX243" fmla="*/ 4996887 w 12192000"/>
              <a:gd name="connsiteY243" fmla="*/ 3423199 h 6858000"/>
              <a:gd name="connsiteX244" fmla="*/ 7299555 w 12192000"/>
              <a:gd name="connsiteY244" fmla="*/ 3258892 h 6858000"/>
              <a:gd name="connsiteX245" fmla="*/ 7282291 w 12192000"/>
              <a:gd name="connsiteY245" fmla="*/ 3316043 h 6858000"/>
              <a:gd name="connsiteX246" fmla="*/ 7282887 w 12192000"/>
              <a:gd name="connsiteY246" fmla="*/ 3386289 h 6858000"/>
              <a:gd name="connsiteX247" fmla="*/ 7282887 w 12192000"/>
              <a:gd name="connsiteY247" fmla="*/ 3460703 h 6858000"/>
              <a:gd name="connsiteX248" fmla="*/ 7258776 w 12192000"/>
              <a:gd name="connsiteY248" fmla="*/ 3484813 h 6858000"/>
              <a:gd name="connsiteX249" fmla="*/ 7234666 w 12192000"/>
              <a:gd name="connsiteY249" fmla="*/ 3505947 h 6858000"/>
              <a:gd name="connsiteX250" fmla="*/ 7236750 w 12192000"/>
              <a:gd name="connsiteY250" fmla="*/ 3550893 h 6858000"/>
              <a:gd name="connsiteX251" fmla="*/ 7238833 w 12192000"/>
              <a:gd name="connsiteY251" fmla="*/ 3596435 h 6858000"/>
              <a:gd name="connsiteX252" fmla="*/ 7237047 w 12192000"/>
              <a:gd name="connsiteY252" fmla="*/ 3637213 h 6858000"/>
              <a:gd name="connsiteX253" fmla="*/ 7235262 w 12192000"/>
              <a:gd name="connsiteY253" fmla="*/ 3677992 h 6858000"/>
              <a:gd name="connsiteX254" fmla="*/ 7263241 w 12192000"/>
              <a:gd name="connsiteY254" fmla="*/ 3696447 h 6858000"/>
              <a:gd name="connsiteX255" fmla="*/ 7291221 w 12192000"/>
              <a:gd name="connsiteY255" fmla="*/ 3722046 h 6858000"/>
              <a:gd name="connsiteX256" fmla="*/ 7288244 w 12192000"/>
              <a:gd name="connsiteY256" fmla="*/ 3817593 h 6858000"/>
              <a:gd name="connsiteX257" fmla="*/ 7285268 w 12192000"/>
              <a:gd name="connsiteY257" fmla="*/ 3913141 h 6858000"/>
              <a:gd name="connsiteX258" fmla="*/ 7488865 w 12192000"/>
              <a:gd name="connsiteY258" fmla="*/ 4045895 h 6858000"/>
              <a:gd name="connsiteX259" fmla="*/ 7665672 w 12192000"/>
              <a:gd name="connsiteY259" fmla="*/ 4008391 h 6858000"/>
              <a:gd name="connsiteX260" fmla="*/ 7692164 w 12192000"/>
              <a:gd name="connsiteY260" fmla="*/ 3989638 h 6858000"/>
              <a:gd name="connsiteX261" fmla="*/ 7697224 w 12192000"/>
              <a:gd name="connsiteY261" fmla="*/ 3960766 h 6858000"/>
              <a:gd name="connsiteX262" fmla="*/ 7702879 w 12192000"/>
              <a:gd name="connsiteY262" fmla="*/ 3884863 h 6858000"/>
              <a:gd name="connsiteX263" fmla="*/ 7708535 w 12192000"/>
              <a:gd name="connsiteY263" fmla="*/ 3809556 h 6858000"/>
              <a:gd name="connsiteX264" fmla="*/ 7697819 w 12192000"/>
              <a:gd name="connsiteY264" fmla="*/ 3802413 h 6858000"/>
              <a:gd name="connsiteX265" fmla="*/ 7605546 w 12192000"/>
              <a:gd name="connsiteY265" fmla="*/ 3791102 h 6858000"/>
              <a:gd name="connsiteX266" fmla="*/ 7556730 w 12192000"/>
              <a:gd name="connsiteY266" fmla="*/ 3720855 h 6858000"/>
              <a:gd name="connsiteX267" fmla="*/ 7573994 w 12192000"/>
              <a:gd name="connsiteY267" fmla="*/ 3701210 h 6858000"/>
              <a:gd name="connsiteX268" fmla="*/ 7625787 w 12192000"/>
              <a:gd name="connsiteY268" fmla="*/ 3702400 h 6858000"/>
              <a:gd name="connsiteX269" fmla="*/ 7677579 w 12192000"/>
              <a:gd name="connsiteY269" fmla="*/ 3703591 h 6858000"/>
              <a:gd name="connsiteX270" fmla="*/ 7696033 w 12192000"/>
              <a:gd name="connsiteY270" fmla="*/ 3688708 h 6858000"/>
              <a:gd name="connsiteX271" fmla="*/ 7694843 w 12192000"/>
              <a:gd name="connsiteY271" fmla="*/ 3631558 h 6858000"/>
              <a:gd name="connsiteX272" fmla="*/ 7693652 w 12192000"/>
              <a:gd name="connsiteY272" fmla="*/ 3574408 h 6858000"/>
              <a:gd name="connsiteX273" fmla="*/ 7697819 w 12192000"/>
              <a:gd name="connsiteY273" fmla="*/ 3517853 h 6858000"/>
              <a:gd name="connsiteX274" fmla="*/ 7701987 w 12192000"/>
              <a:gd name="connsiteY274" fmla="*/ 3462489 h 6858000"/>
              <a:gd name="connsiteX275" fmla="*/ 7687699 w 12192000"/>
              <a:gd name="connsiteY275" fmla="*/ 3451178 h 6858000"/>
              <a:gd name="connsiteX276" fmla="*/ 7630847 w 12192000"/>
              <a:gd name="connsiteY276" fmla="*/ 3452964 h 6858000"/>
              <a:gd name="connsiteX277" fmla="*/ 7573994 w 12192000"/>
              <a:gd name="connsiteY277" fmla="*/ 3454750 h 6858000"/>
              <a:gd name="connsiteX278" fmla="*/ 7556730 w 12192000"/>
              <a:gd name="connsiteY278" fmla="*/ 3437486 h 6858000"/>
              <a:gd name="connsiteX279" fmla="*/ 7560897 w 12192000"/>
              <a:gd name="connsiteY279" fmla="*/ 3372895 h 6858000"/>
              <a:gd name="connsiteX280" fmla="*/ 7565065 w 12192000"/>
              <a:gd name="connsiteY280" fmla="*/ 3308304 h 6858000"/>
              <a:gd name="connsiteX281" fmla="*/ 7548396 w 12192000"/>
              <a:gd name="connsiteY281" fmla="*/ 3295207 h 6858000"/>
              <a:gd name="connsiteX282" fmla="*/ 7485888 w 12192000"/>
              <a:gd name="connsiteY282" fmla="*/ 3289849 h 6858000"/>
              <a:gd name="connsiteX283" fmla="*/ 7422785 w 12192000"/>
              <a:gd name="connsiteY283" fmla="*/ 3281514 h 6858000"/>
              <a:gd name="connsiteX284" fmla="*/ 7358491 w 12192000"/>
              <a:gd name="connsiteY284" fmla="*/ 3269013 h 6858000"/>
              <a:gd name="connsiteX285" fmla="*/ 7299555 w 12192000"/>
              <a:gd name="connsiteY285" fmla="*/ 3258892 h 6858000"/>
              <a:gd name="connsiteX286" fmla="*/ 3126415 w 12192000"/>
              <a:gd name="connsiteY286" fmla="*/ 3198766 h 6858000"/>
              <a:gd name="connsiteX287" fmla="*/ 2929962 w 12192000"/>
              <a:gd name="connsiteY287" fmla="*/ 3200552 h 6858000"/>
              <a:gd name="connsiteX288" fmla="*/ 2734104 w 12192000"/>
              <a:gd name="connsiteY288" fmla="*/ 3202338 h 6858000"/>
              <a:gd name="connsiteX289" fmla="*/ 2711482 w 12192000"/>
              <a:gd name="connsiteY289" fmla="*/ 3202338 h 6858000"/>
              <a:gd name="connsiteX290" fmla="*/ 2700171 w 12192000"/>
              <a:gd name="connsiteY290" fmla="*/ 3216030 h 6858000"/>
              <a:gd name="connsiteX291" fmla="*/ 2700766 w 12192000"/>
              <a:gd name="connsiteY291" fmla="*/ 3224364 h 6858000"/>
              <a:gd name="connsiteX292" fmla="*/ 2717435 w 12192000"/>
              <a:gd name="connsiteY292" fmla="*/ 3619652 h 6858000"/>
              <a:gd name="connsiteX293" fmla="*/ 2710292 w 12192000"/>
              <a:gd name="connsiteY293" fmla="*/ 3819974 h 6858000"/>
              <a:gd name="connsiteX294" fmla="*/ 2703148 w 12192000"/>
              <a:gd name="connsiteY294" fmla="*/ 4020297 h 6858000"/>
              <a:gd name="connsiteX295" fmla="*/ 2722793 w 12192000"/>
              <a:gd name="connsiteY295" fmla="*/ 4037561 h 6858000"/>
              <a:gd name="connsiteX296" fmla="*/ 2790956 w 12192000"/>
              <a:gd name="connsiteY296" fmla="*/ 4035180 h 6858000"/>
              <a:gd name="connsiteX297" fmla="*/ 2859120 w 12192000"/>
              <a:gd name="connsiteY297" fmla="*/ 4032799 h 6858000"/>
              <a:gd name="connsiteX298" fmla="*/ 3013901 w 12192000"/>
              <a:gd name="connsiteY298" fmla="*/ 4039942 h 6858000"/>
              <a:gd name="connsiteX299" fmla="*/ 3028784 w 12192000"/>
              <a:gd name="connsiteY299" fmla="*/ 4041728 h 6858000"/>
              <a:gd name="connsiteX300" fmla="*/ 3040690 w 12192000"/>
              <a:gd name="connsiteY300" fmla="*/ 4028036 h 6858000"/>
              <a:gd name="connsiteX301" fmla="*/ 3032653 w 12192000"/>
              <a:gd name="connsiteY301" fmla="*/ 3908974 h 6858000"/>
              <a:gd name="connsiteX302" fmla="*/ 3024617 w 12192000"/>
              <a:gd name="connsiteY302" fmla="*/ 3787530 h 6858000"/>
              <a:gd name="connsiteX303" fmla="*/ 3029974 w 12192000"/>
              <a:gd name="connsiteY303" fmla="*/ 3767885 h 6858000"/>
              <a:gd name="connsiteX304" fmla="*/ 3045452 w 12192000"/>
              <a:gd name="connsiteY304" fmla="*/ 3793483 h 6858000"/>
              <a:gd name="connsiteX305" fmla="*/ 3101412 w 12192000"/>
              <a:gd name="connsiteY305" fmla="*/ 3941716 h 6858000"/>
              <a:gd name="connsiteX306" fmla="*/ 3132368 w 12192000"/>
              <a:gd name="connsiteY306" fmla="*/ 4022678 h 6858000"/>
              <a:gd name="connsiteX307" fmla="*/ 3159157 w 12192000"/>
              <a:gd name="connsiteY307" fmla="*/ 4037561 h 6858000"/>
              <a:gd name="connsiteX308" fmla="*/ 3232678 w 12192000"/>
              <a:gd name="connsiteY308" fmla="*/ 4035180 h 6858000"/>
              <a:gd name="connsiteX309" fmla="*/ 3306794 w 12192000"/>
              <a:gd name="connsiteY309" fmla="*/ 4032799 h 6858000"/>
              <a:gd name="connsiteX310" fmla="*/ 3383887 w 12192000"/>
              <a:gd name="connsiteY310" fmla="*/ 4035180 h 6858000"/>
              <a:gd name="connsiteX311" fmla="*/ 3461576 w 12192000"/>
              <a:gd name="connsiteY311" fmla="*/ 4037561 h 6858000"/>
              <a:gd name="connsiteX312" fmla="*/ 3477649 w 12192000"/>
              <a:gd name="connsiteY312" fmla="*/ 4031013 h 6858000"/>
              <a:gd name="connsiteX313" fmla="*/ 3403831 w 12192000"/>
              <a:gd name="connsiteY313" fmla="*/ 3874445 h 6858000"/>
              <a:gd name="connsiteX314" fmla="*/ 3330012 w 12192000"/>
              <a:gd name="connsiteY314" fmla="*/ 3717283 h 6858000"/>
              <a:gd name="connsiteX315" fmla="*/ 3344299 w 12192000"/>
              <a:gd name="connsiteY315" fmla="*/ 3697638 h 6858000"/>
              <a:gd name="connsiteX316" fmla="*/ 3436275 w 12192000"/>
              <a:gd name="connsiteY316" fmla="*/ 3597625 h 6858000"/>
              <a:gd name="connsiteX317" fmla="*/ 3461576 w 12192000"/>
              <a:gd name="connsiteY317" fmla="*/ 3459513 h 6858000"/>
              <a:gd name="connsiteX318" fmla="*/ 3356205 w 12192000"/>
              <a:gd name="connsiteY318" fmla="*/ 3257702 h 6858000"/>
              <a:gd name="connsiteX319" fmla="*/ 3126415 w 12192000"/>
              <a:gd name="connsiteY319" fmla="*/ 3198766 h 6858000"/>
              <a:gd name="connsiteX320" fmla="*/ 7934754 w 12192000"/>
              <a:gd name="connsiteY320" fmla="*/ 3186264 h 6858000"/>
              <a:gd name="connsiteX321" fmla="*/ 7830574 w 12192000"/>
              <a:gd name="connsiteY321" fmla="*/ 3219602 h 6858000"/>
              <a:gd name="connsiteX322" fmla="*/ 7782354 w 12192000"/>
              <a:gd name="connsiteY322" fmla="*/ 3314852 h 6858000"/>
              <a:gd name="connsiteX323" fmla="*/ 7828788 w 12192000"/>
              <a:gd name="connsiteY323" fmla="*/ 3410102 h 6858000"/>
              <a:gd name="connsiteX324" fmla="*/ 7934754 w 12192000"/>
              <a:gd name="connsiteY324" fmla="*/ 3439867 h 6858000"/>
              <a:gd name="connsiteX325" fmla="*/ 8087154 w 12192000"/>
              <a:gd name="connsiteY325" fmla="*/ 3314852 h 6858000"/>
              <a:gd name="connsiteX326" fmla="*/ 8038933 w 12192000"/>
              <a:gd name="connsiteY326" fmla="*/ 3219602 h 6858000"/>
              <a:gd name="connsiteX327" fmla="*/ 7934754 w 12192000"/>
              <a:gd name="connsiteY327" fmla="*/ 3186264 h 6858000"/>
              <a:gd name="connsiteX328" fmla="*/ 7020354 w 12192000"/>
              <a:gd name="connsiteY328" fmla="*/ 3186264 h 6858000"/>
              <a:gd name="connsiteX329" fmla="*/ 6916174 w 12192000"/>
              <a:gd name="connsiteY329" fmla="*/ 3219602 h 6858000"/>
              <a:gd name="connsiteX330" fmla="*/ 6867954 w 12192000"/>
              <a:gd name="connsiteY330" fmla="*/ 3314852 h 6858000"/>
              <a:gd name="connsiteX331" fmla="*/ 6914388 w 12192000"/>
              <a:gd name="connsiteY331" fmla="*/ 3410102 h 6858000"/>
              <a:gd name="connsiteX332" fmla="*/ 7020354 w 12192000"/>
              <a:gd name="connsiteY332" fmla="*/ 3439867 h 6858000"/>
              <a:gd name="connsiteX333" fmla="*/ 7172754 w 12192000"/>
              <a:gd name="connsiteY333" fmla="*/ 3314852 h 6858000"/>
              <a:gd name="connsiteX334" fmla="*/ 7124533 w 12192000"/>
              <a:gd name="connsiteY334" fmla="*/ 3219602 h 6858000"/>
              <a:gd name="connsiteX335" fmla="*/ 7020354 w 12192000"/>
              <a:gd name="connsiteY335" fmla="*/ 3186264 h 6858000"/>
              <a:gd name="connsiteX336" fmla="*/ 6056245 w 12192000"/>
              <a:gd name="connsiteY336" fmla="*/ 2584174 h 6858000"/>
              <a:gd name="connsiteX337" fmla="*/ 5632174 w 12192000"/>
              <a:gd name="connsiteY337" fmla="*/ 3006587 h 6858000"/>
              <a:gd name="connsiteX338" fmla="*/ 6056245 w 12192000"/>
              <a:gd name="connsiteY338" fmla="*/ 3429000 h 6858000"/>
              <a:gd name="connsiteX339" fmla="*/ 6480314 w 12192000"/>
              <a:gd name="connsiteY339" fmla="*/ 3006587 h 6858000"/>
              <a:gd name="connsiteX340" fmla="*/ 6056245 w 12192000"/>
              <a:gd name="connsiteY340" fmla="*/ 2584174 h 6858000"/>
              <a:gd name="connsiteX341" fmla="*/ 8629483 w 12192000"/>
              <a:gd name="connsiteY341" fmla="*/ 2219477 h 6858000"/>
              <a:gd name="connsiteX342" fmla="*/ 8683061 w 12192000"/>
              <a:gd name="connsiteY342" fmla="*/ 2274246 h 6858000"/>
              <a:gd name="connsiteX343" fmla="*/ 8667881 w 12192000"/>
              <a:gd name="connsiteY343" fmla="*/ 2312643 h 6858000"/>
              <a:gd name="connsiteX344" fmla="*/ 8629483 w 12192000"/>
              <a:gd name="connsiteY344" fmla="*/ 2327824 h 6858000"/>
              <a:gd name="connsiteX345" fmla="*/ 8588407 w 12192000"/>
              <a:gd name="connsiteY345" fmla="*/ 2312941 h 6858000"/>
              <a:gd name="connsiteX346" fmla="*/ 8571738 w 12192000"/>
              <a:gd name="connsiteY346" fmla="*/ 2274246 h 6858000"/>
              <a:gd name="connsiteX347" fmla="*/ 8588407 w 12192000"/>
              <a:gd name="connsiteY347" fmla="*/ 2234955 h 6858000"/>
              <a:gd name="connsiteX348" fmla="*/ 8629483 w 12192000"/>
              <a:gd name="connsiteY348" fmla="*/ 2219477 h 6858000"/>
              <a:gd name="connsiteX349" fmla="*/ 5629109 w 12192000"/>
              <a:gd name="connsiteY349" fmla="*/ 2219477 h 6858000"/>
              <a:gd name="connsiteX350" fmla="*/ 5682687 w 12192000"/>
              <a:gd name="connsiteY350" fmla="*/ 2274246 h 6858000"/>
              <a:gd name="connsiteX351" fmla="*/ 5667506 w 12192000"/>
              <a:gd name="connsiteY351" fmla="*/ 2312643 h 6858000"/>
              <a:gd name="connsiteX352" fmla="*/ 5629109 w 12192000"/>
              <a:gd name="connsiteY352" fmla="*/ 2327824 h 6858000"/>
              <a:gd name="connsiteX353" fmla="*/ 5588032 w 12192000"/>
              <a:gd name="connsiteY353" fmla="*/ 2312941 h 6858000"/>
              <a:gd name="connsiteX354" fmla="*/ 5571363 w 12192000"/>
              <a:gd name="connsiteY354" fmla="*/ 2274246 h 6858000"/>
              <a:gd name="connsiteX355" fmla="*/ 5588032 w 12192000"/>
              <a:gd name="connsiteY355" fmla="*/ 2234955 h 6858000"/>
              <a:gd name="connsiteX356" fmla="*/ 5629109 w 12192000"/>
              <a:gd name="connsiteY356" fmla="*/ 2219477 h 6858000"/>
              <a:gd name="connsiteX357" fmla="*/ 9383744 w 12192000"/>
              <a:gd name="connsiteY357" fmla="*/ 2190306 h 6858000"/>
              <a:gd name="connsiteX358" fmla="*/ 9421249 w 12192000"/>
              <a:gd name="connsiteY358" fmla="*/ 2205487 h 6858000"/>
              <a:gd name="connsiteX359" fmla="*/ 9436727 w 12192000"/>
              <a:gd name="connsiteY359" fmla="*/ 2242694 h 6858000"/>
              <a:gd name="connsiteX360" fmla="*/ 9420951 w 12192000"/>
              <a:gd name="connsiteY360" fmla="*/ 2279603 h 6858000"/>
              <a:gd name="connsiteX361" fmla="*/ 9383744 w 12192000"/>
              <a:gd name="connsiteY361" fmla="*/ 2295081 h 6858000"/>
              <a:gd name="connsiteX362" fmla="*/ 9346835 w 12192000"/>
              <a:gd name="connsiteY362" fmla="*/ 2279901 h 6858000"/>
              <a:gd name="connsiteX363" fmla="*/ 9331357 w 12192000"/>
              <a:gd name="connsiteY363" fmla="*/ 2242694 h 6858000"/>
              <a:gd name="connsiteX364" fmla="*/ 9346835 w 12192000"/>
              <a:gd name="connsiteY364" fmla="*/ 2205487 h 6858000"/>
              <a:gd name="connsiteX365" fmla="*/ 9383744 w 12192000"/>
              <a:gd name="connsiteY365" fmla="*/ 2190306 h 6858000"/>
              <a:gd name="connsiteX366" fmla="*/ 7126319 w 12192000"/>
              <a:gd name="connsiteY366" fmla="*/ 2190306 h 6858000"/>
              <a:gd name="connsiteX367" fmla="*/ 7163824 w 12192000"/>
              <a:gd name="connsiteY367" fmla="*/ 2205487 h 6858000"/>
              <a:gd name="connsiteX368" fmla="*/ 7179302 w 12192000"/>
              <a:gd name="connsiteY368" fmla="*/ 2242694 h 6858000"/>
              <a:gd name="connsiteX369" fmla="*/ 7163526 w 12192000"/>
              <a:gd name="connsiteY369" fmla="*/ 2279603 h 6858000"/>
              <a:gd name="connsiteX370" fmla="*/ 7126319 w 12192000"/>
              <a:gd name="connsiteY370" fmla="*/ 2295081 h 6858000"/>
              <a:gd name="connsiteX371" fmla="*/ 7089410 w 12192000"/>
              <a:gd name="connsiteY371" fmla="*/ 2279901 h 6858000"/>
              <a:gd name="connsiteX372" fmla="*/ 7073932 w 12192000"/>
              <a:gd name="connsiteY372" fmla="*/ 2242694 h 6858000"/>
              <a:gd name="connsiteX373" fmla="*/ 7089410 w 12192000"/>
              <a:gd name="connsiteY373" fmla="*/ 2205487 h 6858000"/>
              <a:gd name="connsiteX374" fmla="*/ 7126319 w 12192000"/>
              <a:gd name="connsiteY374" fmla="*/ 2190306 h 6858000"/>
              <a:gd name="connsiteX375" fmla="*/ 3125820 w 12192000"/>
              <a:gd name="connsiteY375" fmla="*/ 2190306 h 6858000"/>
              <a:gd name="connsiteX376" fmla="*/ 3163324 w 12192000"/>
              <a:gd name="connsiteY376" fmla="*/ 2205487 h 6858000"/>
              <a:gd name="connsiteX377" fmla="*/ 3178803 w 12192000"/>
              <a:gd name="connsiteY377" fmla="*/ 2242694 h 6858000"/>
              <a:gd name="connsiteX378" fmla="*/ 3163026 w 12192000"/>
              <a:gd name="connsiteY378" fmla="*/ 2279603 h 6858000"/>
              <a:gd name="connsiteX379" fmla="*/ 3125820 w 12192000"/>
              <a:gd name="connsiteY379" fmla="*/ 2295081 h 6858000"/>
              <a:gd name="connsiteX380" fmla="*/ 3088910 w 12192000"/>
              <a:gd name="connsiteY380" fmla="*/ 2279901 h 6858000"/>
              <a:gd name="connsiteX381" fmla="*/ 3073432 w 12192000"/>
              <a:gd name="connsiteY381" fmla="*/ 2242694 h 6858000"/>
              <a:gd name="connsiteX382" fmla="*/ 3088910 w 12192000"/>
              <a:gd name="connsiteY382" fmla="*/ 2205487 h 6858000"/>
              <a:gd name="connsiteX383" fmla="*/ 3125820 w 12192000"/>
              <a:gd name="connsiteY383" fmla="*/ 2190306 h 6858000"/>
              <a:gd name="connsiteX384" fmla="*/ 10107048 w 12192000"/>
              <a:gd name="connsiteY384" fmla="*/ 2161136 h 6858000"/>
              <a:gd name="connsiteX385" fmla="*/ 10138302 w 12192000"/>
              <a:gd name="connsiteY385" fmla="*/ 2177210 h 6858000"/>
              <a:gd name="connsiteX386" fmla="*/ 10152292 w 12192000"/>
              <a:gd name="connsiteY386" fmla="*/ 2211142 h 6858000"/>
              <a:gd name="connsiteX387" fmla="*/ 10131456 w 12192000"/>
              <a:gd name="connsiteY387" fmla="*/ 2218286 h 6858000"/>
              <a:gd name="connsiteX388" fmla="*/ 10101095 w 12192000"/>
              <a:gd name="connsiteY388" fmla="*/ 2222453 h 6858000"/>
              <a:gd name="connsiteX389" fmla="*/ 10070734 w 12192000"/>
              <a:gd name="connsiteY389" fmla="*/ 2225430 h 6858000"/>
              <a:gd name="connsiteX390" fmla="*/ 10051089 w 12192000"/>
              <a:gd name="connsiteY390" fmla="*/ 2211738 h 6858000"/>
              <a:gd name="connsiteX391" fmla="*/ 10068651 w 12192000"/>
              <a:gd name="connsiteY391" fmla="*/ 2176317 h 6858000"/>
              <a:gd name="connsiteX392" fmla="*/ 10107048 w 12192000"/>
              <a:gd name="connsiteY392" fmla="*/ 2161136 h 6858000"/>
              <a:gd name="connsiteX393" fmla="*/ 2415017 w 12192000"/>
              <a:gd name="connsiteY393" fmla="*/ 1983138 h 6858000"/>
              <a:gd name="connsiteX394" fmla="*/ 2396562 w 12192000"/>
              <a:gd name="connsiteY394" fmla="*/ 1998616 h 6858000"/>
              <a:gd name="connsiteX395" fmla="*/ 2398348 w 12192000"/>
              <a:gd name="connsiteY395" fmla="*/ 2014689 h 6858000"/>
              <a:gd name="connsiteX396" fmla="*/ 2418588 w 12192000"/>
              <a:gd name="connsiteY396" fmla="*/ 2297463 h 6858000"/>
              <a:gd name="connsiteX397" fmla="*/ 2416802 w 12192000"/>
              <a:gd name="connsiteY397" fmla="*/ 2417418 h 6858000"/>
              <a:gd name="connsiteX398" fmla="*/ 2415017 w 12192000"/>
              <a:gd name="connsiteY398" fmla="*/ 2537969 h 6858000"/>
              <a:gd name="connsiteX399" fmla="*/ 2416207 w 12192000"/>
              <a:gd name="connsiteY399" fmla="*/ 2560591 h 6858000"/>
              <a:gd name="connsiteX400" fmla="*/ 2434662 w 12192000"/>
              <a:gd name="connsiteY400" fmla="*/ 2570711 h 6858000"/>
              <a:gd name="connsiteX401" fmla="*/ 2496872 w 12192000"/>
              <a:gd name="connsiteY401" fmla="*/ 2568330 h 6858000"/>
              <a:gd name="connsiteX402" fmla="*/ 2559082 w 12192000"/>
              <a:gd name="connsiteY402" fmla="*/ 2565949 h 6858000"/>
              <a:gd name="connsiteX403" fmla="*/ 2621292 w 12192000"/>
              <a:gd name="connsiteY403" fmla="*/ 2568330 h 6858000"/>
              <a:gd name="connsiteX404" fmla="*/ 2683502 w 12192000"/>
              <a:gd name="connsiteY404" fmla="*/ 2570711 h 6858000"/>
              <a:gd name="connsiteX405" fmla="*/ 2701957 w 12192000"/>
              <a:gd name="connsiteY405" fmla="*/ 2560591 h 6858000"/>
              <a:gd name="connsiteX406" fmla="*/ 2703148 w 12192000"/>
              <a:gd name="connsiteY406" fmla="*/ 2537969 h 6858000"/>
              <a:gd name="connsiteX407" fmla="*/ 2701064 w 12192000"/>
              <a:gd name="connsiteY407" fmla="*/ 2417418 h 6858000"/>
              <a:gd name="connsiteX408" fmla="*/ 2698981 w 12192000"/>
              <a:gd name="connsiteY408" fmla="*/ 2297463 h 6858000"/>
              <a:gd name="connsiteX409" fmla="*/ 2719816 w 12192000"/>
              <a:gd name="connsiteY409" fmla="*/ 2014689 h 6858000"/>
              <a:gd name="connsiteX410" fmla="*/ 2721007 w 12192000"/>
              <a:gd name="connsiteY410" fmla="*/ 1999211 h 6858000"/>
              <a:gd name="connsiteX411" fmla="*/ 2703148 w 12192000"/>
              <a:gd name="connsiteY411" fmla="*/ 1983138 h 6858000"/>
              <a:gd name="connsiteX412" fmla="*/ 2631412 w 12192000"/>
              <a:gd name="connsiteY412" fmla="*/ 1990877 h 6858000"/>
              <a:gd name="connsiteX413" fmla="*/ 2559082 w 12192000"/>
              <a:gd name="connsiteY413" fmla="*/ 1998616 h 6858000"/>
              <a:gd name="connsiteX414" fmla="*/ 2486751 w 12192000"/>
              <a:gd name="connsiteY414" fmla="*/ 1990877 h 6858000"/>
              <a:gd name="connsiteX415" fmla="*/ 2415017 w 12192000"/>
              <a:gd name="connsiteY415" fmla="*/ 1983138 h 6858000"/>
              <a:gd name="connsiteX416" fmla="*/ 7595426 w 12192000"/>
              <a:gd name="connsiteY416" fmla="*/ 1979566 h 6858000"/>
              <a:gd name="connsiteX417" fmla="*/ 7565660 w 12192000"/>
              <a:gd name="connsiteY417" fmla="*/ 2003974 h 6858000"/>
              <a:gd name="connsiteX418" fmla="*/ 7541847 w 12192000"/>
              <a:gd name="connsiteY418" fmla="*/ 2239122 h 6858000"/>
              <a:gd name="connsiteX419" fmla="*/ 7557326 w 12192000"/>
              <a:gd name="connsiteY419" fmla="*/ 2430217 h 6858000"/>
              <a:gd name="connsiteX420" fmla="*/ 7741277 w 12192000"/>
              <a:gd name="connsiteY420" fmla="*/ 2573093 h 6858000"/>
              <a:gd name="connsiteX421" fmla="*/ 7854684 w 12192000"/>
              <a:gd name="connsiteY421" fmla="*/ 2537969 h 6858000"/>
              <a:gd name="connsiteX422" fmla="*/ 7907965 w 12192000"/>
              <a:gd name="connsiteY422" fmla="*/ 2502846 h 6858000"/>
              <a:gd name="connsiteX423" fmla="*/ 7918085 w 12192000"/>
              <a:gd name="connsiteY423" fmla="*/ 2539160 h 6858000"/>
              <a:gd name="connsiteX424" fmla="*/ 7932372 w 12192000"/>
              <a:gd name="connsiteY424" fmla="*/ 2575474 h 6858000"/>
              <a:gd name="connsiteX425" fmla="*/ 7996369 w 12192000"/>
              <a:gd name="connsiteY425" fmla="*/ 2571902 h 6858000"/>
              <a:gd name="connsiteX426" fmla="*/ 8060960 w 12192000"/>
              <a:gd name="connsiteY426" fmla="*/ 2568330 h 6858000"/>
              <a:gd name="connsiteX427" fmla="*/ 8119896 w 12192000"/>
              <a:gd name="connsiteY427" fmla="*/ 2569818 h 6858000"/>
              <a:gd name="connsiteX428" fmla="*/ 8178832 w 12192000"/>
              <a:gd name="connsiteY428" fmla="*/ 2571307 h 6858000"/>
              <a:gd name="connsiteX429" fmla="*/ 8204430 w 12192000"/>
              <a:gd name="connsiteY429" fmla="*/ 2567735 h 6858000"/>
              <a:gd name="connsiteX430" fmla="*/ 8213360 w 12192000"/>
              <a:gd name="connsiteY430" fmla="*/ 2543922 h 6858000"/>
              <a:gd name="connsiteX431" fmla="*/ 8209788 w 12192000"/>
              <a:gd name="connsiteY431" fmla="*/ 2418907 h 6858000"/>
              <a:gd name="connsiteX432" fmla="*/ 8206216 w 12192000"/>
              <a:gd name="connsiteY432" fmla="*/ 2293891 h 6858000"/>
              <a:gd name="connsiteX433" fmla="*/ 8210979 w 12192000"/>
              <a:gd name="connsiteY433" fmla="*/ 2150718 h 6858000"/>
              <a:gd name="connsiteX434" fmla="*/ 8215741 w 12192000"/>
              <a:gd name="connsiteY434" fmla="*/ 2007545 h 6858000"/>
              <a:gd name="connsiteX435" fmla="*/ 8190143 w 12192000"/>
              <a:gd name="connsiteY435" fmla="*/ 1981947 h 6858000"/>
              <a:gd name="connsiteX436" fmla="*/ 7968091 w 12192000"/>
              <a:gd name="connsiteY436" fmla="*/ 1981947 h 6858000"/>
              <a:gd name="connsiteX437" fmla="*/ 7926419 w 12192000"/>
              <a:gd name="connsiteY437" fmla="*/ 1989091 h 6858000"/>
              <a:gd name="connsiteX438" fmla="*/ 7914513 w 12192000"/>
              <a:gd name="connsiteY438" fmla="*/ 2028381 h 6858000"/>
              <a:gd name="connsiteX439" fmla="*/ 7914513 w 12192000"/>
              <a:gd name="connsiteY439" fmla="*/ 2306392 h 6858000"/>
              <a:gd name="connsiteX440" fmla="*/ 7880580 w 12192000"/>
              <a:gd name="connsiteY440" fmla="*/ 2339135 h 6858000"/>
              <a:gd name="connsiteX441" fmla="*/ 7837718 w 12192000"/>
              <a:gd name="connsiteY441" fmla="*/ 2183163 h 6858000"/>
              <a:gd name="connsiteX442" fmla="*/ 7842183 w 12192000"/>
              <a:gd name="connsiteY442" fmla="*/ 2093568 h 6858000"/>
              <a:gd name="connsiteX443" fmla="*/ 7846647 w 12192000"/>
              <a:gd name="connsiteY443" fmla="*/ 2004569 h 6858000"/>
              <a:gd name="connsiteX444" fmla="*/ 7823430 w 12192000"/>
              <a:gd name="connsiteY444" fmla="*/ 1981947 h 6858000"/>
              <a:gd name="connsiteX445" fmla="*/ 7762113 w 12192000"/>
              <a:gd name="connsiteY445" fmla="*/ 1982542 h 6858000"/>
              <a:gd name="connsiteX446" fmla="*/ 7701391 w 12192000"/>
              <a:gd name="connsiteY446" fmla="*/ 1983138 h 6858000"/>
              <a:gd name="connsiteX447" fmla="*/ 7648111 w 12192000"/>
              <a:gd name="connsiteY447" fmla="*/ 1981352 h 6858000"/>
              <a:gd name="connsiteX448" fmla="*/ 7595426 w 12192000"/>
              <a:gd name="connsiteY448" fmla="*/ 1979566 h 6858000"/>
              <a:gd name="connsiteX449" fmla="*/ 8732472 w 12192000"/>
              <a:gd name="connsiteY449" fmla="*/ 1975399 h 6858000"/>
              <a:gd name="connsiteX450" fmla="*/ 8716101 w 12192000"/>
              <a:gd name="connsiteY450" fmla="*/ 1996235 h 6858000"/>
              <a:gd name="connsiteX451" fmla="*/ 8708064 w 12192000"/>
              <a:gd name="connsiteY451" fmla="*/ 2017071 h 6858000"/>
              <a:gd name="connsiteX452" fmla="*/ 8654486 w 12192000"/>
              <a:gd name="connsiteY452" fmla="*/ 1997723 h 6858000"/>
              <a:gd name="connsiteX453" fmla="*/ 8569357 w 12192000"/>
              <a:gd name="connsiteY453" fmla="*/ 1978375 h 6858000"/>
              <a:gd name="connsiteX454" fmla="*/ 8358616 w 12192000"/>
              <a:gd name="connsiteY454" fmla="*/ 2055171 h 6858000"/>
              <a:gd name="connsiteX455" fmla="*/ 8280630 w 12192000"/>
              <a:gd name="connsiteY455" fmla="*/ 2287938 h 6858000"/>
              <a:gd name="connsiteX456" fmla="*/ 8349687 w 12192000"/>
              <a:gd name="connsiteY456" fmla="*/ 2493321 h 6858000"/>
              <a:gd name="connsiteX457" fmla="*/ 8540186 w 12192000"/>
              <a:gd name="connsiteY457" fmla="*/ 2584403 h 6858000"/>
              <a:gd name="connsiteX458" fmla="*/ 8631269 w 12192000"/>
              <a:gd name="connsiteY458" fmla="*/ 2556126 h 6858000"/>
              <a:gd name="connsiteX459" fmla="*/ 8683061 w 12192000"/>
              <a:gd name="connsiteY459" fmla="*/ 2527849 h 6858000"/>
              <a:gd name="connsiteX460" fmla="*/ 8691396 w 12192000"/>
              <a:gd name="connsiteY460" fmla="*/ 2551661 h 6858000"/>
              <a:gd name="connsiteX461" fmla="*/ 8716994 w 12192000"/>
              <a:gd name="connsiteY461" fmla="*/ 2575474 h 6858000"/>
              <a:gd name="connsiteX462" fmla="*/ 8776228 w 12192000"/>
              <a:gd name="connsiteY462" fmla="*/ 2573093 h 6858000"/>
              <a:gd name="connsiteX463" fmla="*/ 8835461 w 12192000"/>
              <a:gd name="connsiteY463" fmla="*/ 2570711 h 6858000"/>
              <a:gd name="connsiteX464" fmla="*/ 8942618 w 12192000"/>
              <a:gd name="connsiteY464" fmla="*/ 2570711 h 6858000"/>
              <a:gd name="connsiteX465" fmla="*/ 8968216 w 12192000"/>
              <a:gd name="connsiteY465" fmla="*/ 2545113 h 6858000"/>
              <a:gd name="connsiteX466" fmla="*/ 8961668 w 12192000"/>
              <a:gd name="connsiteY466" fmla="*/ 2454030 h 6858000"/>
              <a:gd name="connsiteX467" fmla="*/ 8952143 w 12192000"/>
              <a:gd name="connsiteY467" fmla="*/ 2267102 h 6858000"/>
              <a:gd name="connsiteX468" fmla="*/ 8977741 w 12192000"/>
              <a:gd name="connsiteY468" fmla="*/ 2048622 h 6858000"/>
              <a:gd name="connsiteX469" fmla="*/ 8980122 w 12192000"/>
              <a:gd name="connsiteY469" fmla="*/ 2033739 h 6858000"/>
              <a:gd name="connsiteX470" fmla="*/ 8969407 w 12192000"/>
              <a:gd name="connsiteY470" fmla="*/ 2021833 h 6858000"/>
              <a:gd name="connsiteX471" fmla="*/ 8849749 w 12192000"/>
              <a:gd name="connsiteY471" fmla="*/ 1995044 h 6858000"/>
              <a:gd name="connsiteX472" fmla="*/ 8732472 w 12192000"/>
              <a:gd name="connsiteY472" fmla="*/ 1975399 h 6858000"/>
              <a:gd name="connsiteX473" fmla="*/ 5732097 w 12192000"/>
              <a:gd name="connsiteY473" fmla="*/ 1975399 h 6858000"/>
              <a:gd name="connsiteX474" fmla="*/ 5715726 w 12192000"/>
              <a:gd name="connsiteY474" fmla="*/ 1996235 h 6858000"/>
              <a:gd name="connsiteX475" fmla="*/ 5707690 w 12192000"/>
              <a:gd name="connsiteY475" fmla="*/ 2017071 h 6858000"/>
              <a:gd name="connsiteX476" fmla="*/ 5654112 w 12192000"/>
              <a:gd name="connsiteY476" fmla="*/ 1997723 h 6858000"/>
              <a:gd name="connsiteX477" fmla="*/ 5568982 w 12192000"/>
              <a:gd name="connsiteY477" fmla="*/ 1978375 h 6858000"/>
              <a:gd name="connsiteX478" fmla="*/ 5358242 w 12192000"/>
              <a:gd name="connsiteY478" fmla="*/ 2055171 h 6858000"/>
              <a:gd name="connsiteX479" fmla="*/ 5280255 w 12192000"/>
              <a:gd name="connsiteY479" fmla="*/ 2287938 h 6858000"/>
              <a:gd name="connsiteX480" fmla="*/ 5349312 w 12192000"/>
              <a:gd name="connsiteY480" fmla="*/ 2493321 h 6858000"/>
              <a:gd name="connsiteX481" fmla="*/ 5539812 w 12192000"/>
              <a:gd name="connsiteY481" fmla="*/ 2584403 h 6858000"/>
              <a:gd name="connsiteX482" fmla="*/ 5630894 w 12192000"/>
              <a:gd name="connsiteY482" fmla="*/ 2556126 h 6858000"/>
              <a:gd name="connsiteX483" fmla="*/ 5682687 w 12192000"/>
              <a:gd name="connsiteY483" fmla="*/ 2527849 h 6858000"/>
              <a:gd name="connsiteX484" fmla="*/ 5691022 w 12192000"/>
              <a:gd name="connsiteY484" fmla="*/ 2551661 h 6858000"/>
              <a:gd name="connsiteX485" fmla="*/ 5716620 w 12192000"/>
              <a:gd name="connsiteY485" fmla="*/ 2575474 h 6858000"/>
              <a:gd name="connsiteX486" fmla="*/ 5775853 w 12192000"/>
              <a:gd name="connsiteY486" fmla="*/ 2573093 h 6858000"/>
              <a:gd name="connsiteX487" fmla="*/ 5835087 w 12192000"/>
              <a:gd name="connsiteY487" fmla="*/ 2570711 h 6858000"/>
              <a:gd name="connsiteX488" fmla="*/ 5942243 w 12192000"/>
              <a:gd name="connsiteY488" fmla="*/ 2570711 h 6858000"/>
              <a:gd name="connsiteX489" fmla="*/ 5967841 w 12192000"/>
              <a:gd name="connsiteY489" fmla="*/ 2545113 h 6858000"/>
              <a:gd name="connsiteX490" fmla="*/ 5961293 w 12192000"/>
              <a:gd name="connsiteY490" fmla="*/ 2454030 h 6858000"/>
              <a:gd name="connsiteX491" fmla="*/ 5951769 w 12192000"/>
              <a:gd name="connsiteY491" fmla="*/ 2267102 h 6858000"/>
              <a:gd name="connsiteX492" fmla="*/ 5977367 w 12192000"/>
              <a:gd name="connsiteY492" fmla="*/ 2048622 h 6858000"/>
              <a:gd name="connsiteX493" fmla="*/ 5979747 w 12192000"/>
              <a:gd name="connsiteY493" fmla="*/ 2033739 h 6858000"/>
              <a:gd name="connsiteX494" fmla="*/ 5969032 w 12192000"/>
              <a:gd name="connsiteY494" fmla="*/ 2021833 h 6858000"/>
              <a:gd name="connsiteX495" fmla="*/ 5849374 w 12192000"/>
              <a:gd name="connsiteY495" fmla="*/ 1995044 h 6858000"/>
              <a:gd name="connsiteX496" fmla="*/ 5732097 w 12192000"/>
              <a:gd name="connsiteY496" fmla="*/ 1975399 h 6858000"/>
              <a:gd name="connsiteX497" fmla="*/ 6335149 w 12192000"/>
              <a:gd name="connsiteY497" fmla="*/ 1965278 h 6858000"/>
              <a:gd name="connsiteX498" fmla="*/ 6193465 w 12192000"/>
              <a:gd name="connsiteY498" fmla="*/ 1989091 h 6858000"/>
              <a:gd name="connsiteX499" fmla="*/ 6049399 w 12192000"/>
              <a:gd name="connsiteY499" fmla="*/ 2008736 h 6858000"/>
              <a:gd name="connsiteX500" fmla="*/ 6039280 w 12192000"/>
              <a:gd name="connsiteY500" fmla="*/ 2024214 h 6858000"/>
              <a:gd name="connsiteX501" fmla="*/ 6041065 w 12192000"/>
              <a:gd name="connsiteY501" fmla="*/ 2035525 h 6858000"/>
              <a:gd name="connsiteX502" fmla="*/ 6069044 w 12192000"/>
              <a:gd name="connsiteY502" fmla="*/ 2267102 h 6858000"/>
              <a:gd name="connsiteX503" fmla="*/ 6069044 w 12192000"/>
              <a:gd name="connsiteY503" fmla="*/ 2545113 h 6858000"/>
              <a:gd name="connsiteX504" fmla="*/ 6094644 w 12192000"/>
              <a:gd name="connsiteY504" fmla="*/ 2570711 h 6858000"/>
              <a:gd name="connsiteX505" fmla="*/ 6155662 w 12192000"/>
              <a:gd name="connsiteY505" fmla="*/ 2570116 h 6858000"/>
              <a:gd name="connsiteX506" fmla="*/ 6216682 w 12192000"/>
              <a:gd name="connsiteY506" fmla="*/ 2569521 h 6858000"/>
              <a:gd name="connsiteX507" fmla="*/ 6274427 w 12192000"/>
              <a:gd name="connsiteY507" fmla="*/ 2571307 h 6858000"/>
              <a:gd name="connsiteX508" fmla="*/ 6332172 w 12192000"/>
              <a:gd name="connsiteY508" fmla="*/ 2573093 h 6858000"/>
              <a:gd name="connsiteX509" fmla="*/ 6357771 w 12192000"/>
              <a:gd name="connsiteY509" fmla="*/ 2542732 h 6858000"/>
              <a:gd name="connsiteX510" fmla="*/ 6357771 w 12192000"/>
              <a:gd name="connsiteY510" fmla="*/ 2255196 h 6858000"/>
              <a:gd name="connsiteX511" fmla="*/ 6392299 w 12192000"/>
              <a:gd name="connsiteY511" fmla="*/ 2221858 h 6858000"/>
              <a:gd name="connsiteX512" fmla="*/ 6426232 w 12192000"/>
              <a:gd name="connsiteY512" fmla="*/ 2256386 h 6858000"/>
              <a:gd name="connsiteX513" fmla="*/ 6427422 w 12192000"/>
              <a:gd name="connsiteY513" fmla="*/ 2317108 h 6858000"/>
              <a:gd name="connsiteX514" fmla="*/ 6428613 w 12192000"/>
              <a:gd name="connsiteY514" fmla="*/ 2377830 h 6858000"/>
              <a:gd name="connsiteX515" fmla="*/ 6427422 w 12192000"/>
              <a:gd name="connsiteY515" fmla="*/ 2459090 h 6858000"/>
              <a:gd name="connsiteX516" fmla="*/ 6426232 w 12192000"/>
              <a:gd name="connsiteY516" fmla="*/ 2540350 h 6858000"/>
              <a:gd name="connsiteX517" fmla="*/ 6449449 w 12192000"/>
              <a:gd name="connsiteY517" fmla="*/ 2570711 h 6858000"/>
              <a:gd name="connsiteX518" fmla="*/ 6511659 w 12192000"/>
              <a:gd name="connsiteY518" fmla="*/ 2570116 h 6858000"/>
              <a:gd name="connsiteX519" fmla="*/ 6573869 w 12192000"/>
              <a:gd name="connsiteY519" fmla="*/ 2569521 h 6858000"/>
              <a:gd name="connsiteX520" fmla="*/ 6633401 w 12192000"/>
              <a:gd name="connsiteY520" fmla="*/ 2571307 h 6858000"/>
              <a:gd name="connsiteX521" fmla="*/ 6693527 w 12192000"/>
              <a:gd name="connsiteY521" fmla="*/ 2573093 h 6858000"/>
              <a:gd name="connsiteX522" fmla="*/ 6715554 w 12192000"/>
              <a:gd name="connsiteY522" fmla="*/ 2548685 h 6858000"/>
              <a:gd name="connsiteX523" fmla="*/ 6715554 w 12192000"/>
              <a:gd name="connsiteY523" fmla="*/ 2117083 h 6858000"/>
              <a:gd name="connsiteX524" fmla="*/ 6655427 w 12192000"/>
              <a:gd name="connsiteY524" fmla="*/ 2008736 h 6858000"/>
              <a:gd name="connsiteX525" fmla="*/ 6531007 w 12192000"/>
              <a:gd name="connsiteY525" fmla="*/ 1974803 h 6858000"/>
              <a:gd name="connsiteX526" fmla="*/ 6421172 w 12192000"/>
              <a:gd name="connsiteY526" fmla="*/ 2009331 h 6858000"/>
              <a:gd name="connsiteX527" fmla="*/ 6359557 w 12192000"/>
              <a:gd name="connsiteY527" fmla="*/ 2043860 h 6858000"/>
              <a:gd name="connsiteX528" fmla="*/ 6350032 w 12192000"/>
              <a:gd name="connsiteY528" fmla="*/ 2004569 h 6858000"/>
              <a:gd name="connsiteX529" fmla="*/ 6335149 w 12192000"/>
              <a:gd name="connsiteY529" fmla="*/ 1965278 h 6858000"/>
              <a:gd name="connsiteX530" fmla="*/ 3820549 w 12192000"/>
              <a:gd name="connsiteY530" fmla="*/ 1965278 h 6858000"/>
              <a:gd name="connsiteX531" fmla="*/ 3678865 w 12192000"/>
              <a:gd name="connsiteY531" fmla="*/ 1989091 h 6858000"/>
              <a:gd name="connsiteX532" fmla="*/ 3534799 w 12192000"/>
              <a:gd name="connsiteY532" fmla="*/ 2008736 h 6858000"/>
              <a:gd name="connsiteX533" fmla="*/ 3524679 w 12192000"/>
              <a:gd name="connsiteY533" fmla="*/ 2024214 h 6858000"/>
              <a:gd name="connsiteX534" fmla="*/ 3526465 w 12192000"/>
              <a:gd name="connsiteY534" fmla="*/ 2035525 h 6858000"/>
              <a:gd name="connsiteX535" fmla="*/ 3554444 w 12192000"/>
              <a:gd name="connsiteY535" fmla="*/ 2267102 h 6858000"/>
              <a:gd name="connsiteX536" fmla="*/ 3554444 w 12192000"/>
              <a:gd name="connsiteY536" fmla="*/ 2545113 h 6858000"/>
              <a:gd name="connsiteX537" fmla="*/ 3580043 w 12192000"/>
              <a:gd name="connsiteY537" fmla="*/ 2570711 h 6858000"/>
              <a:gd name="connsiteX538" fmla="*/ 3641063 w 12192000"/>
              <a:gd name="connsiteY538" fmla="*/ 2570116 h 6858000"/>
              <a:gd name="connsiteX539" fmla="*/ 3702082 w 12192000"/>
              <a:gd name="connsiteY539" fmla="*/ 2569521 h 6858000"/>
              <a:gd name="connsiteX540" fmla="*/ 3759827 w 12192000"/>
              <a:gd name="connsiteY540" fmla="*/ 2571307 h 6858000"/>
              <a:gd name="connsiteX541" fmla="*/ 3817573 w 12192000"/>
              <a:gd name="connsiteY541" fmla="*/ 2573093 h 6858000"/>
              <a:gd name="connsiteX542" fmla="*/ 3843171 w 12192000"/>
              <a:gd name="connsiteY542" fmla="*/ 2542732 h 6858000"/>
              <a:gd name="connsiteX543" fmla="*/ 3843171 w 12192000"/>
              <a:gd name="connsiteY543" fmla="*/ 2255196 h 6858000"/>
              <a:gd name="connsiteX544" fmla="*/ 3877699 w 12192000"/>
              <a:gd name="connsiteY544" fmla="*/ 2221858 h 6858000"/>
              <a:gd name="connsiteX545" fmla="*/ 3911632 w 12192000"/>
              <a:gd name="connsiteY545" fmla="*/ 2256386 h 6858000"/>
              <a:gd name="connsiteX546" fmla="*/ 3912823 w 12192000"/>
              <a:gd name="connsiteY546" fmla="*/ 2317108 h 6858000"/>
              <a:gd name="connsiteX547" fmla="*/ 3914013 w 12192000"/>
              <a:gd name="connsiteY547" fmla="*/ 2377830 h 6858000"/>
              <a:gd name="connsiteX548" fmla="*/ 3912823 w 12192000"/>
              <a:gd name="connsiteY548" fmla="*/ 2459090 h 6858000"/>
              <a:gd name="connsiteX549" fmla="*/ 3911632 w 12192000"/>
              <a:gd name="connsiteY549" fmla="*/ 2540350 h 6858000"/>
              <a:gd name="connsiteX550" fmla="*/ 3934849 w 12192000"/>
              <a:gd name="connsiteY550" fmla="*/ 2570711 h 6858000"/>
              <a:gd name="connsiteX551" fmla="*/ 3997059 w 12192000"/>
              <a:gd name="connsiteY551" fmla="*/ 2570116 h 6858000"/>
              <a:gd name="connsiteX552" fmla="*/ 4059270 w 12192000"/>
              <a:gd name="connsiteY552" fmla="*/ 2569521 h 6858000"/>
              <a:gd name="connsiteX553" fmla="*/ 4118800 w 12192000"/>
              <a:gd name="connsiteY553" fmla="*/ 2571307 h 6858000"/>
              <a:gd name="connsiteX554" fmla="*/ 4178927 w 12192000"/>
              <a:gd name="connsiteY554" fmla="*/ 2573093 h 6858000"/>
              <a:gd name="connsiteX555" fmla="*/ 4200954 w 12192000"/>
              <a:gd name="connsiteY555" fmla="*/ 2548685 h 6858000"/>
              <a:gd name="connsiteX556" fmla="*/ 4200954 w 12192000"/>
              <a:gd name="connsiteY556" fmla="*/ 2117083 h 6858000"/>
              <a:gd name="connsiteX557" fmla="*/ 4140827 w 12192000"/>
              <a:gd name="connsiteY557" fmla="*/ 2008736 h 6858000"/>
              <a:gd name="connsiteX558" fmla="*/ 4016407 w 12192000"/>
              <a:gd name="connsiteY558" fmla="*/ 1974803 h 6858000"/>
              <a:gd name="connsiteX559" fmla="*/ 3906572 w 12192000"/>
              <a:gd name="connsiteY559" fmla="*/ 2009331 h 6858000"/>
              <a:gd name="connsiteX560" fmla="*/ 3844957 w 12192000"/>
              <a:gd name="connsiteY560" fmla="*/ 2043860 h 6858000"/>
              <a:gd name="connsiteX561" fmla="*/ 3835432 w 12192000"/>
              <a:gd name="connsiteY561" fmla="*/ 2004569 h 6858000"/>
              <a:gd name="connsiteX562" fmla="*/ 3820549 w 12192000"/>
              <a:gd name="connsiteY562" fmla="*/ 1965278 h 6858000"/>
              <a:gd name="connsiteX563" fmla="*/ 9289089 w 12192000"/>
              <a:gd name="connsiteY563" fmla="*/ 1963492 h 6858000"/>
              <a:gd name="connsiteX564" fmla="*/ 9105138 w 12192000"/>
              <a:gd name="connsiteY564" fmla="*/ 2042669 h 6858000"/>
              <a:gd name="connsiteX565" fmla="*/ 9036677 w 12192000"/>
              <a:gd name="connsiteY565" fmla="*/ 2233169 h 6858000"/>
              <a:gd name="connsiteX566" fmla="*/ 9109007 w 12192000"/>
              <a:gd name="connsiteY566" fmla="*/ 2420097 h 6858000"/>
              <a:gd name="connsiteX567" fmla="*/ 9296233 w 12192000"/>
              <a:gd name="connsiteY567" fmla="*/ 2492725 h 6858000"/>
              <a:gd name="connsiteX568" fmla="*/ 9415891 w 12192000"/>
              <a:gd name="connsiteY568" fmla="*/ 2470699 h 6858000"/>
              <a:gd name="connsiteX569" fmla="*/ 9415891 w 12192000"/>
              <a:gd name="connsiteY569" fmla="*/ 2496297 h 6858000"/>
              <a:gd name="connsiteX570" fmla="*/ 9370052 w 12192000"/>
              <a:gd name="connsiteY570" fmla="*/ 2528444 h 6858000"/>
              <a:gd name="connsiteX571" fmla="*/ 9305758 w 12192000"/>
              <a:gd name="connsiteY571" fmla="*/ 2536778 h 6858000"/>
              <a:gd name="connsiteX572" fmla="*/ 9146214 w 12192000"/>
              <a:gd name="connsiteY572" fmla="*/ 2509989 h 6858000"/>
              <a:gd name="connsiteX573" fmla="*/ 9140857 w 12192000"/>
              <a:gd name="connsiteY573" fmla="*/ 2508799 h 6858000"/>
              <a:gd name="connsiteX574" fmla="*/ 9125378 w 12192000"/>
              <a:gd name="connsiteY574" fmla="*/ 2531421 h 6858000"/>
              <a:gd name="connsiteX575" fmla="*/ 9090255 w 12192000"/>
              <a:gd name="connsiteY575" fmla="*/ 2682035 h 6858000"/>
              <a:gd name="connsiteX576" fmla="*/ 9208127 w 12192000"/>
              <a:gd name="connsiteY576" fmla="*/ 2730850 h 6858000"/>
              <a:gd name="connsiteX577" fmla="*/ 9353383 w 12192000"/>
              <a:gd name="connsiteY577" fmla="*/ 2745138 h 6858000"/>
              <a:gd name="connsiteX578" fmla="*/ 9680210 w 12192000"/>
              <a:gd name="connsiteY578" fmla="*/ 2612383 h 6858000"/>
              <a:gd name="connsiteX579" fmla="*/ 9720691 w 12192000"/>
              <a:gd name="connsiteY579" fmla="*/ 2387950 h 6858000"/>
              <a:gd name="connsiteX580" fmla="*/ 9720096 w 12192000"/>
              <a:gd name="connsiteY580" fmla="*/ 2328717 h 6858000"/>
              <a:gd name="connsiteX581" fmla="*/ 9719500 w 12192000"/>
              <a:gd name="connsiteY581" fmla="*/ 2269483 h 6858000"/>
              <a:gd name="connsiteX582" fmla="*/ 9722179 w 12192000"/>
              <a:gd name="connsiteY582" fmla="*/ 2135538 h 6858000"/>
              <a:gd name="connsiteX583" fmla="*/ 9724858 w 12192000"/>
              <a:gd name="connsiteY583" fmla="*/ 2001592 h 6858000"/>
              <a:gd name="connsiteX584" fmla="*/ 9714143 w 12192000"/>
              <a:gd name="connsiteY584" fmla="*/ 1986710 h 6858000"/>
              <a:gd name="connsiteX585" fmla="*/ 9577221 w 12192000"/>
              <a:gd name="connsiteY585" fmla="*/ 1975101 h 6858000"/>
              <a:gd name="connsiteX586" fmla="*/ 9430178 w 12192000"/>
              <a:gd name="connsiteY586" fmla="*/ 1964683 h 6858000"/>
              <a:gd name="connsiteX587" fmla="*/ 9422439 w 12192000"/>
              <a:gd name="connsiteY587" fmla="*/ 1975994 h 6858000"/>
              <a:gd name="connsiteX588" fmla="*/ 9424821 w 12192000"/>
              <a:gd name="connsiteY588" fmla="*/ 1999211 h 6858000"/>
              <a:gd name="connsiteX589" fmla="*/ 9427202 w 12192000"/>
              <a:gd name="connsiteY589" fmla="*/ 2022428 h 6858000"/>
              <a:gd name="connsiteX590" fmla="*/ 9424821 w 12192000"/>
              <a:gd name="connsiteY590" fmla="*/ 2033739 h 6858000"/>
              <a:gd name="connsiteX591" fmla="*/ 9390293 w 12192000"/>
              <a:gd name="connsiteY591" fmla="*/ 1997425 h 6858000"/>
              <a:gd name="connsiteX592" fmla="*/ 9289089 w 12192000"/>
              <a:gd name="connsiteY592" fmla="*/ 1963492 h 6858000"/>
              <a:gd name="connsiteX593" fmla="*/ 7031665 w 12192000"/>
              <a:gd name="connsiteY593" fmla="*/ 1963492 h 6858000"/>
              <a:gd name="connsiteX594" fmla="*/ 6847713 w 12192000"/>
              <a:gd name="connsiteY594" fmla="*/ 2042669 h 6858000"/>
              <a:gd name="connsiteX595" fmla="*/ 6779252 w 12192000"/>
              <a:gd name="connsiteY595" fmla="*/ 2233169 h 6858000"/>
              <a:gd name="connsiteX596" fmla="*/ 6851583 w 12192000"/>
              <a:gd name="connsiteY596" fmla="*/ 2420097 h 6858000"/>
              <a:gd name="connsiteX597" fmla="*/ 7038808 w 12192000"/>
              <a:gd name="connsiteY597" fmla="*/ 2492725 h 6858000"/>
              <a:gd name="connsiteX598" fmla="*/ 7158466 w 12192000"/>
              <a:gd name="connsiteY598" fmla="*/ 2470699 h 6858000"/>
              <a:gd name="connsiteX599" fmla="*/ 7158466 w 12192000"/>
              <a:gd name="connsiteY599" fmla="*/ 2496297 h 6858000"/>
              <a:gd name="connsiteX600" fmla="*/ 7112627 w 12192000"/>
              <a:gd name="connsiteY600" fmla="*/ 2528444 h 6858000"/>
              <a:gd name="connsiteX601" fmla="*/ 7048333 w 12192000"/>
              <a:gd name="connsiteY601" fmla="*/ 2536778 h 6858000"/>
              <a:gd name="connsiteX602" fmla="*/ 6888790 w 12192000"/>
              <a:gd name="connsiteY602" fmla="*/ 2509989 h 6858000"/>
              <a:gd name="connsiteX603" fmla="*/ 6883432 w 12192000"/>
              <a:gd name="connsiteY603" fmla="*/ 2508799 h 6858000"/>
              <a:gd name="connsiteX604" fmla="*/ 6867954 w 12192000"/>
              <a:gd name="connsiteY604" fmla="*/ 2531421 h 6858000"/>
              <a:gd name="connsiteX605" fmla="*/ 6832830 w 12192000"/>
              <a:gd name="connsiteY605" fmla="*/ 2682035 h 6858000"/>
              <a:gd name="connsiteX606" fmla="*/ 6950702 w 12192000"/>
              <a:gd name="connsiteY606" fmla="*/ 2730850 h 6858000"/>
              <a:gd name="connsiteX607" fmla="*/ 7095958 w 12192000"/>
              <a:gd name="connsiteY607" fmla="*/ 2745138 h 6858000"/>
              <a:gd name="connsiteX608" fmla="*/ 7422785 w 12192000"/>
              <a:gd name="connsiteY608" fmla="*/ 2612383 h 6858000"/>
              <a:gd name="connsiteX609" fmla="*/ 7463266 w 12192000"/>
              <a:gd name="connsiteY609" fmla="*/ 2387950 h 6858000"/>
              <a:gd name="connsiteX610" fmla="*/ 7462671 w 12192000"/>
              <a:gd name="connsiteY610" fmla="*/ 2328717 h 6858000"/>
              <a:gd name="connsiteX611" fmla="*/ 7462076 w 12192000"/>
              <a:gd name="connsiteY611" fmla="*/ 2269483 h 6858000"/>
              <a:gd name="connsiteX612" fmla="*/ 7464754 w 12192000"/>
              <a:gd name="connsiteY612" fmla="*/ 2135538 h 6858000"/>
              <a:gd name="connsiteX613" fmla="*/ 7467433 w 12192000"/>
              <a:gd name="connsiteY613" fmla="*/ 2001592 h 6858000"/>
              <a:gd name="connsiteX614" fmla="*/ 7456718 w 12192000"/>
              <a:gd name="connsiteY614" fmla="*/ 1986710 h 6858000"/>
              <a:gd name="connsiteX615" fmla="*/ 7319796 w 12192000"/>
              <a:gd name="connsiteY615" fmla="*/ 1975101 h 6858000"/>
              <a:gd name="connsiteX616" fmla="*/ 7172754 w 12192000"/>
              <a:gd name="connsiteY616" fmla="*/ 1964683 h 6858000"/>
              <a:gd name="connsiteX617" fmla="*/ 7165015 w 12192000"/>
              <a:gd name="connsiteY617" fmla="*/ 1975994 h 6858000"/>
              <a:gd name="connsiteX618" fmla="*/ 7167396 w 12192000"/>
              <a:gd name="connsiteY618" fmla="*/ 1999211 h 6858000"/>
              <a:gd name="connsiteX619" fmla="*/ 7169777 w 12192000"/>
              <a:gd name="connsiteY619" fmla="*/ 2022428 h 6858000"/>
              <a:gd name="connsiteX620" fmla="*/ 7167396 w 12192000"/>
              <a:gd name="connsiteY620" fmla="*/ 2033739 h 6858000"/>
              <a:gd name="connsiteX621" fmla="*/ 7132868 w 12192000"/>
              <a:gd name="connsiteY621" fmla="*/ 1997425 h 6858000"/>
              <a:gd name="connsiteX622" fmla="*/ 7031665 w 12192000"/>
              <a:gd name="connsiteY622" fmla="*/ 1963492 h 6858000"/>
              <a:gd name="connsiteX623" fmla="*/ 3031165 w 12192000"/>
              <a:gd name="connsiteY623" fmla="*/ 1963492 h 6858000"/>
              <a:gd name="connsiteX624" fmla="*/ 2847213 w 12192000"/>
              <a:gd name="connsiteY624" fmla="*/ 2042669 h 6858000"/>
              <a:gd name="connsiteX625" fmla="*/ 2778753 w 12192000"/>
              <a:gd name="connsiteY625" fmla="*/ 2233169 h 6858000"/>
              <a:gd name="connsiteX626" fmla="*/ 2851083 w 12192000"/>
              <a:gd name="connsiteY626" fmla="*/ 2420097 h 6858000"/>
              <a:gd name="connsiteX627" fmla="*/ 3038309 w 12192000"/>
              <a:gd name="connsiteY627" fmla="*/ 2492725 h 6858000"/>
              <a:gd name="connsiteX628" fmla="*/ 3157966 w 12192000"/>
              <a:gd name="connsiteY628" fmla="*/ 2470699 h 6858000"/>
              <a:gd name="connsiteX629" fmla="*/ 3157966 w 12192000"/>
              <a:gd name="connsiteY629" fmla="*/ 2496297 h 6858000"/>
              <a:gd name="connsiteX630" fmla="*/ 3112128 w 12192000"/>
              <a:gd name="connsiteY630" fmla="*/ 2528444 h 6858000"/>
              <a:gd name="connsiteX631" fmla="*/ 3047834 w 12192000"/>
              <a:gd name="connsiteY631" fmla="*/ 2536778 h 6858000"/>
              <a:gd name="connsiteX632" fmla="*/ 2888290 w 12192000"/>
              <a:gd name="connsiteY632" fmla="*/ 2509989 h 6858000"/>
              <a:gd name="connsiteX633" fmla="*/ 2882932 w 12192000"/>
              <a:gd name="connsiteY633" fmla="*/ 2508799 h 6858000"/>
              <a:gd name="connsiteX634" fmla="*/ 2867454 w 12192000"/>
              <a:gd name="connsiteY634" fmla="*/ 2531421 h 6858000"/>
              <a:gd name="connsiteX635" fmla="*/ 2832330 w 12192000"/>
              <a:gd name="connsiteY635" fmla="*/ 2682035 h 6858000"/>
              <a:gd name="connsiteX636" fmla="*/ 2950202 w 12192000"/>
              <a:gd name="connsiteY636" fmla="*/ 2730850 h 6858000"/>
              <a:gd name="connsiteX637" fmla="*/ 3095459 w 12192000"/>
              <a:gd name="connsiteY637" fmla="*/ 2745138 h 6858000"/>
              <a:gd name="connsiteX638" fmla="*/ 3422285 w 12192000"/>
              <a:gd name="connsiteY638" fmla="*/ 2612383 h 6858000"/>
              <a:gd name="connsiteX639" fmla="*/ 3462766 w 12192000"/>
              <a:gd name="connsiteY639" fmla="*/ 2387950 h 6858000"/>
              <a:gd name="connsiteX640" fmla="*/ 3462171 w 12192000"/>
              <a:gd name="connsiteY640" fmla="*/ 2328717 h 6858000"/>
              <a:gd name="connsiteX641" fmla="*/ 3461576 w 12192000"/>
              <a:gd name="connsiteY641" fmla="*/ 2269483 h 6858000"/>
              <a:gd name="connsiteX642" fmla="*/ 3464255 w 12192000"/>
              <a:gd name="connsiteY642" fmla="*/ 2135538 h 6858000"/>
              <a:gd name="connsiteX643" fmla="*/ 3466934 w 12192000"/>
              <a:gd name="connsiteY643" fmla="*/ 2001592 h 6858000"/>
              <a:gd name="connsiteX644" fmla="*/ 3456218 w 12192000"/>
              <a:gd name="connsiteY644" fmla="*/ 1986710 h 6858000"/>
              <a:gd name="connsiteX645" fmla="*/ 3319296 w 12192000"/>
              <a:gd name="connsiteY645" fmla="*/ 1975101 h 6858000"/>
              <a:gd name="connsiteX646" fmla="*/ 3172254 w 12192000"/>
              <a:gd name="connsiteY646" fmla="*/ 1964683 h 6858000"/>
              <a:gd name="connsiteX647" fmla="*/ 3164515 w 12192000"/>
              <a:gd name="connsiteY647" fmla="*/ 1975994 h 6858000"/>
              <a:gd name="connsiteX648" fmla="*/ 3166896 w 12192000"/>
              <a:gd name="connsiteY648" fmla="*/ 1999211 h 6858000"/>
              <a:gd name="connsiteX649" fmla="*/ 3169278 w 12192000"/>
              <a:gd name="connsiteY649" fmla="*/ 2022428 h 6858000"/>
              <a:gd name="connsiteX650" fmla="*/ 3166896 w 12192000"/>
              <a:gd name="connsiteY650" fmla="*/ 2033739 h 6858000"/>
              <a:gd name="connsiteX651" fmla="*/ 3132368 w 12192000"/>
              <a:gd name="connsiteY651" fmla="*/ 1997425 h 6858000"/>
              <a:gd name="connsiteX652" fmla="*/ 3031165 w 12192000"/>
              <a:gd name="connsiteY652" fmla="*/ 1963492 h 6858000"/>
              <a:gd name="connsiteX653" fmla="*/ 10103476 w 12192000"/>
              <a:gd name="connsiteY653" fmla="*/ 1961111 h 6858000"/>
              <a:gd name="connsiteX654" fmla="*/ 9878151 w 12192000"/>
              <a:gd name="connsiteY654" fmla="*/ 2053385 h 6858000"/>
              <a:gd name="connsiteX655" fmla="*/ 9787961 w 12192000"/>
              <a:gd name="connsiteY655" fmla="*/ 2281985 h 6858000"/>
              <a:gd name="connsiteX656" fmla="*/ 9881425 w 12192000"/>
              <a:gd name="connsiteY656" fmla="*/ 2511180 h 6858000"/>
              <a:gd name="connsiteX657" fmla="*/ 10123122 w 12192000"/>
              <a:gd name="connsiteY657" fmla="*/ 2584403 h 6858000"/>
              <a:gd name="connsiteX658" fmla="*/ 10351126 w 12192000"/>
              <a:gd name="connsiteY658" fmla="*/ 2520705 h 6858000"/>
              <a:gd name="connsiteX659" fmla="*/ 10358865 w 12192000"/>
              <a:gd name="connsiteY659" fmla="*/ 2507013 h 6858000"/>
              <a:gd name="connsiteX660" fmla="*/ 10338625 w 12192000"/>
              <a:gd name="connsiteY660" fmla="*/ 2475461 h 6858000"/>
              <a:gd name="connsiteX661" fmla="*/ 10316003 w 12192000"/>
              <a:gd name="connsiteY661" fmla="*/ 2442719 h 6858000"/>
              <a:gd name="connsiteX662" fmla="*/ 10287428 w 12192000"/>
              <a:gd name="connsiteY662" fmla="*/ 2383188 h 6858000"/>
              <a:gd name="connsiteX663" fmla="*/ 10271950 w 12192000"/>
              <a:gd name="connsiteY663" fmla="*/ 2372472 h 6858000"/>
              <a:gd name="connsiteX664" fmla="*/ 10220455 w 12192000"/>
              <a:gd name="connsiteY664" fmla="*/ 2387355 h 6858000"/>
              <a:gd name="connsiteX665" fmla="*/ 10148720 w 12192000"/>
              <a:gd name="connsiteY665" fmla="*/ 2402238 h 6858000"/>
              <a:gd name="connsiteX666" fmla="*/ 10096333 w 12192000"/>
              <a:gd name="connsiteY666" fmla="*/ 2393308 h 6858000"/>
              <a:gd name="connsiteX667" fmla="*/ 10057042 w 12192000"/>
              <a:gd name="connsiteY667" fmla="*/ 2361161 h 6858000"/>
              <a:gd name="connsiteX668" fmla="*/ 10196345 w 12192000"/>
              <a:gd name="connsiteY668" fmla="*/ 2345088 h 6858000"/>
              <a:gd name="connsiteX669" fmla="*/ 10351126 w 12192000"/>
              <a:gd name="connsiteY669" fmla="*/ 2325442 h 6858000"/>
              <a:gd name="connsiteX670" fmla="*/ 10389822 w 12192000"/>
              <a:gd name="connsiteY670" fmla="*/ 2254005 h 6858000"/>
              <a:gd name="connsiteX671" fmla="*/ 10305585 w 12192000"/>
              <a:gd name="connsiteY671" fmla="*/ 2048324 h 6858000"/>
              <a:gd name="connsiteX672" fmla="*/ 10103476 w 12192000"/>
              <a:gd name="connsiteY672" fmla="*/ 1961111 h 6858000"/>
              <a:gd name="connsiteX673" fmla="*/ 4923663 w 12192000"/>
              <a:gd name="connsiteY673" fmla="*/ 1734892 h 6858000"/>
              <a:gd name="connsiteX674" fmla="*/ 4843891 w 12192000"/>
              <a:gd name="connsiteY674" fmla="*/ 1737571 h 6858000"/>
              <a:gd name="connsiteX675" fmla="*/ 4764120 w 12192000"/>
              <a:gd name="connsiteY675" fmla="*/ 1740250 h 6858000"/>
              <a:gd name="connsiteX676" fmla="*/ 4688813 w 12192000"/>
              <a:gd name="connsiteY676" fmla="*/ 1737869 h 6858000"/>
              <a:gd name="connsiteX677" fmla="*/ 4613505 w 12192000"/>
              <a:gd name="connsiteY677" fmla="*/ 1735488 h 6858000"/>
              <a:gd name="connsiteX678" fmla="*/ 4599218 w 12192000"/>
              <a:gd name="connsiteY678" fmla="*/ 1748585 h 6858000"/>
              <a:gd name="connsiteX679" fmla="*/ 4604576 w 12192000"/>
              <a:gd name="connsiteY679" fmla="*/ 1955753 h 6858000"/>
              <a:gd name="connsiteX680" fmla="*/ 4610530 w 12192000"/>
              <a:gd name="connsiteY680" fmla="*/ 2163517 h 6858000"/>
              <a:gd name="connsiteX681" fmla="*/ 4611124 w 12192000"/>
              <a:gd name="connsiteY681" fmla="*/ 2505822 h 6858000"/>
              <a:gd name="connsiteX682" fmla="*/ 4610659 w 12192000"/>
              <a:gd name="connsiteY682" fmla="*/ 2549448 h 6858000"/>
              <a:gd name="connsiteX683" fmla="*/ 4610522 w 12192000"/>
              <a:gd name="connsiteY683" fmla="*/ 2550582 h 6858000"/>
              <a:gd name="connsiteX684" fmla="*/ 4609933 w 12192000"/>
              <a:gd name="connsiteY684" fmla="*/ 2547494 h 6858000"/>
              <a:gd name="connsiteX685" fmla="*/ 4610454 w 12192000"/>
              <a:gd name="connsiteY685" fmla="*/ 2551140 h 6858000"/>
              <a:gd name="connsiteX686" fmla="*/ 4610522 w 12192000"/>
              <a:gd name="connsiteY686" fmla="*/ 2550582 h 6858000"/>
              <a:gd name="connsiteX687" fmla="*/ 4611868 w 12192000"/>
              <a:gd name="connsiteY687" fmla="*/ 2557652 h 6858000"/>
              <a:gd name="connsiteX688" fmla="*/ 4630174 w 12192000"/>
              <a:gd name="connsiteY688" fmla="*/ 2570711 h 6858000"/>
              <a:gd name="connsiteX689" fmla="*/ 4760547 w 12192000"/>
              <a:gd name="connsiteY689" fmla="*/ 2568330 h 6858000"/>
              <a:gd name="connsiteX690" fmla="*/ 4890921 w 12192000"/>
              <a:gd name="connsiteY690" fmla="*/ 2565949 h 6858000"/>
              <a:gd name="connsiteX691" fmla="*/ 5107615 w 12192000"/>
              <a:gd name="connsiteY691" fmla="*/ 2576069 h 6858000"/>
              <a:gd name="connsiteX692" fmla="*/ 5193340 w 12192000"/>
              <a:gd name="connsiteY692" fmla="*/ 2582617 h 6858000"/>
              <a:gd name="connsiteX693" fmla="*/ 5211794 w 12192000"/>
              <a:gd name="connsiteY693" fmla="*/ 2561186 h 6858000"/>
              <a:gd name="connsiteX694" fmla="*/ 5232630 w 12192000"/>
              <a:gd name="connsiteY694" fmla="*/ 2302225 h 6858000"/>
              <a:gd name="connsiteX695" fmla="*/ 5221916 w 12192000"/>
              <a:gd name="connsiteY695" fmla="*/ 2286747 h 6858000"/>
              <a:gd name="connsiteX696" fmla="*/ 5212985 w 12192000"/>
              <a:gd name="connsiteY696" fmla="*/ 2287938 h 6858000"/>
              <a:gd name="connsiteX697" fmla="*/ 5064157 w 12192000"/>
              <a:gd name="connsiteY697" fmla="*/ 2311155 h 6858000"/>
              <a:gd name="connsiteX698" fmla="*/ 4926640 w 12192000"/>
              <a:gd name="connsiteY698" fmla="*/ 2318299 h 6858000"/>
              <a:gd name="connsiteX699" fmla="*/ 4916519 w 12192000"/>
              <a:gd name="connsiteY699" fmla="*/ 2295081 h 6858000"/>
              <a:gd name="connsiteX700" fmla="*/ 4914138 w 12192000"/>
              <a:gd name="connsiteY700" fmla="*/ 2178400 h 6858000"/>
              <a:gd name="connsiteX701" fmla="*/ 4915329 w 12192000"/>
              <a:gd name="connsiteY701" fmla="*/ 2056361 h 6858000"/>
              <a:gd name="connsiteX702" fmla="*/ 4932593 w 12192000"/>
              <a:gd name="connsiteY702" fmla="*/ 1753942 h 6858000"/>
              <a:gd name="connsiteX703" fmla="*/ 4933188 w 12192000"/>
              <a:gd name="connsiteY703" fmla="*/ 1747394 h 6858000"/>
              <a:gd name="connsiteX704" fmla="*/ 4923663 w 12192000"/>
              <a:gd name="connsiteY704" fmla="*/ 1734892 h 6858000"/>
              <a:gd name="connsiteX705" fmla="*/ 2562654 w 12192000"/>
              <a:gd name="connsiteY705" fmla="*/ 1719414 h 6858000"/>
              <a:gd name="connsiteX706" fmla="*/ 2458474 w 12192000"/>
              <a:gd name="connsiteY706" fmla="*/ 1752752 h 6858000"/>
              <a:gd name="connsiteX707" fmla="*/ 2410254 w 12192000"/>
              <a:gd name="connsiteY707" fmla="*/ 1848002 h 6858000"/>
              <a:gd name="connsiteX708" fmla="*/ 2456688 w 12192000"/>
              <a:gd name="connsiteY708" fmla="*/ 1943252 h 6858000"/>
              <a:gd name="connsiteX709" fmla="*/ 2562654 w 12192000"/>
              <a:gd name="connsiteY709" fmla="*/ 1973017 h 6858000"/>
              <a:gd name="connsiteX710" fmla="*/ 2715054 w 12192000"/>
              <a:gd name="connsiteY710" fmla="*/ 1848002 h 6858000"/>
              <a:gd name="connsiteX711" fmla="*/ 2666834 w 12192000"/>
              <a:gd name="connsiteY711" fmla="*/ 1752752 h 6858000"/>
              <a:gd name="connsiteX712" fmla="*/ 2562654 w 12192000"/>
              <a:gd name="connsiteY712" fmla="*/ 1719414 h 6858000"/>
              <a:gd name="connsiteX713" fmla="*/ 2176891 w 12192000"/>
              <a:gd name="connsiteY713" fmla="*/ 1709294 h 6858000"/>
              <a:gd name="connsiteX714" fmla="*/ 2158437 w 12192000"/>
              <a:gd name="connsiteY714" fmla="*/ 1712271 h 6858000"/>
              <a:gd name="connsiteX715" fmla="*/ 1951268 w 12192000"/>
              <a:gd name="connsiteY715" fmla="*/ 1788471 h 6858000"/>
              <a:gd name="connsiteX716" fmla="*/ 1846493 w 12192000"/>
              <a:gd name="connsiteY716" fmla="*/ 1971827 h 6858000"/>
              <a:gd name="connsiteX717" fmla="*/ 1872687 w 12192000"/>
              <a:gd name="connsiteY717" fmla="*/ 2084341 h 6858000"/>
              <a:gd name="connsiteX718" fmla="*/ 1921503 w 12192000"/>
              <a:gd name="connsiteY718" fmla="*/ 2154588 h 6858000"/>
              <a:gd name="connsiteX719" fmla="*/ 1947696 w 12192000"/>
              <a:gd name="connsiteY719" fmla="*/ 2229597 h 6858000"/>
              <a:gd name="connsiteX720" fmla="*/ 1908405 w 12192000"/>
              <a:gd name="connsiteY720" fmla="*/ 2309369 h 6858000"/>
              <a:gd name="connsiteX721" fmla="*/ 1835182 w 12192000"/>
              <a:gd name="connsiteY721" fmla="*/ 2361161 h 6858000"/>
              <a:gd name="connsiteX722" fmla="*/ 1795891 w 12192000"/>
              <a:gd name="connsiteY722" fmla="*/ 2388546 h 6858000"/>
              <a:gd name="connsiteX723" fmla="*/ 1856018 w 12192000"/>
              <a:gd name="connsiteY723" fmla="*/ 2500464 h 6858000"/>
              <a:gd name="connsiteX724" fmla="*/ 1924479 w 12192000"/>
              <a:gd name="connsiteY724" fmla="*/ 2626671 h 6858000"/>
              <a:gd name="connsiteX725" fmla="*/ 1938171 w 12192000"/>
              <a:gd name="connsiteY725" fmla="*/ 2639767 h 6858000"/>
              <a:gd name="connsiteX726" fmla="*/ 1950077 w 12192000"/>
              <a:gd name="connsiteY726" fmla="*/ 2637982 h 6858000"/>
              <a:gd name="connsiteX727" fmla="*/ 2126290 w 12192000"/>
              <a:gd name="connsiteY727" fmla="*/ 2561186 h 6858000"/>
              <a:gd name="connsiteX728" fmla="*/ 2267974 w 12192000"/>
              <a:gd name="connsiteY728" fmla="*/ 2437957 h 6858000"/>
              <a:gd name="connsiteX729" fmla="*/ 2303693 w 12192000"/>
              <a:gd name="connsiteY729" fmla="*/ 2302225 h 6858000"/>
              <a:gd name="connsiteX730" fmla="*/ 2257854 w 12192000"/>
              <a:gd name="connsiteY730" fmla="*/ 2161434 h 6858000"/>
              <a:gd name="connsiteX731" fmla="*/ 2212015 w 12192000"/>
              <a:gd name="connsiteY731" fmla="*/ 2056361 h 6858000"/>
              <a:gd name="connsiteX732" fmla="*/ 2262914 w 12192000"/>
              <a:gd name="connsiteY732" fmla="*/ 1983733 h 6858000"/>
              <a:gd name="connsiteX733" fmla="*/ 2313813 w 12192000"/>
              <a:gd name="connsiteY733" fmla="*/ 1946824 h 6858000"/>
              <a:gd name="connsiteX734" fmla="*/ 2312027 w 12192000"/>
              <a:gd name="connsiteY734" fmla="*/ 1941466 h 6858000"/>
              <a:gd name="connsiteX735" fmla="*/ 2185226 w 12192000"/>
              <a:gd name="connsiteY735" fmla="*/ 1722391 h 6858000"/>
              <a:gd name="connsiteX736" fmla="*/ 2176891 w 12192000"/>
              <a:gd name="connsiteY736" fmla="*/ 1709294 h 6858000"/>
              <a:gd name="connsiteX737" fmla="*/ 0 w 12192000"/>
              <a:gd name="connsiteY737" fmla="*/ 0 h 6858000"/>
              <a:gd name="connsiteX738" fmla="*/ 12192000 w 12192000"/>
              <a:gd name="connsiteY738" fmla="*/ 0 h 6858000"/>
              <a:gd name="connsiteX739" fmla="*/ 12192000 w 12192000"/>
              <a:gd name="connsiteY739" fmla="*/ 6858000 h 6858000"/>
              <a:gd name="connsiteX740" fmla="*/ 0 w 12192000"/>
              <a:gd name="connsiteY7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Lst>
            <a:rect l="l" t="t" r="r" b="b"/>
            <a:pathLst>
              <a:path w="12192000" h="6858000">
                <a:moveTo>
                  <a:pt x="8463986" y="3681564"/>
                </a:moveTo>
                <a:cubicBezTo>
                  <a:pt x="8479464" y="3681564"/>
                  <a:pt x="8492462" y="3687021"/>
                  <a:pt x="8502979" y="3697935"/>
                </a:cubicBezTo>
                <a:cubicBezTo>
                  <a:pt x="8513496" y="3708849"/>
                  <a:pt x="8518755" y="3722046"/>
                  <a:pt x="8518755" y="3737524"/>
                </a:cubicBezTo>
                <a:cubicBezTo>
                  <a:pt x="8518755" y="3753399"/>
                  <a:pt x="8513595" y="3766694"/>
                  <a:pt x="8503277" y="3777410"/>
                </a:cubicBezTo>
                <a:cubicBezTo>
                  <a:pt x="8492958" y="3788125"/>
                  <a:pt x="8479861" y="3793483"/>
                  <a:pt x="8463986" y="3793483"/>
                </a:cubicBezTo>
                <a:cubicBezTo>
                  <a:pt x="8448508" y="3793483"/>
                  <a:pt x="8435510" y="3788026"/>
                  <a:pt x="8424993" y="3777112"/>
                </a:cubicBezTo>
                <a:cubicBezTo>
                  <a:pt x="8414476" y="3766198"/>
                  <a:pt x="8409218" y="3753002"/>
                  <a:pt x="8409218" y="3737524"/>
                </a:cubicBezTo>
                <a:cubicBezTo>
                  <a:pt x="8409218" y="3721649"/>
                  <a:pt x="8414476" y="3708353"/>
                  <a:pt x="8424993" y="3697638"/>
                </a:cubicBezTo>
                <a:cubicBezTo>
                  <a:pt x="8435510" y="3686922"/>
                  <a:pt x="8448508" y="3681564"/>
                  <a:pt x="8463986" y="3681564"/>
                </a:cubicBezTo>
                <a:close/>
                <a:moveTo>
                  <a:pt x="4996887" y="3681564"/>
                </a:moveTo>
                <a:cubicBezTo>
                  <a:pt x="5012365" y="3681564"/>
                  <a:pt x="5025362" y="3687021"/>
                  <a:pt x="5035879" y="3697935"/>
                </a:cubicBezTo>
                <a:cubicBezTo>
                  <a:pt x="5046397" y="3708849"/>
                  <a:pt x="5051655" y="3722046"/>
                  <a:pt x="5051655" y="3737524"/>
                </a:cubicBezTo>
                <a:cubicBezTo>
                  <a:pt x="5051655" y="3753399"/>
                  <a:pt x="5046496" y="3766694"/>
                  <a:pt x="5036177" y="3777410"/>
                </a:cubicBezTo>
                <a:cubicBezTo>
                  <a:pt x="5025859" y="3788125"/>
                  <a:pt x="5012762" y="3793483"/>
                  <a:pt x="4996887" y="3793483"/>
                </a:cubicBezTo>
                <a:cubicBezTo>
                  <a:pt x="4981408" y="3793483"/>
                  <a:pt x="4968410" y="3788026"/>
                  <a:pt x="4957894" y="3777112"/>
                </a:cubicBezTo>
                <a:cubicBezTo>
                  <a:pt x="4947377" y="3766198"/>
                  <a:pt x="4942118" y="3753002"/>
                  <a:pt x="4942118" y="3737524"/>
                </a:cubicBezTo>
                <a:cubicBezTo>
                  <a:pt x="4942118" y="3721649"/>
                  <a:pt x="4947377" y="3708353"/>
                  <a:pt x="4957894" y="3697638"/>
                </a:cubicBezTo>
                <a:cubicBezTo>
                  <a:pt x="4968410" y="3686922"/>
                  <a:pt x="4981408" y="3681564"/>
                  <a:pt x="4996887" y="3681564"/>
                </a:cubicBezTo>
                <a:close/>
                <a:moveTo>
                  <a:pt x="5697569" y="3657156"/>
                </a:moveTo>
                <a:cubicBezTo>
                  <a:pt x="5712254" y="3657156"/>
                  <a:pt x="5724755" y="3662217"/>
                  <a:pt x="5735074" y="3672337"/>
                </a:cubicBezTo>
                <a:cubicBezTo>
                  <a:pt x="5745393" y="3682457"/>
                  <a:pt x="5750552" y="3694860"/>
                  <a:pt x="5750552" y="3709544"/>
                </a:cubicBezTo>
                <a:cubicBezTo>
                  <a:pt x="5750552" y="3723831"/>
                  <a:pt x="5745293" y="3736135"/>
                  <a:pt x="5734776" y="3746453"/>
                </a:cubicBezTo>
                <a:cubicBezTo>
                  <a:pt x="5724259" y="3756772"/>
                  <a:pt x="5711857" y="3761931"/>
                  <a:pt x="5697569" y="3761931"/>
                </a:cubicBezTo>
                <a:cubicBezTo>
                  <a:pt x="5683282" y="3761931"/>
                  <a:pt x="5670979" y="3756871"/>
                  <a:pt x="5660660" y="3746751"/>
                </a:cubicBezTo>
                <a:cubicBezTo>
                  <a:pt x="5650341" y="3736631"/>
                  <a:pt x="5645182" y="3724228"/>
                  <a:pt x="5645182" y="3709544"/>
                </a:cubicBezTo>
                <a:cubicBezTo>
                  <a:pt x="5645182" y="3694860"/>
                  <a:pt x="5650341" y="3682457"/>
                  <a:pt x="5660660" y="3672337"/>
                </a:cubicBezTo>
                <a:cubicBezTo>
                  <a:pt x="5670979" y="3662217"/>
                  <a:pt x="5683282" y="3657156"/>
                  <a:pt x="5697569" y="3657156"/>
                </a:cubicBezTo>
                <a:close/>
                <a:moveTo>
                  <a:pt x="3830074" y="3627986"/>
                </a:moveTo>
                <a:cubicBezTo>
                  <a:pt x="3841584" y="3627986"/>
                  <a:pt x="3852002" y="3633344"/>
                  <a:pt x="3861328" y="3644060"/>
                </a:cubicBezTo>
                <a:cubicBezTo>
                  <a:pt x="3870654" y="3654775"/>
                  <a:pt x="3875318" y="3666086"/>
                  <a:pt x="3875318" y="3677992"/>
                </a:cubicBezTo>
                <a:cubicBezTo>
                  <a:pt x="3875318" y="3681564"/>
                  <a:pt x="3868372" y="3683946"/>
                  <a:pt x="3854482" y="3685136"/>
                </a:cubicBezTo>
                <a:cubicBezTo>
                  <a:pt x="3850514" y="3685533"/>
                  <a:pt x="3840393" y="3686922"/>
                  <a:pt x="3824121" y="3689303"/>
                </a:cubicBezTo>
                <a:cubicBezTo>
                  <a:pt x="3811421" y="3691288"/>
                  <a:pt x="3801301" y="3692280"/>
                  <a:pt x="3793760" y="3692280"/>
                </a:cubicBezTo>
                <a:cubicBezTo>
                  <a:pt x="3780663" y="3692280"/>
                  <a:pt x="3774115" y="3687716"/>
                  <a:pt x="3774115" y="3678588"/>
                </a:cubicBezTo>
                <a:cubicBezTo>
                  <a:pt x="3774115" y="3665094"/>
                  <a:pt x="3779968" y="3653287"/>
                  <a:pt x="3791677" y="3643167"/>
                </a:cubicBezTo>
                <a:cubicBezTo>
                  <a:pt x="3803384" y="3633046"/>
                  <a:pt x="3816183" y="3627986"/>
                  <a:pt x="3830074" y="3627986"/>
                </a:cubicBezTo>
                <a:close/>
                <a:moveTo>
                  <a:pt x="7787116" y="3449988"/>
                </a:moveTo>
                <a:cubicBezTo>
                  <a:pt x="7774813" y="3449988"/>
                  <a:pt x="7768662" y="3455147"/>
                  <a:pt x="7768662" y="3465466"/>
                </a:cubicBezTo>
                <a:cubicBezTo>
                  <a:pt x="7768662" y="3468641"/>
                  <a:pt x="7769257" y="3473999"/>
                  <a:pt x="7770447" y="3481539"/>
                </a:cubicBezTo>
                <a:cubicBezTo>
                  <a:pt x="7783941" y="3609730"/>
                  <a:pt x="7790688" y="3703988"/>
                  <a:pt x="7790688" y="3764313"/>
                </a:cubicBezTo>
                <a:cubicBezTo>
                  <a:pt x="7790688" y="3790903"/>
                  <a:pt x="7790093" y="3830888"/>
                  <a:pt x="7788902" y="3884268"/>
                </a:cubicBezTo>
                <a:cubicBezTo>
                  <a:pt x="7787712" y="3937648"/>
                  <a:pt x="7787116" y="3977832"/>
                  <a:pt x="7787116" y="4004819"/>
                </a:cubicBezTo>
                <a:cubicBezTo>
                  <a:pt x="7787116" y="4017916"/>
                  <a:pt x="7787513" y="4025457"/>
                  <a:pt x="7788307" y="4027441"/>
                </a:cubicBezTo>
                <a:cubicBezTo>
                  <a:pt x="7790291" y="4034188"/>
                  <a:pt x="7796442" y="4037561"/>
                  <a:pt x="7806762" y="4037561"/>
                </a:cubicBezTo>
                <a:cubicBezTo>
                  <a:pt x="7820652" y="4037561"/>
                  <a:pt x="7841388" y="4036767"/>
                  <a:pt x="7868972" y="4035180"/>
                </a:cubicBezTo>
                <a:cubicBezTo>
                  <a:pt x="7896554" y="4033592"/>
                  <a:pt x="7917291" y="4032799"/>
                  <a:pt x="7931182" y="4032799"/>
                </a:cubicBezTo>
                <a:cubicBezTo>
                  <a:pt x="7945072" y="4032799"/>
                  <a:pt x="7965809" y="4033592"/>
                  <a:pt x="7993392" y="4035180"/>
                </a:cubicBezTo>
                <a:cubicBezTo>
                  <a:pt x="8020975" y="4036767"/>
                  <a:pt x="8041711" y="4037561"/>
                  <a:pt x="8055602" y="4037561"/>
                </a:cubicBezTo>
                <a:cubicBezTo>
                  <a:pt x="8065921" y="4037561"/>
                  <a:pt x="8072072" y="4034188"/>
                  <a:pt x="8074057" y="4027441"/>
                </a:cubicBezTo>
                <a:cubicBezTo>
                  <a:pt x="8074850" y="4025457"/>
                  <a:pt x="8075247" y="4017916"/>
                  <a:pt x="8075247" y="4004819"/>
                </a:cubicBezTo>
                <a:cubicBezTo>
                  <a:pt x="8075247" y="3977832"/>
                  <a:pt x="8074553" y="3937648"/>
                  <a:pt x="8073164" y="3884268"/>
                </a:cubicBezTo>
                <a:cubicBezTo>
                  <a:pt x="8071774" y="3830888"/>
                  <a:pt x="8071080" y="3790903"/>
                  <a:pt x="8071080" y="3764313"/>
                </a:cubicBezTo>
                <a:cubicBezTo>
                  <a:pt x="8071080" y="3725022"/>
                  <a:pt x="8078025" y="3630764"/>
                  <a:pt x="8091916" y="3481539"/>
                </a:cubicBezTo>
                <a:cubicBezTo>
                  <a:pt x="8092710" y="3473999"/>
                  <a:pt x="8093107" y="3468839"/>
                  <a:pt x="8093107" y="3466061"/>
                </a:cubicBezTo>
                <a:cubicBezTo>
                  <a:pt x="8093107" y="3455346"/>
                  <a:pt x="8087154" y="3449988"/>
                  <a:pt x="8075247" y="3449988"/>
                </a:cubicBezTo>
                <a:cubicBezTo>
                  <a:pt x="8059372" y="3449988"/>
                  <a:pt x="8035460" y="3452568"/>
                  <a:pt x="8003512" y="3457727"/>
                </a:cubicBezTo>
                <a:cubicBezTo>
                  <a:pt x="7971564" y="3462886"/>
                  <a:pt x="7947454" y="3465466"/>
                  <a:pt x="7931182" y="3465466"/>
                </a:cubicBezTo>
                <a:cubicBezTo>
                  <a:pt x="7914910" y="3465466"/>
                  <a:pt x="7890799" y="3462886"/>
                  <a:pt x="7858851" y="3457727"/>
                </a:cubicBezTo>
                <a:cubicBezTo>
                  <a:pt x="7826903" y="3452568"/>
                  <a:pt x="7802991" y="3449988"/>
                  <a:pt x="7787116" y="3449988"/>
                </a:cubicBezTo>
                <a:close/>
                <a:moveTo>
                  <a:pt x="6872716" y="3449988"/>
                </a:moveTo>
                <a:cubicBezTo>
                  <a:pt x="6860413" y="3449988"/>
                  <a:pt x="6854262" y="3455147"/>
                  <a:pt x="6854262" y="3465466"/>
                </a:cubicBezTo>
                <a:cubicBezTo>
                  <a:pt x="6854262" y="3468641"/>
                  <a:pt x="6854857" y="3473999"/>
                  <a:pt x="6856047" y="3481539"/>
                </a:cubicBezTo>
                <a:cubicBezTo>
                  <a:pt x="6869541" y="3609730"/>
                  <a:pt x="6876288" y="3703988"/>
                  <a:pt x="6876288" y="3764313"/>
                </a:cubicBezTo>
                <a:cubicBezTo>
                  <a:pt x="6876288" y="3790903"/>
                  <a:pt x="6875692" y="3830888"/>
                  <a:pt x="6874502" y="3884268"/>
                </a:cubicBezTo>
                <a:cubicBezTo>
                  <a:pt x="6873311" y="3937648"/>
                  <a:pt x="6872716" y="3977832"/>
                  <a:pt x="6872716" y="4004819"/>
                </a:cubicBezTo>
                <a:cubicBezTo>
                  <a:pt x="6872716" y="4017916"/>
                  <a:pt x="6873113" y="4025457"/>
                  <a:pt x="6873907" y="4027441"/>
                </a:cubicBezTo>
                <a:cubicBezTo>
                  <a:pt x="6875891" y="4034188"/>
                  <a:pt x="6882042" y="4037561"/>
                  <a:pt x="6892362" y="4037561"/>
                </a:cubicBezTo>
                <a:cubicBezTo>
                  <a:pt x="6906252" y="4037561"/>
                  <a:pt x="6926988" y="4036767"/>
                  <a:pt x="6954572" y="4035180"/>
                </a:cubicBezTo>
                <a:cubicBezTo>
                  <a:pt x="6982154" y="4033592"/>
                  <a:pt x="7002891" y="4032799"/>
                  <a:pt x="7016782" y="4032799"/>
                </a:cubicBezTo>
                <a:cubicBezTo>
                  <a:pt x="7030672" y="4032799"/>
                  <a:pt x="7051409" y="4033592"/>
                  <a:pt x="7078992" y="4035180"/>
                </a:cubicBezTo>
                <a:cubicBezTo>
                  <a:pt x="7106575" y="4036767"/>
                  <a:pt x="7127311" y="4037561"/>
                  <a:pt x="7141202" y="4037561"/>
                </a:cubicBezTo>
                <a:cubicBezTo>
                  <a:pt x="7151521" y="4037561"/>
                  <a:pt x="7157672" y="4034188"/>
                  <a:pt x="7159657" y="4027441"/>
                </a:cubicBezTo>
                <a:cubicBezTo>
                  <a:pt x="7160450" y="4025457"/>
                  <a:pt x="7160847" y="4017916"/>
                  <a:pt x="7160847" y="4004819"/>
                </a:cubicBezTo>
                <a:cubicBezTo>
                  <a:pt x="7160847" y="3977832"/>
                  <a:pt x="7160153" y="3937648"/>
                  <a:pt x="7158764" y="3884268"/>
                </a:cubicBezTo>
                <a:cubicBezTo>
                  <a:pt x="7157374" y="3830888"/>
                  <a:pt x="7156680" y="3790903"/>
                  <a:pt x="7156680" y="3764313"/>
                </a:cubicBezTo>
                <a:cubicBezTo>
                  <a:pt x="7156680" y="3725022"/>
                  <a:pt x="7163625" y="3630764"/>
                  <a:pt x="7177516" y="3481539"/>
                </a:cubicBezTo>
                <a:cubicBezTo>
                  <a:pt x="7178310" y="3473999"/>
                  <a:pt x="7178707" y="3468839"/>
                  <a:pt x="7178707" y="3466061"/>
                </a:cubicBezTo>
                <a:cubicBezTo>
                  <a:pt x="7178707" y="3455346"/>
                  <a:pt x="7172754" y="3449988"/>
                  <a:pt x="7160847" y="3449988"/>
                </a:cubicBezTo>
                <a:cubicBezTo>
                  <a:pt x="7144972" y="3449988"/>
                  <a:pt x="7121060" y="3452568"/>
                  <a:pt x="7089112" y="3457727"/>
                </a:cubicBezTo>
                <a:cubicBezTo>
                  <a:pt x="7057164" y="3462886"/>
                  <a:pt x="7033054" y="3465466"/>
                  <a:pt x="7016782" y="3465466"/>
                </a:cubicBezTo>
                <a:cubicBezTo>
                  <a:pt x="7000510" y="3465466"/>
                  <a:pt x="6976399" y="3462886"/>
                  <a:pt x="6944451" y="3457727"/>
                </a:cubicBezTo>
                <a:cubicBezTo>
                  <a:pt x="6912503" y="3452568"/>
                  <a:pt x="6888591" y="3449988"/>
                  <a:pt x="6872716" y="3449988"/>
                </a:cubicBezTo>
                <a:close/>
                <a:moveTo>
                  <a:pt x="3041880" y="3435105"/>
                </a:moveTo>
                <a:cubicBezTo>
                  <a:pt x="3107762" y="3435105"/>
                  <a:pt x="3140702" y="3457528"/>
                  <a:pt x="3140702" y="3502375"/>
                </a:cubicBezTo>
                <a:cubicBezTo>
                  <a:pt x="3140702" y="3548810"/>
                  <a:pt x="3108555" y="3572027"/>
                  <a:pt x="3044262" y="3572027"/>
                </a:cubicBezTo>
                <a:cubicBezTo>
                  <a:pt x="3027990" y="3572027"/>
                  <a:pt x="3019854" y="3569050"/>
                  <a:pt x="3019854" y="3563097"/>
                </a:cubicBezTo>
                <a:cubicBezTo>
                  <a:pt x="3019854" y="3557144"/>
                  <a:pt x="3019457" y="3548214"/>
                  <a:pt x="3018663" y="3536308"/>
                </a:cubicBezTo>
                <a:cubicBezTo>
                  <a:pt x="3017870" y="3524402"/>
                  <a:pt x="3017473" y="3515472"/>
                  <a:pt x="3017473" y="3509519"/>
                </a:cubicBezTo>
                <a:cubicBezTo>
                  <a:pt x="3017473" y="3459910"/>
                  <a:pt x="3025608" y="3435105"/>
                  <a:pt x="3041880" y="3435105"/>
                </a:cubicBezTo>
                <a:close/>
                <a:moveTo>
                  <a:pt x="9116449" y="3432128"/>
                </a:moveTo>
                <a:cubicBezTo>
                  <a:pt x="9104145" y="3432128"/>
                  <a:pt x="9056918" y="3440066"/>
                  <a:pt x="8974764" y="3455941"/>
                </a:cubicBezTo>
                <a:cubicBezTo>
                  <a:pt x="8919202" y="3463878"/>
                  <a:pt x="8871180" y="3470427"/>
                  <a:pt x="8830699" y="3475586"/>
                </a:cubicBezTo>
                <a:cubicBezTo>
                  <a:pt x="8823952" y="3478364"/>
                  <a:pt x="8820578" y="3483524"/>
                  <a:pt x="8820578" y="3491064"/>
                </a:cubicBezTo>
                <a:cubicBezTo>
                  <a:pt x="8820578" y="3494239"/>
                  <a:pt x="8821174" y="3498010"/>
                  <a:pt x="8822364" y="3502375"/>
                </a:cubicBezTo>
                <a:cubicBezTo>
                  <a:pt x="8841017" y="3570638"/>
                  <a:pt x="8850344" y="3647830"/>
                  <a:pt x="8850344" y="3733952"/>
                </a:cubicBezTo>
                <a:lnTo>
                  <a:pt x="8850344" y="4011963"/>
                </a:lnTo>
                <a:cubicBezTo>
                  <a:pt x="8850344" y="4029028"/>
                  <a:pt x="8858877" y="4037561"/>
                  <a:pt x="8875943" y="4037561"/>
                </a:cubicBezTo>
                <a:cubicBezTo>
                  <a:pt x="8889436" y="4037561"/>
                  <a:pt x="8909776" y="4037363"/>
                  <a:pt x="8936962" y="4036966"/>
                </a:cubicBezTo>
                <a:cubicBezTo>
                  <a:pt x="8964148" y="4036569"/>
                  <a:pt x="8984488" y="4036370"/>
                  <a:pt x="8997982" y="4036370"/>
                </a:cubicBezTo>
                <a:cubicBezTo>
                  <a:pt x="9010681" y="4036370"/>
                  <a:pt x="9029930" y="4036966"/>
                  <a:pt x="9055727" y="4038156"/>
                </a:cubicBezTo>
                <a:cubicBezTo>
                  <a:pt x="9081524" y="4039347"/>
                  <a:pt x="9100772" y="4039942"/>
                  <a:pt x="9113472" y="4039942"/>
                </a:cubicBezTo>
                <a:cubicBezTo>
                  <a:pt x="9130537" y="4039942"/>
                  <a:pt x="9139071" y="4029822"/>
                  <a:pt x="9139071" y="4009581"/>
                </a:cubicBezTo>
                <a:lnTo>
                  <a:pt x="9139071" y="3722046"/>
                </a:lnTo>
                <a:cubicBezTo>
                  <a:pt x="9139071" y="3699821"/>
                  <a:pt x="9150580" y="3688708"/>
                  <a:pt x="9173599" y="3688708"/>
                </a:cubicBezTo>
                <a:cubicBezTo>
                  <a:pt x="9196221" y="3688708"/>
                  <a:pt x="9207532" y="3700217"/>
                  <a:pt x="9207532" y="3723236"/>
                </a:cubicBezTo>
                <a:cubicBezTo>
                  <a:pt x="9207532" y="3736730"/>
                  <a:pt x="9207928" y="3756971"/>
                  <a:pt x="9208722" y="3783958"/>
                </a:cubicBezTo>
                <a:cubicBezTo>
                  <a:pt x="9209516" y="3810945"/>
                  <a:pt x="9209913" y="3831186"/>
                  <a:pt x="9209913" y="3844680"/>
                </a:cubicBezTo>
                <a:cubicBezTo>
                  <a:pt x="9209913" y="3862936"/>
                  <a:pt x="9209516" y="3890023"/>
                  <a:pt x="9208722" y="3925940"/>
                </a:cubicBezTo>
                <a:cubicBezTo>
                  <a:pt x="9207928" y="3961857"/>
                  <a:pt x="9207532" y="3988944"/>
                  <a:pt x="9207532" y="4007200"/>
                </a:cubicBezTo>
                <a:cubicBezTo>
                  <a:pt x="9207532" y="4027441"/>
                  <a:pt x="9215271" y="4037561"/>
                  <a:pt x="9230749" y="4037561"/>
                </a:cubicBezTo>
                <a:cubicBezTo>
                  <a:pt x="9244639" y="4037561"/>
                  <a:pt x="9265376" y="4037363"/>
                  <a:pt x="9292959" y="4036966"/>
                </a:cubicBezTo>
                <a:cubicBezTo>
                  <a:pt x="9320542" y="4036569"/>
                  <a:pt x="9341278" y="4036370"/>
                  <a:pt x="9355169" y="4036370"/>
                </a:cubicBezTo>
                <a:cubicBezTo>
                  <a:pt x="9368266" y="4036370"/>
                  <a:pt x="9388110" y="4036966"/>
                  <a:pt x="9414700" y="4038156"/>
                </a:cubicBezTo>
                <a:cubicBezTo>
                  <a:pt x="9441291" y="4039347"/>
                  <a:pt x="9461333" y="4039942"/>
                  <a:pt x="9474827" y="4039942"/>
                </a:cubicBezTo>
                <a:cubicBezTo>
                  <a:pt x="9489511" y="4039942"/>
                  <a:pt x="9496853" y="4031806"/>
                  <a:pt x="9496853" y="4015534"/>
                </a:cubicBezTo>
                <a:lnTo>
                  <a:pt x="9496853" y="3583933"/>
                </a:lnTo>
                <a:cubicBezTo>
                  <a:pt x="9496853" y="3538293"/>
                  <a:pt x="9476811" y="3502177"/>
                  <a:pt x="9436727" y="3475586"/>
                </a:cubicBezTo>
                <a:cubicBezTo>
                  <a:pt x="9401802" y="3452964"/>
                  <a:pt x="9360328" y="3441653"/>
                  <a:pt x="9312307" y="3441653"/>
                </a:cubicBezTo>
                <a:cubicBezTo>
                  <a:pt x="9283335" y="3441653"/>
                  <a:pt x="9246723" y="3453163"/>
                  <a:pt x="9202471" y="3476181"/>
                </a:cubicBezTo>
                <a:cubicBezTo>
                  <a:pt x="9158219" y="3499200"/>
                  <a:pt x="9137681" y="3510710"/>
                  <a:pt x="9140857" y="3510710"/>
                </a:cubicBezTo>
                <a:cubicBezTo>
                  <a:pt x="9136491" y="3510710"/>
                  <a:pt x="9133316" y="3497613"/>
                  <a:pt x="9131332" y="3471419"/>
                </a:cubicBezTo>
                <a:cubicBezTo>
                  <a:pt x="9129347" y="3445225"/>
                  <a:pt x="9124386" y="3432128"/>
                  <a:pt x="9116449" y="3432128"/>
                </a:cubicBezTo>
                <a:close/>
                <a:moveTo>
                  <a:pt x="6392299" y="3432128"/>
                </a:moveTo>
                <a:cubicBezTo>
                  <a:pt x="6379996" y="3432128"/>
                  <a:pt x="6332768" y="3440066"/>
                  <a:pt x="6250615" y="3455941"/>
                </a:cubicBezTo>
                <a:cubicBezTo>
                  <a:pt x="6195052" y="3463878"/>
                  <a:pt x="6147030" y="3470427"/>
                  <a:pt x="6106549" y="3475586"/>
                </a:cubicBezTo>
                <a:cubicBezTo>
                  <a:pt x="6099802" y="3478364"/>
                  <a:pt x="6096429" y="3483524"/>
                  <a:pt x="6096429" y="3491064"/>
                </a:cubicBezTo>
                <a:cubicBezTo>
                  <a:pt x="6096429" y="3494239"/>
                  <a:pt x="6097024" y="3498010"/>
                  <a:pt x="6098215" y="3502375"/>
                </a:cubicBezTo>
                <a:cubicBezTo>
                  <a:pt x="6116868" y="3570638"/>
                  <a:pt x="6126194" y="3647830"/>
                  <a:pt x="6126194" y="3733952"/>
                </a:cubicBezTo>
                <a:lnTo>
                  <a:pt x="6126194" y="4011963"/>
                </a:lnTo>
                <a:cubicBezTo>
                  <a:pt x="6126194" y="4029028"/>
                  <a:pt x="6134727" y="4037561"/>
                  <a:pt x="6151793" y="4037561"/>
                </a:cubicBezTo>
                <a:cubicBezTo>
                  <a:pt x="6165286" y="4037561"/>
                  <a:pt x="6185626" y="4037363"/>
                  <a:pt x="6212812" y="4036966"/>
                </a:cubicBezTo>
                <a:cubicBezTo>
                  <a:pt x="6239998" y="4036569"/>
                  <a:pt x="6260338" y="4036370"/>
                  <a:pt x="6273832" y="4036370"/>
                </a:cubicBezTo>
                <a:cubicBezTo>
                  <a:pt x="6286532" y="4036370"/>
                  <a:pt x="6305780" y="4036966"/>
                  <a:pt x="6331577" y="4038156"/>
                </a:cubicBezTo>
                <a:cubicBezTo>
                  <a:pt x="6357374" y="4039347"/>
                  <a:pt x="6376622" y="4039942"/>
                  <a:pt x="6389322" y="4039942"/>
                </a:cubicBezTo>
                <a:cubicBezTo>
                  <a:pt x="6406388" y="4039942"/>
                  <a:pt x="6414921" y="4029822"/>
                  <a:pt x="6414921" y="4009581"/>
                </a:cubicBezTo>
                <a:lnTo>
                  <a:pt x="6414921" y="3722046"/>
                </a:lnTo>
                <a:cubicBezTo>
                  <a:pt x="6414921" y="3699821"/>
                  <a:pt x="6426430" y="3688708"/>
                  <a:pt x="6449449" y="3688708"/>
                </a:cubicBezTo>
                <a:cubicBezTo>
                  <a:pt x="6472070" y="3688708"/>
                  <a:pt x="6483381" y="3700217"/>
                  <a:pt x="6483382" y="3723236"/>
                </a:cubicBezTo>
                <a:cubicBezTo>
                  <a:pt x="6483381" y="3736730"/>
                  <a:pt x="6483778" y="3756971"/>
                  <a:pt x="6484572" y="3783958"/>
                </a:cubicBezTo>
                <a:cubicBezTo>
                  <a:pt x="6485366" y="3810945"/>
                  <a:pt x="6485763" y="3831186"/>
                  <a:pt x="6485763" y="3844680"/>
                </a:cubicBezTo>
                <a:cubicBezTo>
                  <a:pt x="6485763" y="3862936"/>
                  <a:pt x="6485366" y="3890023"/>
                  <a:pt x="6484572" y="3925940"/>
                </a:cubicBezTo>
                <a:cubicBezTo>
                  <a:pt x="6483778" y="3961857"/>
                  <a:pt x="6483381" y="3988944"/>
                  <a:pt x="6483382" y="4007200"/>
                </a:cubicBezTo>
                <a:cubicBezTo>
                  <a:pt x="6483381" y="4027441"/>
                  <a:pt x="6491120" y="4037561"/>
                  <a:pt x="6506599" y="4037561"/>
                </a:cubicBezTo>
                <a:cubicBezTo>
                  <a:pt x="6520489" y="4037561"/>
                  <a:pt x="6541226" y="4037363"/>
                  <a:pt x="6568809" y="4036966"/>
                </a:cubicBezTo>
                <a:cubicBezTo>
                  <a:pt x="6596392" y="4036569"/>
                  <a:pt x="6617128" y="4036370"/>
                  <a:pt x="6631019" y="4036370"/>
                </a:cubicBezTo>
                <a:cubicBezTo>
                  <a:pt x="6644116" y="4036370"/>
                  <a:pt x="6663960" y="4036966"/>
                  <a:pt x="6690551" y="4038156"/>
                </a:cubicBezTo>
                <a:cubicBezTo>
                  <a:pt x="6717141" y="4039347"/>
                  <a:pt x="6737183" y="4039942"/>
                  <a:pt x="6750677" y="4039942"/>
                </a:cubicBezTo>
                <a:cubicBezTo>
                  <a:pt x="6765361" y="4039942"/>
                  <a:pt x="6772703" y="4031806"/>
                  <a:pt x="6772704" y="4015534"/>
                </a:cubicBezTo>
                <a:lnTo>
                  <a:pt x="6772704" y="3583933"/>
                </a:lnTo>
                <a:cubicBezTo>
                  <a:pt x="6772703" y="3538293"/>
                  <a:pt x="6752661" y="3502177"/>
                  <a:pt x="6712577" y="3475586"/>
                </a:cubicBezTo>
                <a:cubicBezTo>
                  <a:pt x="6677652" y="3452964"/>
                  <a:pt x="6636178" y="3441653"/>
                  <a:pt x="6588157" y="3441653"/>
                </a:cubicBezTo>
                <a:cubicBezTo>
                  <a:pt x="6559185" y="3441653"/>
                  <a:pt x="6522573" y="3453163"/>
                  <a:pt x="6478322" y="3476181"/>
                </a:cubicBezTo>
                <a:cubicBezTo>
                  <a:pt x="6434070" y="3499200"/>
                  <a:pt x="6413531" y="3510710"/>
                  <a:pt x="6416707" y="3510710"/>
                </a:cubicBezTo>
                <a:cubicBezTo>
                  <a:pt x="6412341" y="3510710"/>
                  <a:pt x="6409166" y="3497613"/>
                  <a:pt x="6407182" y="3471419"/>
                </a:cubicBezTo>
                <a:cubicBezTo>
                  <a:pt x="6405197" y="3445225"/>
                  <a:pt x="6400236" y="3432128"/>
                  <a:pt x="6392299" y="3432128"/>
                </a:cubicBezTo>
                <a:close/>
                <a:moveTo>
                  <a:pt x="4473012" y="3431533"/>
                </a:moveTo>
                <a:cubicBezTo>
                  <a:pt x="4383318" y="3431533"/>
                  <a:pt x="4308705" y="3460803"/>
                  <a:pt x="4249174" y="3519342"/>
                </a:cubicBezTo>
                <a:cubicBezTo>
                  <a:pt x="4189643" y="3577881"/>
                  <a:pt x="4159877" y="3651799"/>
                  <a:pt x="4159877" y="3741096"/>
                </a:cubicBezTo>
                <a:cubicBezTo>
                  <a:pt x="4159877" y="3824836"/>
                  <a:pt x="4191131" y="3897663"/>
                  <a:pt x="4253639" y="3959575"/>
                </a:cubicBezTo>
                <a:cubicBezTo>
                  <a:pt x="4316147" y="4021488"/>
                  <a:pt x="4389271" y="4052444"/>
                  <a:pt x="4473012" y="4052444"/>
                </a:cubicBezTo>
                <a:cubicBezTo>
                  <a:pt x="4496031" y="4052444"/>
                  <a:pt x="4528574" y="4047880"/>
                  <a:pt x="4570644" y="4038752"/>
                </a:cubicBezTo>
                <a:cubicBezTo>
                  <a:pt x="4623030" y="4027639"/>
                  <a:pt x="4649224" y="4015336"/>
                  <a:pt x="4649224" y="4001842"/>
                </a:cubicBezTo>
                <a:cubicBezTo>
                  <a:pt x="4649224" y="3979617"/>
                  <a:pt x="4643072" y="3939136"/>
                  <a:pt x="4630769" y="3880399"/>
                </a:cubicBezTo>
                <a:cubicBezTo>
                  <a:pt x="4616879" y="3813724"/>
                  <a:pt x="4604576" y="3780386"/>
                  <a:pt x="4593860" y="3780386"/>
                </a:cubicBezTo>
                <a:cubicBezTo>
                  <a:pt x="4591082" y="3780386"/>
                  <a:pt x="4581755" y="3782966"/>
                  <a:pt x="4565880" y="3788125"/>
                </a:cubicBezTo>
                <a:cubicBezTo>
                  <a:pt x="4550005" y="3793285"/>
                  <a:pt x="4537305" y="3795864"/>
                  <a:pt x="4527780" y="3795864"/>
                </a:cubicBezTo>
                <a:cubicBezTo>
                  <a:pt x="4488887" y="3795864"/>
                  <a:pt x="4469440" y="3777608"/>
                  <a:pt x="4469440" y="3741096"/>
                </a:cubicBezTo>
                <a:cubicBezTo>
                  <a:pt x="4469440" y="3724824"/>
                  <a:pt x="4475095" y="3711628"/>
                  <a:pt x="4486406" y="3701507"/>
                </a:cubicBezTo>
                <a:cubicBezTo>
                  <a:pt x="4497717" y="3691387"/>
                  <a:pt x="4511508" y="3686327"/>
                  <a:pt x="4527780" y="3686327"/>
                </a:cubicBezTo>
                <a:cubicBezTo>
                  <a:pt x="4534130" y="3686327"/>
                  <a:pt x="4543358" y="3686922"/>
                  <a:pt x="4555462" y="3688113"/>
                </a:cubicBezTo>
                <a:cubicBezTo>
                  <a:pt x="4567567" y="3689303"/>
                  <a:pt x="4576596" y="3689899"/>
                  <a:pt x="4582549" y="3689899"/>
                </a:cubicBezTo>
                <a:cubicBezTo>
                  <a:pt x="4590090" y="3689899"/>
                  <a:pt x="4595844" y="3684640"/>
                  <a:pt x="4599813" y="3674123"/>
                </a:cubicBezTo>
                <a:cubicBezTo>
                  <a:pt x="4603782" y="3663606"/>
                  <a:pt x="4613505" y="3630566"/>
                  <a:pt x="4628984" y="3575003"/>
                </a:cubicBezTo>
                <a:cubicBezTo>
                  <a:pt x="4644462" y="3517853"/>
                  <a:pt x="4652201" y="3486302"/>
                  <a:pt x="4652201" y="3480349"/>
                </a:cubicBezTo>
                <a:cubicBezTo>
                  <a:pt x="4652201" y="3475586"/>
                  <a:pt x="4645652" y="3469831"/>
                  <a:pt x="4632555" y="3463085"/>
                </a:cubicBezTo>
                <a:cubicBezTo>
                  <a:pt x="4590487" y="3442050"/>
                  <a:pt x="4537305" y="3431533"/>
                  <a:pt x="4473012" y="3431533"/>
                </a:cubicBezTo>
                <a:close/>
                <a:moveTo>
                  <a:pt x="5602916" y="3430342"/>
                </a:moveTo>
                <a:cubicBezTo>
                  <a:pt x="5527508" y="3430342"/>
                  <a:pt x="5466191" y="3456735"/>
                  <a:pt x="5418963" y="3509519"/>
                </a:cubicBezTo>
                <a:cubicBezTo>
                  <a:pt x="5373322" y="3560319"/>
                  <a:pt x="5350503" y="3623819"/>
                  <a:pt x="5350503" y="3700019"/>
                </a:cubicBezTo>
                <a:cubicBezTo>
                  <a:pt x="5350503" y="3776219"/>
                  <a:pt x="5374612" y="3838528"/>
                  <a:pt x="5422833" y="3886947"/>
                </a:cubicBezTo>
                <a:cubicBezTo>
                  <a:pt x="5471053" y="3935366"/>
                  <a:pt x="5533461" y="3959575"/>
                  <a:pt x="5610058" y="3959575"/>
                </a:cubicBezTo>
                <a:cubicBezTo>
                  <a:pt x="5658080" y="3959575"/>
                  <a:pt x="5697966" y="3952233"/>
                  <a:pt x="5729716" y="3937549"/>
                </a:cubicBezTo>
                <a:lnTo>
                  <a:pt x="5729716" y="3963147"/>
                </a:lnTo>
                <a:cubicBezTo>
                  <a:pt x="5729716" y="3977434"/>
                  <a:pt x="5714437" y="3988150"/>
                  <a:pt x="5683878" y="3995294"/>
                </a:cubicBezTo>
                <a:cubicBezTo>
                  <a:pt x="5662446" y="4000850"/>
                  <a:pt x="5641015" y="4003628"/>
                  <a:pt x="5619583" y="4003628"/>
                </a:cubicBezTo>
                <a:cubicBezTo>
                  <a:pt x="5579896" y="4003628"/>
                  <a:pt x="5526715" y="3994699"/>
                  <a:pt x="5460041" y="3976839"/>
                </a:cubicBezTo>
                <a:cubicBezTo>
                  <a:pt x="5457658" y="3976046"/>
                  <a:pt x="5455872" y="3975649"/>
                  <a:pt x="5454682" y="3975649"/>
                </a:cubicBezTo>
                <a:cubicBezTo>
                  <a:pt x="5447936" y="3975649"/>
                  <a:pt x="5442776" y="3983189"/>
                  <a:pt x="5439204" y="3998270"/>
                </a:cubicBezTo>
                <a:cubicBezTo>
                  <a:pt x="5426504" y="4053833"/>
                  <a:pt x="5414796" y="4104038"/>
                  <a:pt x="5404080" y="4148884"/>
                </a:cubicBezTo>
                <a:cubicBezTo>
                  <a:pt x="5404080" y="4168728"/>
                  <a:pt x="5443371" y="4185000"/>
                  <a:pt x="5521952" y="4197700"/>
                </a:cubicBezTo>
                <a:cubicBezTo>
                  <a:pt x="5579896" y="4207225"/>
                  <a:pt x="5628314" y="4211988"/>
                  <a:pt x="5667208" y="4211988"/>
                </a:cubicBezTo>
                <a:cubicBezTo>
                  <a:pt x="5827546" y="4211988"/>
                  <a:pt x="5936488" y="4167736"/>
                  <a:pt x="5994035" y="4079233"/>
                </a:cubicBezTo>
                <a:cubicBezTo>
                  <a:pt x="6021022" y="4037561"/>
                  <a:pt x="6034516" y="3962750"/>
                  <a:pt x="6034516" y="3854800"/>
                </a:cubicBezTo>
                <a:cubicBezTo>
                  <a:pt x="6034516" y="3841703"/>
                  <a:pt x="6034317" y="3821959"/>
                  <a:pt x="6033921" y="3795566"/>
                </a:cubicBezTo>
                <a:cubicBezTo>
                  <a:pt x="6033524" y="3769174"/>
                  <a:pt x="6033326" y="3749430"/>
                  <a:pt x="6033326" y="3736333"/>
                </a:cubicBezTo>
                <a:cubicBezTo>
                  <a:pt x="6033326" y="3706567"/>
                  <a:pt x="6034220" y="3661919"/>
                  <a:pt x="6036004" y="3602388"/>
                </a:cubicBezTo>
                <a:cubicBezTo>
                  <a:pt x="6037791" y="3542856"/>
                  <a:pt x="6038683" y="3498208"/>
                  <a:pt x="6038683" y="3468442"/>
                </a:cubicBezTo>
                <a:cubicBezTo>
                  <a:pt x="6038683" y="3460902"/>
                  <a:pt x="6035112" y="3455941"/>
                  <a:pt x="6027968" y="3453560"/>
                </a:cubicBezTo>
                <a:cubicBezTo>
                  <a:pt x="6025983" y="3452766"/>
                  <a:pt x="5980343" y="3448896"/>
                  <a:pt x="5891046" y="3441951"/>
                </a:cubicBezTo>
                <a:cubicBezTo>
                  <a:pt x="5801749" y="3435006"/>
                  <a:pt x="5752735" y="3431533"/>
                  <a:pt x="5744004" y="3431533"/>
                </a:cubicBezTo>
                <a:cubicBezTo>
                  <a:pt x="5738844" y="3431533"/>
                  <a:pt x="5736265" y="3435303"/>
                  <a:pt x="5736265" y="3442844"/>
                </a:cubicBezTo>
                <a:cubicBezTo>
                  <a:pt x="5736265" y="3448003"/>
                  <a:pt x="5737058" y="3455742"/>
                  <a:pt x="5738647" y="3466061"/>
                </a:cubicBezTo>
                <a:cubicBezTo>
                  <a:pt x="5740233" y="3476380"/>
                  <a:pt x="5741027" y="3484119"/>
                  <a:pt x="5741027" y="3489278"/>
                </a:cubicBezTo>
                <a:cubicBezTo>
                  <a:pt x="5741027" y="3494438"/>
                  <a:pt x="5740233" y="3498208"/>
                  <a:pt x="5738647" y="3500589"/>
                </a:cubicBezTo>
                <a:cubicBezTo>
                  <a:pt x="5727137" y="3488683"/>
                  <a:pt x="5715627" y="3476578"/>
                  <a:pt x="5704118" y="3464275"/>
                </a:cubicBezTo>
                <a:cubicBezTo>
                  <a:pt x="5677527" y="3441653"/>
                  <a:pt x="5643792" y="3430342"/>
                  <a:pt x="5602916" y="3430342"/>
                </a:cubicBezTo>
                <a:close/>
                <a:moveTo>
                  <a:pt x="3826502" y="3427961"/>
                </a:moveTo>
                <a:cubicBezTo>
                  <a:pt x="3736412" y="3427961"/>
                  <a:pt x="3661303" y="3458719"/>
                  <a:pt x="3601176" y="3520235"/>
                </a:cubicBezTo>
                <a:cubicBezTo>
                  <a:pt x="3541050" y="3581750"/>
                  <a:pt x="3510987" y="3657950"/>
                  <a:pt x="3510987" y="3748835"/>
                </a:cubicBezTo>
                <a:cubicBezTo>
                  <a:pt x="3510987" y="3849641"/>
                  <a:pt x="3542141" y="3926039"/>
                  <a:pt x="3604451" y="3978030"/>
                </a:cubicBezTo>
                <a:cubicBezTo>
                  <a:pt x="3662394" y="4026845"/>
                  <a:pt x="3742960" y="4051253"/>
                  <a:pt x="3846148" y="4051253"/>
                </a:cubicBezTo>
                <a:cubicBezTo>
                  <a:pt x="3954098" y="4051253"/>
                  <a:pt x="4030099" y="4030020"/>
                  <a:pt x="4074153" y="3987555"/>
                </a:cubicBezTo>
                <a:cubicBezTo>
                  <a:pt x="4079312" y="3982792"/>
                  <a:pt x="4081892" y="3978228"/>
                  <a:pt x="4081892" y="3973863"/>
                </a:cubicBezTo>
                <a:cubicBezTo>
                  <a:pt x="4081892" y="3971878"/>
                  <a:pt x="4075144" y="3961361"/>
                  <a:pt x="4061651" y="3942311"/>
                </a:cubicBezTo>
                <a:cubicBezTo>
                  <a:pt x="4046569" y="3920880"/>
                  <a:pt x="4039029" y="3909966"/>
                  <a:pt x="4039029" y="3909569"/>
                </a:cubicBezTo>
                <a:cubicBezTo>
                  <a:pt x="4025932" y="3883375"/>
                  <a:pt x="4016407" y="3863532"/>
                  <a:pt x="4010454" y="3850038"/>
                </a:cubicBezTo>
                <a:cubicBezTo>
                  <a:pt x="4006485" y="3842894"/>
                  <a:pt x="4001326" y="3839322"/>
                  <a:pt x="3994976" y="3839322"/>
                </a:cubicBezTo>
                <a:cubicBezTo>
                  <a:pt x="3990610" y="3839322"/>
                  <a:pt x="3973445" y="3844283"/>
                  <a:pt x="3943481" y="3854205"/>
                </a:cubicBezTo>
                <a:cubicBezTo>
                  <a:pt x="3913517" y="3864127"/>
                  <a:pt x="3889605" y="3869088"/>
                  <a:pt x="3871746" y="3869088"/>
                </a:cubicBezTo>
                <a:cubicBezTo>
                  <a:pt x="3853887" y="3869088"/>
                  <a:pt x="3836424" y="3866111"/>
                  <a:pt x="3819359" y="3860158"/>
                </a:cubicBezTo>
                <a:cubicBezTo>
                  <a:pt x="3797928" y="3852221"/>
                  <a:pt x="3784831" y="3841505"/>
                  <a:pt x="3780068" y="3828011"/>
                </a:cubicBezTo>
                <a:lnTo>
                  <a:pt x="3919371" y="3811938"/>
                </a:lnTo>
                <a:cubicBezTo>
                  <a:pt x="4013430" y="3801222"/>
                  <a:pt x="4065024" y="3794674"/>
                  <a:pt x="4074153" y="3792292"/>
                </a:cubicBezTo>
                <a:cubicBezTo>
                  <a:pt x="4099949" y="3785942"/>
                  <a:pt x="4112848" y="3762130"/>
                  <a:pt x="4112848" y="3720855"/>
                </a:cubicBezTo>
                <a:cubicBezTo>
                  <a:pt x="4112848" y="3641877"/>
                  <a:pt x="4084769" y="3573317"/>
                  <a:pt x="4028611" y="3515174"/>
                </a:cubicBezTo>
                <a:cubicBezTo>
                  <a:pt x="3972453" y="3457032"/>
                  <a:pt x="3905084" y="3427961"/>
                  <a:pt x="3826502" y="3427961"/>
                </a:cubicBezTo>
                <a:close/>
                <a:moveTo>
                  <a:pt x="8463986" y="3423199"/>
                </a:moveTo>
                <a:cubicBezTo>
                  <a:pt x="8371911" y="3423199"/>
                  <a:pt x="8296307" y="3453957"/>
                  <a:pt x="8237172" y="3515472"/>
                </a:cubicBezTo>
                <a:cubicBezTo>
                  <a:pt x="8179625" y="3576194"/>
                  <a:pt x="8150852" y="3652989"/>
                  <a:pt x="8150852" y="3745858"/>
                </a:cubicBezTo>
                <a:cubicBezTo>
                  <a:pt x="8150852" y="3834361"/>
                  <a:pt x="8180816" y="3907585"/>
                  <a:pt x="8240744" y="3965528"/>
                </a:cubicBezTo>
                <a:cubicBezTo>
                  <a:pt x="8300672" y="4023472"/>
                  <a:pt x="8375086" y="4052444"/>
                  <a:pt x="8463986" y="4052444"/>
                </a:cubicBezTo>
                <a:cubicBezTo>
                  <a:pt x="8555267" y="4052444"/>
                  <a:pt x="8630277" y="4022778"/>
                  <a:pt x="8689014" y="3963445"/>
                </a:cubicBezTo>
                <a:cubicBezTo>
                  <a:pt x="8747752" y="3904112"/>
                  <a:pt x="8777121" y="3828805"/>
                  <a:pt x="8777121" y="3737524"/>
                </a:cubicBezTo>
                <a:cubicBezTo>
                  <a:pt x="8777121" y="3646242"/>
                  <a:pt x="8747752" y="3571035"/>
                  <a:pt x="8689014" y="3511900"/>
                </a:cubicBezTo>
                <a:cubicBezTo>
                  <a:pt x="8630277" y="3452766"/>
                  <a:pt x="8555267" y="3423199"/>
                  <a:pt x="8463986" y="3423199"/>
                </a:cubicBezTo>
                <a:close/>
                <a:moveTo>
                  <a:pt x="4996887" y="3423199"/>
                </a:moveTo>
                <a:cubicBezTo>
                  <a:pt x="4904812" y="3423199"/>
                  <a:pt x="4829207" y="3453957"/>
                  <a:pt x="4770072" y="3515472"/>
                </a:cubicBezTo>
                <a:cubicBezTo>
                  <a:pt x="4712526" y="3576194"/>
                  <a:pt x="4683753" y="3652989"/>
                  <a:pt x="4683753" y="3745858"/>
                </a:cubicBezTo>
                <a:cubicBezTo>
                  <a:pt x="4683753" y="3834361"/>
                  <a:pt x="4713716" y="3907585"/>
                  <a:pt x="4773644" y="3965528"/>
                </a:cubicBezTo>
                <a:cubicBezTo>
                  <a:pt x="4833572" y="4023472"/>
                  <a:pt x="4907987" y="4052444"/>
                  <a:pt x="4996887" y="4052444"/>
                </a:cubicBezTo>
                <a:cubicBezTo>
                  <a:pt x="5088168" y="4052444"/>
                  <a:pt x="5163177" y="4022778"/>
                  <a:pt x="5221916" y="3963445"/>
                </a:cubicBezTo>
                <a:cubicBezTo>
                  <a:pt x="5280652" y="3904112"/>
                  <a:pt x="5310022" y="3828805"/>
                  <a:pt x="5310022" y="3737524"/>
                </a:cubicBezTo>
                <a:cubicBezTo>
                  <a:pt x="5310022" y="3646242"/>
                  <a:pt x="5280652" y="3571035"/>
                  <a:pt x="5221916" y="3511900"/>
                </a:cubicBezTo>
                <a:cubicBezTo>
                  <a:pt x="5163177" y="3452766"/>
                  <a:pt x="5088168" y="3423199"/>
                  <a:pt x="4996887" y="3423199"/>
                </a:cubicBezTo>
                <a:close/>
                <a:moveTo>
                  <a:pt x="7299555" y="3258892"/>
                </a:moveTo>
                <a:cubicBezTo>
                  <a:pt x="7289633" y="3258892"/>
                  <a:pt x="7283878" y="3277942"/>
                  <a:pt x="7282291" y="3316043"/>
                </a:cubicBezTo>
                <a:cubicBezTo>
                  <a:pt x="7282688" y="3307311"/>
                  <a:pt x="7282887" y="3330727"/>
                  <a:pt x="7282887" y="3386289"/>
                </a:cubicBezTo>
                <a:lnTo>
                  <a:pt x="7282887" y="3460703"/>
                </a:lnTo>
                <a:cubicBezTo>
                  <a:pt x="7282887" y="3471419"/>
                  <a:pt x="7274850" y="3479456"/>
                  <a:pt x="7258776" y="3484813"/>
                </a:cubicBezTo>
                <a:cubicBezTo>
                  <a:pt x="7242703" y="3490171"/>
                  <a:pt x="7234666" y="3497216"/>
                  <a:pt x="7234666" y="3505947"/>
                </a:cubicBezTo>
                <a:cubicBezTo>
                  <a:pt x="7234666" y="3515869"/>
                  <a:pt x="7235360" y="3530851"/>
                  <a:pt x="7236750" y="3550893"/>
                </a:cubicBezTo>
                <a:cubicBezTo>
                  <a:pt x="7238139" y="3570935"/>
                  <a:pt x="7238833" y="3586116"/>
                  <a:pt x="7238833" y="3596435"/>
                </a:cubicBezTo>
                <a:cubicBezTo>
                  <a:pt x="7238833" y="3605563"/>
                  <a:pt x="7238238" y="3619156"/>
                  <a:pt x="7237047" y="3637213"/>
                </a:cubicBezTo>
                <a:cubicBezTo>
                  <a:pt x="7235856" y="3655271"/>
                  <a:pt x="7235261" y="3668864"/>
                  <a:pt x="7235262" y="3677992"/>
                </a:cubicBezTo>
                <a:cubicBezTo>
                  <a:pt x="7235261" y="3689899"/>
                  <a:pt x="7244588" y="3696050"/>
                  <a:pt x="7263241" y="3696447"/>
                </a:cubicBezTo>
                <a:cubicBezTo>
                  <a:pt x="7281894" y="3696844"/>
                  <a:pt x="7291221" y="3705377"/>
                  <a:pt x="7291221" y="3722046"/>
                </a:cubicBezTo>
                <a:cubicBezTo>
                  <a:pt x="7291221" y="3743080"/>
                  <a:pt x="7290229" y="3774929"/>
                  <a:pt x="7288244" y="3817593"/>
                </a:cubicBezTo>
                <a:cubicBezTo>
                  <a:pt x="7286260" y="3860257"/>
                  <a:pt x="7285267" y="3892107"/>
                  <a:pt x="7285268" y="3913141"/>
                </a:cubicBezTo>
                <a:cubicBezTo>
                  <a:pt x="7285267" y="4001644"/>
                  <a:pt x="7353133" y="4045895"/>
                  <a:pt x="7488865" y="4045895"/>
                </a:cubicBezTo>
                <a:cubicBezTo>
                  <a:pt x="7559905" y="4045895"/>
                  <a:pt x="7618841" y="4033394"/>
                  <a:pt x="7665672" y="4008391"/>
                </a:cubicBezTo>
                <a:cubicBezTo>
                  <a:pt x="7679960" y="4000453"/>
                  <a:pt x="7688790" y="3994203"/>
                  <a:pt x="7692164" y="3989638"/>
                </a:cubicBezTo>
                <a:cubicBezTo>
                  <a:pt x="7695537" y="3985074"/>
                  <a:pt x="7697224" y="3975450"/>
                  <a:pt x="7697224" y="3960766"/>
                </a:cubicBezTo>
                <a:cubicBezTo>
                  <a:pt x="7697224" y="3943700"/>
                  <a:pt x="7699109" y="3918399"/>
                  <a:pt x="7702879" y="3884863"/>
                </a:cubicBezTo>
                <a:cubicBezTo>
                  <a:pt x="7706650" y="3851328"/>
                  <a:pt x="7708535" y="3826225"/>
                  <a:pt x="7708535" y="3809556"/>
                </a:cubicBezTo>
                <a:cubicBezTo>
                  <a:pt x="7708535" y="3804794"/>
                  <a:pt x="7704963" y="3802413"/>
                  <a:pt x="7697819" y="3802413"/>
                </a:cubicBezTo>
                <a:cubicBezTo>
                  <a:pt x="7655353" y="3802413"/>
                  <a:pt x="7624596" y="3798642"/>
                  <a:pt x="7605546" y="3791102"/>
                </a:cubicBezTo>
                <a:cubicBezTo>
                  <a:pt x="7573002" y="3779196"/>
                  <a:pt x="7556730" y="3755780"/>
                  <a:pt x="7556730" y="3720855"/>
                </a:cubicBezTo>
                <a:cubicBezTo>
                  <a:pt x="7556730" y="3707758"/>
                  <a:pt x="7562485" y="3701210"/>
                  <a:pt x="7573994" y="3701210"/>
                </a:cubicBezTo>
                <a:cubicBezTo>
                  <a:pt x="7585504" y="3701210"/>
                  <a:pt x="7602768" y="3701607"/>
                  <a:pt x="7625787" y="3702400"/>
                </a:cubicBezTo>
                <a:cubicBezTo>
                  <a:pt x="7648805" y="3703194"/>
                  <a:pt x="7666069" y="3703591"/>
                  <a:pt x="7677579" y="3703591"/>
                </a:cubicBezTo>
                <a:cubicBezTo>
                  <a:pt x="7689881" y="3703591"/>
                  <a:pt x="7696033" y="3698630"/>
                  <a:pt x="7696033" y="3688708"/>
                </a:cubicBezTo>
                <a:cubicBezTo>
                  <a:pt x="7696033" y="3676008"/>
                  <a:pt x="7695636" y="3656958"/>
                  <a:pt x="7694843" y="3631558"/>
                </a:cubicBezTo>
                <a:cubicBezTo>
                  <a:pt x="7694049" y="3606158"/>
                  <a:pt x="7693652" y="3587108"/>
                  <a:pt x="7693652" y="3574408"/>
                </a:cubicBezTo>
                <a:cubicBezTo>
                  <a:pt x="7693652" y="3561708"/>
                  <a:pt x="7695041" y="3542856"/>
                  <a:pt x="7697819" y="3517853"/>
                </a:cubicBezTo>
                <a:cubicBezTo>
                  <a:pt x="7700597" y="3492850"/>
                  <a:pt x="7701987" y="3474396"/>
                  <a:pt x="7701987" y="3462489"/>
                </a:cubicBezTo>
                <a:cubicBezTo>
                  <a:pt x="7701987" y="3454949"/>
                  <a:pt x="7697224" y="3451178"/>
                  <a:pt x="7687699" y="3451178"/>
                </a:cubicBezTo>
                <a:cubicBezTo>
                  <a:pt x="7674999" y="3451178"/>
                  <a:pt x="7656048" y="3451774"/>
                  <a:pt x="7630847" y="3452964"/>
                </a:cubicBezTo>
                <a:cubicBezTo>
                  <a:pt x="7605645" y="3454155"/>
                  <a:pt x="7586694" y="3454750"/>
                  <a:pt x="7573994" y="3454750"/>
                </a:cubicBezTo>
                <a:cubicBezTo>
                  <a:pt x="7562485" y="3454750"/>
                  <a:pt x="7556730" y="3448995"/>
                  <a:pt x="7556730" y="3437486"/>
                </a:cubicBezTo>
                <a:cubicBezTo>
                  <a:pt x="7556730" y="3423199"/>
                  <a:pt x="7558119" y="3401668"/>
                  <a:pt x="7560897" y="3372895"/>
                </a:cubicBezTo>
                <a:cubicBezTo>
                  <a:pt x="7563675" y="3344121"/>
                  <a:pt x="7565065" y="3322591"/>
                  <a:pt x="7565065" y="3308304"/>
                </a:cubicBezTo>
                <a:cubicBezTo>
                  <a:pt x="7565065" y="3299572"/>
                  <a:pt x="7559508" y="3295207"/>
                  <a:pt x="7548396" y="3295207"/>
                </a:cubicBezTo>
                <a:cubicBezTo>
                  <a:pt x="7532521" y="3295207"/>
                  <a:pt x="7511685" y="3293421"/>
                  <a:pt x="7485888" y="3289849"/>
                </a:cubicBezTo>
                <a:cubicBezTo>
                  <a:pt x="7451360" y="3285086"/>
                  <a:pt x="7430325" y="3282308"/>
                  <a:pt x="7422785" y="3281514"/>
                </a:cubicBezTo>
                <a:cubicBezTo>
                  <a:pt x="7411672" y="3280721"/>
                  <a:pt x="7390241" y="3276553"/>
                  <a:pt x="7358491" y="3269013"/>
                </a:cubicBezTo>
                <a:cubicBezTo>
                  <a:pt x="7329122" y="3262266"/>
                  <a:pt x="7309477" y="3258892"/>
                  <a:pt x="7299555" y="3258892"/>
                </a:cubicBezTo>
                <a:close/>
                <a:moveTo>
                  <a:pt x="3126415" y="3198766"/>
                </a:moveTo>
                <a:cubicBezTo>
                  <a:pt x="3082758" y="3198766"/>
                  <a:pt x="3017274" y="3199361"/>
                  <a:pt x="2929962" y="3200552"/>
                </a:cubicBezTo>
                <a:cubicBezTo>
                  <a:pt x="2842649" y="3201742"/>
                  <a:pt x="2777363" y="3202338"/>
                  <a:pt x="2734104" y="3202338"/>
                </a:cubicBezTo>
                <a:cubicBezTo>
                  <a:pt x="2718229" y="3202338"/>
                  <a:pt x="2710688" y="3202338"/>
                  <a:pt x="2711482" y="3202338"/>
                </a:cubicBezTo>
                <a:cubicBezTo>
                  <a:pt x="2703148" y="3203528"/>
                  <a:pt x="2699377" y="3208093"/>
                  <a:pt x="2700171" y="3216030"/>
                </a:cubicBezTo>
                <a:lnTo>
                  <a:pt x="2700766" y="3224364"/>
                </a:lnTo>
                <a:cubicBezTo>
                  <a:pt x="2711879" y="3374383"/>
                  <a:pt x="2717435" y="3506145"/>
                  <a:pt x="2717435" y="3619652"/>
                </a:cubicBezTo>
                <a:cubicBezTo>
                  <a:pt x="2717435" y="3664102"/>
                  <a:pt x="2715054" y="3730876"/>
                  <a:pt x="2710292" y="3819974"/>
                </a:cubicBezTo>
                <a:cubicBezTo>
                  <a:pt x="2705529" y="3909073"/>
                  <a:pt x="2703148" y="3975847"/>
                  <a:pt x="2703148" y="4020297"/>
                </a:cubicBezTo>
                <a:cubicBezTo>
                  <a:pt x="2703148" y="4031806"/>
                  <a:pt x="2709696" y="4037561"/>
                  <a:pt x="2722793" y="4037561"/>
                </a:cubicBezTo>
                <a:cubicBezTo>
                  <a:pt x="2737874" y="4037561"/>
                  <a:pt x="2760595" y="4036767"/>
                  <a:pt x="2790956" y="4035180"/>
                </a:cubicBezTo>
                <a:cubicBezTo>
                  <a:pt x="2821317" y="4033592"/>
                  <a:pt x="2844038" y="4032799"/>
                  <a:pt x="2859120" y="4032799"/>
                </a:cubicBezTo>
                <a:cubicBezTo>
                  <a:pt x="2928176" y="4032799"/>
                  <a:pt x="2979770" y="4035180"/>
                  <a:pt x="3013901" y="4039942"/>
                </a:cubicBezTo>
                <a:cubicBezTo>
                  <a:pt x="3021044" y="4041133"/>
                  <a:pt x="3026006" y="4041728"/>
                  <a:pt x="3028784" y="4041728"/>
                </a:cubicBezTo>
                <a:cubicBezTo>
                  <a:pt x="3036721" y="4041728"/>
                  <a:pt x="3040690" y="4037164"/>
                  <a:pt x="3040690" y="4028036"/>
                </a:cubicBezTo>
                <a:cubicBezTo>
                  <a:pt x="3040690" y="4002636"/>
                  <a:pt x="3038011" y="3962949"/>
                  <a:pt x="3032653" y="3908974"/>
                </a:cubicBezTo>
                <a:cubicBezTo>
                  <a:pt x="3027295" y="3854999"/>
                  <a:pt x="3024617" y="3814517"/>
                  <a:pt x="3024617" y="3787530"/>
                </a:cubicBezTo>
                <a:cubicBezTo>
                  <a:pt x="3024617" y="3774433"/>
                  <a:pt x="3026403" y="3767885"/>
                  <a:pt x="3029974" y="3767885"/>
                </a:cubicBezTo>
                <a:cubicBezTo>
                  <a:pt x="3034737" y="3767885"/>
                  <a:pt x="3039896" y="3776417"/>
                  <a:pt x="3045452" y="3793483"/>
                </a:cubicBezTo>
                <a:cubicBezTo>
                  <a:pt x="3069662" y="3859761"/>
                  <a:pt x="3088315" y="3909172"/>
                  <a:pt x="3101412" y="3941716"/>
                </a:cubicBezTo>
                <a:cubicBezTo>
                  <a:pt x="3114906" y="3977832"/>
                  <a:pt x="3125224" y="4004819"/>
                  <a:pt x="3132368" y="4022678"/>
                </a:cubicBezTo>
                <a:cubicBezTo>
                  <a:pt x="3136734" y="4032600"/>
                  <a:pt x="3145663" y="4037561"/>
                  <a:pt x="3159157" y="4037561"/>
                </a:cubicBezTo>
                <a:cubicBezTo>
                  <a:pt x="3175429" y="4037561"/>
                  <a:pt x="3199936" y="4036767"/>
                  <a:pt x="3232678" y="4035180"/>
                </a:cubicBezTo>
                <a:cubicBezTo>
                  <a:pt x="3265420" y="4033592"/>
                  <a:pt x="3290126" y="4032799"/>
                  <a:pt x="3306794" y="4032799"/>
                </a:cubicBezTo>
                <a:cubicBezTo>
                  <a:pt x="3323860" y="4032799"/>
                  <a:pt x="3349558" y="4033592"/>
                  <a:pt x="3383887" y="4035180"/>
                </a:cubicBezTo>
                <a:cubicBezTo>
                  <a:pt x="3418217" y="4036767"/>
                  <a:pt x="3444113" y="4037561"/>
                  <a:pt x="3461576" y="4037561"/>
                </a:cubicBezTo>
                <a:cubicBezTo>
                  <a:pt x="3472292" y="4037561"/>
                  <a:pt x="3477649" y="4035378"/>
                  <a:pt x="3477649" y="4031013"/>
                </a:cubicBezTo>
                <a:cubicBezTo>
                  <a:pt x="3477649" y="4026647"/>
                  <a:pt x="3453043" y="3974458"/>
                  <a:pt x="3403831" y="3874445"/>
                </a:cubicBezTo>
                <a:cubicBezTo>
                  <a:pt x="3354618" y="3774433"/>
                  <a:pt x="3330012" y="3722046"/>
                  <a:pt x="3330012" y="3717283"/>
                </a:cubicBezTo>
                <a:cubicBezTo>
                  <a:pt x="3330012" y="3710933"/>
                  <a:pt x="3334774" y="3704385"/>
                  <a:pt x="3344299" y="3697638"/>
                </a:cubicBezTo>
                <a:cubicBezTo>
                  <a:pt x="3388749" y="3665888"/>
                  <a:pt x="3419408" y="3632550"/>
                  <a:pt x="3436275" y="3597625"/>
                </a:cubicBezTo>
                <a:cubicBezTo>
                  <a:pt x="3453142" y="3562700"/>
                  <a:pt x="3461576" y="3516663"/>
                  <a:pt x="3461576" y="3459513"/>
                </a:cubicBezTo>
                <a:cubicBezTo>
                  <a:pt x="3461576" y="3371407"/>
                  <a:pt x="3426452" y="3304136"/>
                  <a:pt x="3356205" y="3257702"/>
                </a:cubicBezTo>
                <a:cubicBezTo>
                  <a:pt x="3295880" y="3218411"/>
                  <a:pt x="3219284" y="3198766"/>
                  <a:pt x="3126415" y="3198766"/>
                </a:cubicBezTo>
                <a:close/>
                <a:moveTo>
                  <a:pt x="7934754" y="3186264"/>
                </a:moveTo>
                <a:cubicBezTo>
                  <a:pt x="7894669" y="3186264"/>
                  <a:pt x="7859943" y="3197377"/>
                  <a:pt x="7830574" y="3219602"/>
                </a:cubicBezTo>
                <a:cubicBezTo>
                  <a:pt x="7798427" y="3243811"/>
                  <a:pt x="7782354" y="3275561"/>
                  <a:pt x="7782354" y="3314852"/>
                </a:cubicBezTo>
                <a:cubicBezTo>
                  <a:pt x="7782354" y="3356127"/>
                  <a:pt x="7797832" y="3387877"/>
                  <a:pt x="7828788" y="3410102"/>
                </a:cubicBezTo>
                <a:cubicBezTo>
                  <a:pt x="7856172" y="3429946"/>
                  <a:pt x="7891494" y="3439867"/>
                  <a:pt x="7934754" y="3439867"/>
                </a:cubicBezTo>
                <a:cubicBezTo>
                  <a:pt x="8036353" y="3439867"/>
                  <a:pt x="8087154" y="3398196"/>
                  <a:pt x="8087154" y="3314852"/>
                </a:cubicBezTo>
                <a:cubicBezTo>
                  <a:pt x="8087154" y="3275561"/>
                  <a:pt x="8071080" y="3243811"/>
                  <a:pt x="8038933" y="3219602"/>
                </a:cubicBezTo>
                <a:cubicBezTo>
                  <a:pt x="8009564" y="3197377"/>
                  <a:pt x="7974838" y="3186264"/>
                  <a:pt x="7934754" y="3186264"/>
                </a:cubicBezTo>
                <a:close/>
                <a:moveTo>
                  <a:pt x="7020354" y="3186264"/>
                </a:moveTo>
                <a:cubicBezTo>
                  <a:pt x="6980269" y="3186264"/>
                  <a:pt x="6945543" y="3197377"/>
                  <a:pt x="6916174" y="3219602"/>
                </a:cubicBezTo>
                <a:cubicBezTo>
                  <a:pt x="6884027" y="3243811"/>
                  <a:pt x="6867954" y="3275561"/>
                  <a:pt x="6867954" y="3314852"/>
                </a:cubicBezTo>
                <a:cubicBezTo>
                  <a:pt x="6867954" y="3356127"/>
                  <a:pt x="6883432" y="3387877"/>
                  <a:pt x="6914388" y="3410102"/>
                </a:cubicBezTo>
                <a:cubicBezTo>
                  <a:pt x="6941772" y="3429946"/>
                  <a:pt x="6977094" y="3439867"/>
                  <a:pt x="7020354" y="3439867"/>
                </a:cubicBezTo>
                <a:cubicBezTo>
                  <a:pt x="7121953" y="3439867"/>
                  <a:pt x="7172753" y="3398196"/>
                  <a:pt x="7172754" y="3314852"/>
                </a:cubicBezTo>
                <a:cubicBezTo>
                  <a:pt x="7172753" y="3275561"/>
                  <a:pt x="7156680" y="3243811"/>
                  <a:pt x="7124533" y="3219602"/>
                </a:cubicBezTo>
                <a:cubicBezTo>
                  <a:pt x="7095164" y="3197377"/>
                  <a:pt x="7060438" y="3186264"/>
                  <a:pt x="7020354" y="3186264"/>
                </a:cubicBezTo>
                <a:close/>
                <a:moveTo>
                  <a:pt x="6056245" y="2584174"/>
                </a:moveTo>
                <a:cubicBezTo>
                  <a:pt x="5822038" y="2584174"/>
                  <a:pt x="5632174" y="2773295"/>
                  <a:pt x="5632174" y="3006587"/>
                </a:cubicBezTo>
                <a:cubicBezTo>
                  <a:pt x="5632174" y="3239879"/>
                  <a:pt x="5822038" y="3429000"/>
                  <a:pt x="6056245" y="3429000"/>
                </a:cubicBezTo>
                <a:cubicBezTo>
                  <a:pt x="6290451" y="3429000"/>
                  <a:pt x="6480314" y="3239879"/>
                  <a:pt x="6480314" y="3006587"/>
                </a:cubicBezTo>
                <a:cubicBezTo>
                  <a:pt x="6480314" y="2773295"/>
                  <a:pt x="6290451" y="2584174"/>
                  <a:pt x="6056245" y="2584174"/>
                </a:cubicBezTo>
                <a:close/>
                <a:moveTo>
                  <a:pt x="8629483" y="2219477"/>
                </a:moveTo>
                <a:cubicBezTo>
                  <a:pt x="8665202" y="2219477"/>
                  <a:pt x="8683061" y="2237733"/>
                  <a:pt x="8683061" y="2274246"/>
                </a:cubicBezTo>
                <a:cubicBezTo>
                  <a:pt x="8683061" y="2289724"/>
                  <a:pt x="8678001" y="2302523"/>
                  <a:pt x="8667881" y="2312643"/>
                </a:cubicBezTo>
                <a:cubicBezTo>
                  <a:pt x="8657760" y="2322764"/>
                  <a:pt x="8644961" y="2327824"/>
                  <a:pt x="8629483" y="2327824"/>
                </a:cubicBezTo>
                <a:cubicBezTo>
                  <a:pt x="8613211" y="2327824"/>
                  <a:pt x="8599519" y="2322863"/>
                  <a:pt x="8588407" y="2312941"/>
                </a:cubicBezTo>
                <a:cubicBezTo>
                  <a:pt x="8577294" y="2303019"/>
                  <a:pt x="8571738" y="2290121"/>
                  <a:pt x="8571738" y="2274246"/>
                </a:cubicBezTo>
                <a:cubicBezTo>
                  <a:pt x="8571738" y="2258371"/>
                  <a:pt x="8577294" y="2245274"/>
                  <a:pt x="8588407" y="2234955"/>
                </a:cubicBezTo>
                <a:cubicBezTo>
                  <a:pt x="8599519" y="2224636"/>
                  <a:pt x="8613211" y="2219477"/>
                  <a:pt x="8629483" y="2219477"/>
                </a:cubicBezTo>
                <a:close/>
                <a:moveTo>
                  <a:pt x="5629109" y="2219477"/>
                </a:moveTo>
                <a:cubicBezTo>
                  <a:pt x="5664827" y="2219477"/>
                  <a:pt x="5682687" y="2237733"/>
                  <a:pt x="5682687" y="2274246"/>
                </a:cubicBezTo>
                <a:cubicBezTo>
                  <a:pt x="5682687" y="2289724"/>
                  <a:pt x="5677626" y="2302523"/>
                  <a:pt x="5667506" y="2312643"/>
                </a:cubicBezTo>
                <a:cubicBezTo>
                  <a:pt x="5657386" y="2322764"/>
                  <a:pt x="5644587" y="2327824"/>
                  <a:pt x="5629109" y="2327824"/>
                </a:cubicBezTo>
                <a:cubicBezTo>
                  <a:pt x="5612836" y="2327824"/>
                  <a:pt x="5599145" y="2322863"/>
                  <a:pt x="5588032" y="2312941"/>
                </a:cubicBezTo>
                <a:cubicBezTo>
                  <a:pt x="5576919" y="2303019"/>
                  <a:pt x="5571363" y="2290121"/>
                  <a:pt x="5571363" y="2274246"/>
                </a:cubicBezTo>
                <a:cubicBezTo>
                  <a:pt x="5571363" y="2258371"/>
                  <a:pt x="5576919" y="2245274"/>
                  <a:pt x="5588032" y="2234955"/>
                </a:cubicBezTo>
                <a:cubicBezTo>
                  <a:pt x="5599145" y="2224636"/>
                  <a:pt x="5612836" y="2219477"/>
                  <a:pt x="5629109" y="2219477"/>
                </a:cubicBezTo>
                <a:close/>
                <a:moveTo>
                  <a:pt x="9383744" y="2190306"/>
                </a:moveTo>
                <a:cubicBezTo>
                  <a:pt x="9398428" y="2190306"/>
                  <a:pt x="9410930" y="2195367"/>
                  <a:pt x="9421249" y="2205487"/>
                </a:cubicBezTo>
                <a:cubicBezTo>
                  <a:pt x="9431567" y="2215607"/>
                  <a:pt x="9436727" y="2228010"/>
                  <a:pt x="9436727" y="2242694"/>
                </a:cubicBezTo>
                <a:cubicBezTo>
                  <a:pt x="9436727" y="2256982"/>
                  <a:pt x="9431468" y="2269285"/>
                  <a:pt x="9420951" y="2279603"/>
                </a:cubicBezTo>
                <a:cubicBezTo>
                  <a:pt x="9410434" y="2289922"/>
                  <a:pt x="9398032" y="2295081"/>
                  <a:pt x="9383744" y="2295081"/>
                </a:cubicBezTo>
                <a:cubicBezTo>
                  <a:pt x="9369457" y="2295081"/>
                  <a:pt x="9357153" y="2290021"/>
                  <a:pt x="9346835" y="2279901"/>
                </a:cubicBezTo>
                <a:cubicBezTo>
                  <a:pt x="9336516" y="2269781"/>
                  <a:pt x="9331357" y="2257379"/>
                  <a:pt x="9331357" y="2242694"/>
                </a:cubicBezTo>
                <a:cubicBezTo>
                  <a:pt x="9331357" y="2228010"/>
                  <a:pt x="9336516" y="2215607"/>
                  <a:pt x="9346835" y="2205487"/>
                </a:cubicBezTo>
                <a:cubicBezTo>
                  <a:pt x="9357153" y="2195367"/>
                  <a:pt x="9369457" y="2190306"/>
                  <a:pt x="9383744" y="2190306"/>
                </a:cubicBezTo>
                <a:close/>
                <a:moveTo>
                  <a:pt x="7126319" y="2190306"/>
                </a:moveTo>
                <a:cubicBezTo>
                  <a:pt x="7141003" y="2190306"/>
                  <a:pt x="7153505" y="2195367"/>
                  <a:pt x="7163824" y="2205487"/>
                </a:cubicBezTo>
                <a:cubicBezTo>
                  <a:pt x="7174143" y="2215607"/>
                  <a:pt x="7179302" y="2228010"/>
                  <a:pt x="7179302" y="2242694"/>
                </a:cubicBezTo>
                <a:cubicBezTo>
                  <a:pt x="7179302" y="2256982"/>
                  <a:pt x="7174043" y="2269285"/>
                  <a:pt x="7163526" y="2279603"/>
                </a:cubicBezTo>
                <a:cubicBezTo>
                  <a:pt x="7153009" y="2289922"/>
                  <a:pt x="7140607" y="2295081"/>
                  <a:pt x="7126319" y="2295081"/>
                </a:cubicBezTo>
                <a:cubicBezTo>
                  <a:pt x="7112032" y="2295081"/>
                  <a:pt x="7099729" y="2290021"/>
                  <a:pt x="7089410" y="2279901"/>
                </a:cubicBezTo>
                <a:cubicBezTo>
                  <a:pt x="7079091" y="2269781"/>
                  <a:pt x="7073932" y="2257379"/>
                  <a:pt x="7073932" y="2242694"/>
                </a:cubicBezTo>
                <a:cubicBezTo>
                  <a:pt x="7073932" y="2228010"/>
                  <a:pt x="7079091" y="2215607"/>
                  <a:pt x="7089410" y="2205487"/>
                </a:cubicBezTo>
                <a:cubicBezTo>
                  <a:pt x="7099729" y="2195367"/>
                  <a:pt x="7112032" y="2190306"/>
                  <a:pt x="7126319" y="2190306"/>
                </a:cubicBezTo>
                <a:close/>
                <a:moveTo>
                  <a:pt x="3125820" y="2190306"/>
                </a:moveTo>
                <a:cubicBezTo>
                  <a:pt x="3140504" y="2190306"/>
                  <a:pt x="3153006" y="2195367"/>
                  <a:pt x="3163324" y="2205487"/>
                </a:cubicBezTo>
                <a:cubicBezTo>
                  <a:pt x="3173643" y="2215607"/>
                  <a:pt x="3178803" y="2228010"/>
                  <a:pt x="3178803" y="2242694"/>
                </a:cubicBezTo>
                <a:cubicBezTo>
                  <a:pt x="3178803" y="2256982"/>
                  <a:pt x="3173544" y="2269285"/>
                  <a:pt x="3163026" y="2279603"/>
                </a:cubicBezTo>
                <a:cubicBezTo>
                  <a:pt x="3152509" y="2289922"/>
                  <a:pt x="3140107" y="2295081"/>
                  <a:pt x="3125820" y="2295081"/>
                </a:cubicBezTo>
                <a:cubicBezTo>
                  <a:pt x="3111532" y="2295081"/>
                  <a:pt x="3099229" y="2290021"/>
                  <a:pt x="3088910" y="2279901"/>
                </a:cubicBezTo>
                <a:cubicBezTo>
                  <a:pt x="3078591" y="2269781"/>
                  <a:pt x="3073432" y="2257379"/>
                  <a:pt x="3073432" y="2242694"/>
                </a:cubicBezTo>
                <a:cubicBezTo>
                  <a:pt x="3073432" y="2228010"/>
                  <a:pt x="3078591" y="2215607"/>
                  <a:pt x="3088910" y="2205487"/>
                </a:cubicBezTo>
                <a:cubicBezTo>
                  <a:pt x="3099229" y="2195367"/>
                  <a:pt x="3111532" y="2190306"/>
                  <a:pt x="3125820" y="2190306"/>
                </a:cubicBezTo>
                <a:close/>
                <a:moveTo>
                  <a:pt x="10107048" y="2161136"/>
                </a:moveTo>
                <a:cubicBezTo>
                  <a:pt x="10118558" y="2161136"/>
                  <a:pt x="10128976" y="2166494"/>
                  <a:pt x="10138302" y="2177210"/>
                </a:cubicBezTo>
                <a:cubicBezTo>
                  <a:pt x="10147628" y="2187925"/>
                  <a:pt x="10152292" y="2199236"/>
                  <a:pt x="10152292" y="2211142"/>
                </a:cubicBezTo>
                <a:cubicBezTo>
                  <a:pt x="10152292" y="2214714"/>
                  <a:pt x="10145346" y="2217096"/>
                  <a:pt x="10131456" y="2218286"/>
                </a:cubicBezTo>
                <a:cubicBezTo>
                  <a:pt x="10127486" y="2218683"/>
                  <a:pt x="10117366" y="2220072"/>
                  <a:pt x="10101095" y="2222453"/>
                </a:cubicBezTo>
                <a:cubicBezTo>
                  <a:pt x="10088395" y="2224438"/>
                  <a:pt x="10078274" y="2225430"/>
                  <a:pt x="10070734" y="2225430"/>
                </a:cubicBezTo>
                <a:cubicBezTo>
                  <a:pt x="10057637" y="2225430"/>
                  <a:pt x="10051089" y="2220866"/>
                  <a:pt x="10051089" y="2211738"/>
                </a:cubicBezTo>
                <a:cubicBezTo>
                  <a:pt x="10051089" y="2198244"/>
                  <a:pt x="10056943" y="2186437"/>
                  <a:pt x="10068651" y="2176317"/>
                </a:cubicBezTo>
                <a:cubicBezTo>
                  <a:pt x="10080358" y="2166196"/>
                  <a:pt x="10093157" y="2161136"/>
                  <a:pt x="10107048" y="2161136"/>
                </a:cubicBezTo>
                <a:close/>
                <a:moveTo>
                  <a:pt x="2415017" y="1983138"/>
                </a:moveTo>
                <a:cubicBezTo>
                  <a:pt x="2402713" y="1983138"/>
                  <a:pt x="2396562" y="1988297"/>
                  <a:pt x="2396562" y="1998616"/>
                </a:cubicBezTo>
                <a:cubicBezTo>
                  <a:pt x="2396562" y="2001791"/>
                  <a:pt x="2397157" y="2007149"/>
                  <a:pt x="2398348" y="2014689"/>
                </a:cubicBezTo>
                <a:cubicBezTo>
                  <a:pt x="2411842" y="2142880"/>
                  <a:pt x="2418588" y="2237138"/>
                  <a:pt x="2418588" y="2297463"/>
                </a:cubicBezTo>
                <a:cubicBezTo>
                  <a:pt x="2418588" y="2324053"/>
                  <a:pt x="2417993" y="2364039"/>
                  <a:pt x="2416802" y="2417418"/>
                </a:cubicBezTo>
                <a:cubicBezTo>
                  <a:pt x="2415612" y="2470798"/>
                  <a:pt x="2415017" y="2510982"/>
                  <a:pt x="2415017" y="2537969"/>
                </a:cubicBezTo>
                <a:cubicBezTo>
                  <a:pt x="2415017" y="2551066"/>
                  <a:pt x="2415414" y="2558607"/>
                  <a:pt x="2416207" y="2560591"/>
                </a:cubicBezTo>
                <a:cubicBezTo>
                  <a:pt x="2418192" y="2567338"/>
                  <a:pt x="2424343" y="2570711"/>
                  <a:pt x="2434662" y="2570711"/>
                </a:cubicBezTo>
                <a:cubicBezTo>
                  <a:pt x="2448552" y="2570711"/>
                  <a:pt x="2469289" y="2569918"/>
                  <a:pt x="2496872" y="2568330"/>
                </a:cubicBezTo>
                <a:cubicBezTo>
                  <a:pt x="2524455" y="2566743"/>
                  <a:pt x="2545191" y="2565949"/>
                  <a:pt x="2559082" y="2565949"/>
                </a:cubicBezTo>
                <a:cubicBezTo>
                  <a:pt x="2572973" y="2565949"/>
                  <a:pt x="2593710" y="2566743"/>
                  <a:pt x="2621292" y="2568330"/>
                </a:cubicBezTo>
                <a:cubicBezTo>
                  <a:pt x="2648875" y="2569918"/>
                  <a:pt x="2669612" y="2570711"/>
                  <a:pt x="2683502" y="2570711"/>
                </a:cubicBezTo>
                <a:cubicBezTo>
                  <a:pt x="2693821" y="2570711"/>
                  <a:pt x="2699972" y="2567338"/>
                  <a:pt x="2701957" y="2560591"/>
                </a:cubicBezTo>
                <a:cubicBezTo>
                  <a:pt x="2702751" y="2558607"/>
                  <a:pt x="2703148" y="2551066"/>
                  <a:pt x="2703148" y="2537969"/>
                </a:cubicBezTo>
                <a:cubicBezTo>
                  <a:pt x="2703148" y="2510982"/>
                  <a:pt x="2702453" y="2470798"/>
                  <a:pt x="2701064" y="2417418"/>
                </a:cubicBezTo>
                <a:cubicBezTo>
                  <a:pt x="2699675" y="2364039"/>
                  <a:pt x="2698981" y="2324053"/>
                  <a:pt x="2698981" y="2297463"/>
                </a:cubicBezTo>
                <a:cubicBezTo>
                  <a:pt x="2698981" y="2258172"/>
                  <a:pt x="2705926" y="2163914"/>
                  <a:pt x="2719816" y="2014689"/>
                </a:cubicBezTo>
                <a:cubicBezTo>
                  <a:pt x="2720610" y="2007149"/>
                  <a:pt x="2721007" y="2001989"/>
                  <a:pt x="2721007" y="1999211"/>
                </a:cubicBezTo>
                <a:cubicBezTo>
                  <a:pt x="2721007" y="1988496"/>
                  <a:pt x="2715054" y="1983138"/>
                  <a:pt x="2703148" y="1983138"/>
                </a:cubicBezTo>
                <a:cubicBezTo>
                  <a:pt x="2687273" y="1983138"/>
                  <a:pt x="2663361" y="1985717"/>
                  <a:pt x="2631412" y="1990877"/>
                </a:cubicBezTo>
                <a:cubicBezTo>
                  <a:pt x="2599464" y="1996036"/>
                  <a:pt x="2575354" y="1998616"/>
                  <a:pt x="2559082" y="1998616"/>
                </a:cubicBezTo>
                <a:cubicBezTo>
                  <a:pt x="2542810" y="1998616"/>
                  <a:pt x="2518700" y="1996036"/>
                  <a:pt x="2486751" y="1990877"/>
                </a:cubicBezTo>
                <a:cubicBezTo>
                  <a:pt x="2454803" y="1985717"/>
                  <a:pt x="2430891" y="1983138"/>
                  <a:pt x="2415017" y="1983138"/>
                </a:cubicBezTo>
                <a:close/>
                <a:moveTo>
                  <a:pt x="7595426" y="1979566"/>
                </a:moveTo>
                <a:cubicBezTo>
                  <a:pt x="7580741" y="1979566"/>
                  <a:pt x="7570819" y="1987702"/>
                  <a:pt x="7565660" y="2003974"/>
                </a:cubicBezTo>
                <a:cubicBezTo>
                  <a:pt x="7549785" y="2055567"/>
                  <a:pt x="7541847" y="2133950"/>
                  <a:pt x="7541847" y="2239122"/>
                </a:cubicBezTo>
                <a:cubicBezTo>
                  <a:pt x="7541847" y="2317703"/>
                  <a:pt x="7547006" y="2381402"/>
                  <a:pt x="7557326" y="2430217"/>
                </a:cubicBezTo>
                <a:cubicBezTo>
                  <a:pt x="7577963" y="2525467"/>
                  <a:pt x="7639280" y="2573093"/>
                  <a:pt x="7741277" y="2573093"/>
                </a:cubicBezTo>
                <a:cubicBezTo>
                  <a:pt x="7777789" y="2573093"/>
                  <a:pt x="7815592" y="2561385"/>
                  <a:pt x="7854684" y="2537969"/>
                </a:cubicBezTo>
                <a:cubicBezTo>
                  <a:pt x="7893776" y="2514553"/>
                  <a:pt x="7911537" y="2502846"/>
                  <a:pt x="7907965" y="2502846"/>
                </a:cubicBezTo>
                <a:cubicBezTo>
                  <a:pt x="7912727" y="2502846"/>
                  <a:pt x="7916100" y="2514950"/>
                  <a:pt x="7918085" y="2539160"/>
                </a:cubicBezTo>
                <a:cubicBezTo>
                  <a:pt x="7920069" y="2563369"/>
                  <a:pt x="7924832" y="2575474"/>
                  <a:pt x="7932372" y="2575474"/>
                </a:cubicBezTo>
                <a:cubicBezTo>
                  <a:pt x="7946263" y="2575474"/>
                  <a:pt x="7967595" y="2574283"/>
                  <a:pt x="7996369" y="2571902"/>
                </a:cubicBezTo>
                <a:cubicBezTo>
                  <a:pt x="8025142" y="2569521"/>
                  <a:pt x="8046672" y="2568330"/>
                  <a:pt x="8060960" y="2568330"/>
                </a:cubicBezTo>
                <a:cubicBezTo>
                  <a:pt x="8074057" y="2568330"/>
                  <a:pt x="8093702" y="2568826"/>
                  <a:pt x="8119896" y="2569818"/>
                </a:cubicBezTo>
                <a:cubicBezTo>
                  <a:pt x="8146090" y="2570810"/>
                  <a:pt x="8165735" y="2571307"/>
                  <a:pt x="8178832" y="2571307"/>
                </a:cubicBezTo>
                <a:cubicBezTo>
                  <a:pt x="8191929" y="2571307"/>
                  <a:pt x="8200461" y="2570116"/>
                  <a:pt x="8204430" y="2567735"/>
                </a:cubicBezTo>
                <a:cubicBezTo>
                  <a:pt x="8210383" y="2564163"/>
                  <a:pt x="8213360" y="2556225"/>
                  <a:pt x="8213360" y="2543922"/>
                </a:cubicBezTo>
                <a:cubicBezTo>
                  <a:pt x="8213360" y="2516141"/>
                  <a:pt x="8212169" y="2474469"/>
                  <a:pt x="8209788" y="2418907"/>
                </a:cubicBezTo>
                <a:cubicBezTo>
                  <a:pt x="8207407" y="2363344"/>
                  <a:pt x="8206216" y="2321672"/>
                  <a:pt x="8206216" y="2293891"/>
                </a:cubicBezTo>
                <a:cubicBezTo>
                  <a:pt x="8206216" y="2262141"/>
                  <a:pt x="8207803" y="2214417"/>
                  <a:pt x="8210979" y="2150718"/>
                </a:cubicBezTo>
                <a:cubicBezTo>
                  <a:pt x="8214154" y="2087020"/>
                  <a:pt x="8215741" y="2039296"/>
                  <a:pt x="8215741" y="2007545"/>
                </a:cubicBezTo>
                <a:cubicBezTo>
                  <a:pt x="8215741" y="1990480"/>
                  <a:pt x="8207208" y="1981947"/>
                  <a:pt x="8190143" y="1981947"/>
                </a:cubicBezTo>
                <a:lnTo>
                  <a:pt x="7968091" y="1981947"/>
                </a:lnTo>
                <a:cubicBezTo>
                  <a:pt x="7947056" y="1981947"/>
                  <a:pt x="7933166" y="1984328"/>
                  <a:pt x="7926419" y="1989091"/>
                </a:cubicBezTo>
                <a:cubicBezTo>
                  <a:pt x="7918481" y="1995044"/>
                  <a:pt x="7914513" y="2008141"/>
                  <a:pt x="7914513" y="2028381"/>
                </a:cubicBezTo>
                <a:lnTo>
                  <a:pt x="7914513" y="2306392"/>
                </a:lnTo>
                <a:cubicBezTo>
                  <a:pt x="7914513" y="2328221"/>
                  <a:pt x="7903202" y="2339135"/>
                  <a:pt x="7880580" y="2339135"/>
                </a:cubicBezTo>
                <a:cubicBezTo>
                  <a:pt x="7852005" y="2339135"/>
                  <a:pt x="7837718" y="2287144"/>
                  <a:pt x="7837718" y="2183163"/>
                </a:cubicBezTo>
                <a:cubicBezTo>
                  <a:pt x="7837718" y="2163319"/>
                  <a:pt x="7839206" y="2133454"/>
                  <a:pt x="7842183" y="2093568"/>
                </a:cubicBezTo>
                <a:cubicBezTo>
                  <a:pt x="7845159" y="2053682"/>
                  <a:pt x="7846647" y="2024016"/>
                  <a:pt x="7846647" y="2004569"/>
                </a:cubicBezTo>
                <a:cubicBezTo>
                  <a:pt x="7846647" y="1989488"/>
                  <a:pt x="7838908" y="1981947"/>
                  <a:pt x="7823430" y="1981947"/>
                </a:cubicBezTo>
                <a:cubicBezTo>
                  <a:pt x="7809539" y="1981947"/>
                  <a:pt x="7789100" y="1982146"/>
                  <a:pt x="7762113" y="1982542"/>
                </a:cubicBezTo>
                <a:cubicBezTo>
                  <a:pt x="7735125" y="1982939"/>
                  <a:pt x="7714885" y="1983138"/>
                  <a:pt x="7701391" y="1983138"/>
                </a:cubicBezTo>
                <a:cubicBezTo>
                  <a:pt x="7689485" y="1983138"/>
                  <a:pt x="7671724" y="1982542"/>
                  <a:pt x="7648111" y="1981352"/>
                </a:cubicBezTo>
                <a:cubicBezTo>
                  <a:pt x="7624496" y="1980161"/>
                  <a:pt x="7606935" y="1979566"/>
                  <a:pt x="7595426" y="1979566"/>
                </a:cubicBezTo>
                <a:close/>
                <a:moveTo>
                  <a:pt x="8732472" y="1975399"/>
                </a:moveTo>
                <a:cubicBezTo>
                  <a:pt x="8723741" y="1975399"/>
                  <a:pt x="8718284" y="1982344"/>
                  <a:pt x="8716101" y="1996235"/>
                </a:cubicBezTo>
                <a:cubicBezTo>
                  <a:pt x="8713918" y="2010125"/>
                  <a:pt x="8711239" y="2017071"/>
                  <a:pt x="8708064" y="2017071"/>
                </a:cubicBezTo>
                <a:cubicBezTo>
                  <a:pt x="8708858" y="2017071"/>
                  <a:pt x="8690999" y="2010621"/>
                  <a:pt x="8654486" y="1997723"/>
                </a:cubicBezTo>
                <a:cubicBezTo>
                  <a:pt x="8617973" y="1984824"/>
                  <a:pt x="8589597" y="1978375"/>
                  <a:pt x="8569357" y="1978375"/>
                </a:cubicBezTo>
                <a:cubicBezTo>
                  <a:pt x="8472122" y="1978375"/>
                  <a:pt x="8401875" y="2003974"/>
                  <a:pt x="8358616" y="2055171"/>
                </a:cubicBezTo>
                <a:cubicBezTo>
                  <a:pt x="8306625" y="2117083"/>
                  <a:pt x="8280630" y="2194672"/>
                  <a:pt x="8280630" y="2287938"/>
                </a:cubicBezTo>
                <a:cubicBezTo>
                  <a:pt x="8280630" y="2368106"/>
                  <a:pt x="8303649" y="2436567"/>
                  <a:pt x="8349687" y="2493321"/>
                </a:cubicBezTo>
                <a:cubicBezTo>
                  <a:pt x="8398898" y="2554042"/>
                  <a:pt x="8462399" y="2584403"/>
                  <a:pt x="8540186" y="2584403"/>
                </a:cubicBezTo>
                <a:cubicBezTo>
                  <a:pt x="8564395" y="2584403"/>
                  <a:pt x="8594756" y="2574978"/>
                  <a:pt x="8631269" y="2556126"/>
                </a:cubicBezTo>
                <a:cubicBezTo>
                  <a:pt x="8667781" y="2537274"/>
                  <a:pt x="8685045" y="2527849"/>
                  <a:pt x="8683061" y="2527849"/>
                </a:cubicBezTo>
                <a:cubicBezTo>
                  <a:pt x="8687824" y="2527849"/>
                  <a:pt x="8690602" y="2535786"/>
                  <a:pt x="8691396" y="2551661"/>
                </a:cubicBezTo>
                <a:cubicBezTo>
                  <a:pt x="8692189" y="2567536"/>
                  <a:pt x="8700722" y="2575474"/>
                  <a:pt x="8716994" y="2575474"/>
                </a:cubicBezTo>
                <a:cubicBezTo>
                  <a:pt x="8730091" y="2575474"/>
                  <a:pt x="8749835" y="2574680"/>
                  <a:pt x="8776228" y="2573093"/>
                </a:cubicBezTo>
                <a:cubicBezTo>
                  <a:pt x="8802620" y="2571505"/>
                  <a:pt x="8822364" y="2570711"/>
                  <a:pt x="8835461" y="2570711"/>
                </a:cubicBezTo>
                <a:cubicBezTo>
                  <a:pt x="8906899" y="2570711"/>
                  <a:pt x="8942618" y="2570711"/>
                  <a:pt x="8942618" y="2570711"/>
                </a:cubicBezTo>
                <a:cubicBezTo>
                  <a:pt x="8959683" y="2569521"/>
                  <a:pt x="8968216" y="2560988"/>
                  <a:pt x="8968216" y="2545113"/>
                </a:cubicBezTo>
                <a:cubicBezTo>
                  <a:pt x="8968216" y="2545113"/>
                  <a:pt x="8966033" y="2514752"/>
                  <a:pt x="8961668" y="2454030"/>
                </a:cubicBezTo>
                <a:cubicBezTo>
                  <a:pt x="8955317" y="2372274"/>
                  <a:pt x="8952143" y="2309964"/>
                  <a:pt x="8952143" y="2267102"/>
                </a:cubicBezTo>
                <a:cubicBezTo>
                  <a:pt x="8952143" y="2211936"/>
                  <a:pt x="8960675" y="2139110"/>
                  <a:pt x="8977741" y="2048622"/>
                </a:cubicBezTo>
                <a:cubicBezTo>
                  <a:pt x="8979328" y="2041478"/>
                  <a:pt x="8980122" y="2036517"/>
                  <a:pt x="8980122" y="2033739"/>
                </a:cubicBezTo>
                <a:cubicBezTo>
                  <a:pt x="8980122" y="2028183"/>
                  <a:pt x="8976550" y="2024214"/>
                  <a:pt x="8969407" y="2021833"/>
                </a:cubicBezTo>
                <a:cubicBezTo>
                  <a:pt x="8951944" y="2016674"/>
                  <a:pt x="8912058" y="2007744"/>
                  <a:pt x="8849749" y="1995044"/>
                </a:cubicBezTo>
                <a:cubicBezTo>
                  <a:pt x="8784661" y="1981947"/>
                  <a:pt x="8745569" y="1975399"/>
                  <a:pt x="8732472" y="1975399"/>
                </a:cubicBezTo>
                <a:close/>
                <a:moveTo>
                  <a:pt x="5732097" y="1975399"/>
                </a:moveTo>
                <a:cubicBezTo>
                  <a:pt x="5723366" y="1975399"/>
                  <a:pt x="5717909" y="1982344"/>
                  <a:pt x="5715726" y="1996235"/>
                </a:cubicBezTo>
                <a:cubicBezTo>
                  <a:pt x="5713543" y="2010125"/>
                  <a:pt x="5710864" y="2017071"/>
                  <a:pt x="5707690" y="2017071"/>
                </a:cubicBezTo>
                <a:cubicBezTo>
                  <a:pt x="5708483" y="2017071"/>
                  <a:pt x="5690624" y="2010621"/>
                  <a:pt x="5654112" y="1997723"/>
                </a:cubicBezTo>
                <a:cubicBezTo>
                  <a:pt x="5617599" y="1984824"/>
                  <a:pt x="5589222" y="1978375"/>
                  <a:pt x="5568982" y="1978375"/>
                </a:cubicBezTo>
                <a:cubicBezTo>
                  <a:pt x="5471747" y="1978375"/>
                  <a:pt x="5401500" y="2003974"/>
                  <a:pt x="5358242" y="2055171"/>
                </a:cubicBezTo>
                <a:cubicBezTo>
                  <a:pt x="5306250" y="2117083"/>
                  <a:pt x="5280255" y="2194672"/>
                  <a:pt x="5280255" y="2287938"/>
                </a:cubicBezTo>
                <a:cubicBezTo>
                  <a:pt x="5280255" y="2368106"/>
                  <a:pt x="5303274" y="2436567"/>
                  <a:pt x="5349312" y="2493321"/>
                </a:cubicBezTo>
                <a:cubicBezTo>
                  <a:pt x="5398524" y="2554042"/>
                  <a:pt x="5462024" y="2584403"/>
                  <a:pt x="5539812" y="2584403"/>
                </a:cubicBezTo>
                <a:cubicBezTo>
                  <a:pt x="5564021" y="2584403"/>
                  <a:pt x="5594382" y="2574978"/>
                  <a:pt x="5630894" y="2556126"/>
                </a:cubicBezTo>
                <a:cubicBezTo>
                  <a:pt x="5667407" y="2537274"/>
                  <a:pt x="5684671" y="2527849"/>
                  <a:pt x="5682687" y="2527849"/>
                </a:cubicBezTo>
                <a:cubicBezTo>
                  <a:pt x="5687449" y="2527849"/>
                  <a:pt x="5690227" y="2535786"/>
                  <a:pt x="5691022" y="2551661"/>
                </a:cubicBezTo>
                <a:cubicBezTo>
                  <a:pt x="5691814" y="2567536"/>
                  <a:pt x="5700347" y="2575474"/>
                  <a:pt x="5716620" y="2575474"/>
                </a:cubicBezTo>
                <a:cubicBezTo>
                  <a:pt x="5729716" y="2575474"/>
                  <a:pt x="5749460" y="2574680"/>
                  <a:pt x="5775853" y="2573093"/>
                </a:cubicBezTo>
                <a:cubicBezTo>
                  <a:pt x="5802245" y="2571505"/>
                  <a:pt x="5821990" y="2570711"/>
                  <a:pt x="5835087" y="2570711"/>
                </a:cubicBezTo>
                <a:cubicBezTo>
                  <a:pt x="5906524" y="2570711"/>
                  <a:pt x="5942243" y="2570711"/>
                  <a:pt x="5942243" y="2570711"/>
                </a:cubicBezTo>
                <a:cubicBezTo>
                  <a:pt x="5959308" y="2569521"/>
                  <a:pt x="5967841" y="2560988"/>
                  <a:pt x="5967841" y="2545113"/>
                </a:cubicBezTo>
                <a:cubicBezTo>
                  <a:pt x="5967841" y="2545113"/>
                  <a:pt x="5965658" y="2514752"/>
                  <a:pt x="5961293" y="2454030"/>
                </a:cubicBezTo>
                <a:cubicBezTo>
                  <a:pt x="5954943" y="2372274"/>
                  <a:pt x="5951769" y="2309964"/>
                  <a:pt x="5951769" y="2267102"/>
                </a:cubicBezTo>
                <a:cubicBezTo>
                  <a:pt x="5951769" y="2211936"/>
                  <a:pt x="5960301" y="2139110"/>
                  <a:pt x="5977367" y="2048622"/>
                </a:cubicBezTo>
                <a:cubicBezTo>
                  <a:pt x="5978953" y="2041478"/>
                  <a:pt x="5979747" y="2036517"/>
                  <a:pt x="5979747" y="2033739"/>
                </a:cubicBezTo>
                <a:cubicBezTo>
                  <a:pt x="5979747" y="2028183"/>
                  <a:pt x="5976176" y="2024214"/>
                  <a:pt x="5969032" y="2021833"/>
                </a:cubicBezTo>
                <a:cubicBezTo>
                  <a:pt x="5951569" y="2016674"/>
                  <a:pt x="5911683" y="2007744"/>
                  <a:pt x="5849374" y="1995044"/>
                </a:cubicBezTo>
                <a:cubicBezTo>
                  <a:pt x="5784286" y="1981947"/>
                  <a:pt x="5745194" y="1975399"/>
                  <a:pt x="5732097" y="1975399"/>
                </a:cubicBezTo>
                <a:close/>
                <a:moveTo>
                  <a:pt x="6335149" y="1965278"/>
                </a:moveTo>
                <a:cubicBezTo>
                  <a:pt x="6322846" y="1965278"/>
                  <a:pt x="6275618" y="1973216"/>
                  <a:pt x="6193465" y="1989091"/>
                </a:cubicBezTo>
                <a:cubicBezTo>
                  <a:pt x="6137902" y="1997028"/>
                  <a:pt x="6089880" y="2003577"/>
                  <a:pt x="6049399" y="2008736"/>
                </a:cubicBezTo>
                <a:cubicBezTo>
                  <a:pt x="6042652" y="2011514"/>
                  <a:pt x="6039280" y="2016674"/>
                  <a:pt x="6039280" y="2024214"/>
                </a:cubicBezTo>
                <a:cubicBezTo>
                  <a:pt x="6039280" y="2027389"/>
                  <a:pt x="6039873" y="2031160"/>
                  <a:pt x="6041065" y="2035525"/>
                </a:cubicBezTo>
                <a:cubicBezTo>
                  <a:pt x="6059718" y="2103788"/>
                  <a:pt x="6069044" y="2180980"/>
                  <a:pt x="6069044" y="2267102"/>
                </a:cubicBezTo>
                <a:lnTo>
                  <a:pt x="6069044" y="2545113"/>
                </a:lnTo>
                <a:cubicBezTo>
                  <a:pt x="6069044" y="2562179"/>
                  <a:pt x="6077578" y="2570711"/>
                  <a:pt x="6094644" y="2570711"/>
                </a:cubicBezTo>
                <a:cubicBezTo>
                  <a:pt x="6108136" y="2570711"/>
                  <a:pt x="6128476" y="2570513"/>
                  <a:pt x="6155662" y="2570116"/>
                </a:cubicBezTo>
                <a:cubicBezTo>
                  <a:pt x="6182848" y="2569719"/>
                  <a:pt x="6203188" y="2569521"/>
                  <a:pt x="6216682" y="2569521"/>
                </a:cubicBezTo>
                <a:cubicBezTo>
                  <a:pt x="6229382" y="2569521"/>
                  <a:pt x="6248630" y="2570116"/>
                  <a:pt x="6274427" y="2571307"/>
                </a:cubicBezTo>
                <a:cubicBezTo>
                  <a:pt x="6300224" y="2572497"/>
                  <a:pt x="6319472" y="2573093"/>
                  <a:pt x="6332172" y="2573093"/>
                </a:cubicBezTo>
                <a:cubicBezTo>
                  <a:pt x="6349238" y="2573093"/>
                  <a:pt x="6357771" y="2562972"/>
                  <a:pt x="6357771" y="2542732"/>
                </a:cubicBezTo>
                <a:lnTo>
                  <a:pt x="6357771" y="2255196"/>
                </a:lnTo>
                <a:cubicBezTo>
                  <a:pt x="6357771" y="2232971"/>
                  <a:pt x="6369280" y="2221858"/>
                  <a:pt x="6392299" y="2221858"/>
                </a:cubicBezTo>
                <a:cubicBezTo>
                  <a:pt x="6414921" y="2221858"/>
                  <a:pt x="6426232" y="2233367"/>
                  <a:pt x="6426232" y="2256386"/>
                </a:cubicBezTo>
                <a:cubicBezTo>
                  <a:pt x="6426232" y="2269880"/>
                  <a:pt x="6426628" y="2290121"/>
                  <a:pt x="6427422" y="2317108"/>
                </a:cubicBezTo>
                <a:cubicBezTo>
                  <a:pt x="6428216" y="2344096"/>
                  <a:pt x="6428613" y="2364336"/>
                  <a:pt x="6428613" y="2377830"/>
                </a:cubicBezTo>
                <a:cubicBezTo>
                  <a:pt x="6428613" y="2396086"/>
                  <a:pt x="6428216" y="2423173"/>
                  <a:pt x="6427422" y="2459090"/>
                </a:cubicBezTo>
                <a:cubicBezTo>
                  <a:pt x="6426628" y="2495007"/>
                  <a:pt x="6426232" y="2522094"/>
                  <a:pt x="6426232" y="2540350"/>
                </a:cubicBezTo>
                <a:cubicBezTo>
                  <a:pt x="6426232" y="2560591"/>
                  <a:pt x="6433971" y="2570711"/>
                  <a:pt x="6449449" y="2570711"/>
                </a:cubicBezTo>
                <a:cubicBezTo>
                  <a:pt x="6463339" y="2570711"/>
                  <a:pt x="6484076" y="2570513"/>
                  <a:pt x="6511659" y="2570116"/>
                </a:cubicBezTo>
                <a:cubicBezTo>
                  <a:pt x="6539242" y="2569719"/>
                  <a:pt x="6559978" y="2569521"/>
                  <a:pt x="6573869" y="2569521"/>
                </a:cubicBezTo>
                <a:cubicBezTo>
                  <a:pt x="6586966" y="2569521"/>
                  <a:pt x="6606810" y="2570116"/>
                  <a:pt x="6633401" y="2571307"/>
                </a:cubicBezTo>
                <a:cubicBezTo>
                  <a:pt x="6659991" y="2572497"/>
                  <a:pt x="6680033" y="2573093"/>
                  <a:pt x="6693527" y="2573093"/>
                </a:cubicBezTo>
                <a:cubicBezTo>
                  <a:pt x="6708211" y="2573093"/>
                  <a:pt x="6715554" y="2564956"/>
                  <a:pt x="6715554" y="2548685"/>
                </a:cubicBezTo>
                <a:lnTo>
                  <a:pt x="6715554" y="2117083"/>
                </a:lnTo>
                <a:cubicBezTo>
                  <a:pt x="6715554" y="2071442"/>
                  <a:pt x="6695511" y="2035327"/>
                  <a:pt x="6655427" y="2008736"/>
                </a:cubicBezTo>
                <a:cubicBezTo>
                  <a:pt x="6620502" y="1986114"/>
                  <a:pt x="6579028" y="1974803"/>
                  <a:pt x="6531007" y="1974803"/>
                </a:cubicBezTo>
                <a:cubicBezTo>
                  <a:pt x="6502035" y="1974803"/>
                  <a:pt x="6465423" y="1986313"/>
                  <a:pt x="6421172" y="2009331"/>
                </a:cubicBezTo>
                <a:cubicBezTo>
                  <a:pt x="6376920" y="2032350"/>
                  <a:pt x="6356381" y="2043860"/>
                  <a:pt x="6359557" y="2043860"/>
                </a:cubicBezTo>
                <a:cubicBezTo>
                  <a:pt x="6355191" y="2043860"/>
                  <a:pt x="6352016" y="2030763"/>
                  <a:pt x="6350032" y="2004569"/>
                </a:cubicBezTo>
                <a:cubicBezTo>
                  <a:pt x="6348047" y="1978375"/>
                  <a:pt x="6343086" y="1965278"/>
                  <a:pt x="6335149" y="1965278"/>
                </a:cubicBezTo>
                <a:close/>
                <a:moveTo>
                  <a:pt x="3820549" y="1965278"/>
                </a:moveTo>
                <a:cubicBezTo>
                  <a:pt x="3808246" y="1965278"/>
                  <a:pt x="3761018" y="1973216"/>
                  <a:pt x="3678865" y="1989091"/>
                </a:cubicBezTo>
                <a:cubicBezTo>
                  <a:pt x="3623302" y="1997028"/>
                  <a:pt x="3575281" y="2003577"/>
                  <a:pt x="3534799" y="2008736"/>
                </a:cubicBezTo>
                <a:cubicBezTo>
                  <a:pt x="3528052" y="2011514"/>
                  <a:pt x="3524679" y="2016674"/>
                  <a:pt x="3524679" y="2024214"/>
                </a:cubicBezTo>
                <a:cubicBezTo>
                  <a:pt x="3524679" y="2027389"/>
                  <a:pt x="3525274" y="2031160"/>
                  <a:pt x="3526465" y="2035525"/>
                </a:cubicBezTo>
                <a:cubicBezTo>
                  <a:pt x="3545118" y="2103788"/>
                  <a:pt x="3554444" y="2180980"/>
                  <a:pt x="3554444" y="2267102"/>
                </a:cubicBezTo>
                <a:lnTo>
                  <a:pt x="3554444" y="2545113"/>
                </a:lnTo>
                <a:cubicBezTo>
                  <a:pt x="3554444" y="2562179"/>
                  <a:pt x="3562977" y="2570711"/>
                  <a:pt x="3580043" y="2570711"/>
                </a:cubicBezTo>
                <a:cubicBezTo>
                  <a:pt x="3593537" y="2570711"/>
                  <a:pt x="3613877" y="2570513"/>
                  <a:pt x="3641063" y="2570116"/>
                </a:cubicBezTo>
                <a:cubicBezTo>
                  <a:pt x="3668249" y="2569719"/>
                  <a:pt x="3688588" y="2569521"/>
                  <a:pt x="3702082" y="2569521"/>
                </a:cubicBezTo>
                <a:cubicBezTo>
                  <a:pt x="3714782" y="2569521"/>
                  <a:pt x="3734031" y="2570116"/>
                  <a:pt x="3759827" y="2571307"/>
                </a:cubicBezTo>
                <a:cubicBezTo>
                  <a:pt x="3785624" y="2572497"/>
                  <a:pt x="3804872" y="2573093"/>
                  <a:pt x="3817573" y="2573093"/>
                </a:cubicBezTo>
                <a:cubicBezTo>
                  <a:pt x="3834638" y="2573093"/>
                  <a:pt x="3843171" y="2562972"/>
                  <a:pt x="3843171" y="2542732"/>
                </a:cubicBezTo>
                <a:lnTo>
                  <a:pt x="3843171" y="2255196"/>
                </a:lnTo>
                <a:cubicBezTo>
                  <a:pt x="3843171" y="2232971"/>
                  <a:pt x="3854680" y="2221858"/>
                  <a:pt x="3877699" y="2221858"/>
                </a:cubicBezTo>
                <a:cubicBezTo>
                  <a:pt x="3900321" y="2221858"/>
                  <a:pt x="3911632" y="2233367"/>
                  <a:pt x="3911632" y="2256386"/>
                </a:cubicBezTo>
                <a:cubicBezTo>
                  <a:pt x="3911632" y="2269880"/>
                  <a:pt x="3912029" y="2290121"/>
                  <a:pt x="3912823" y="2317108"/>
                </a:cubicBezTo>
                <a:cubicBezTo>
                  <a:pt x="3913616" y="2344096"/>
                  <a:pt x="3914013" y="2364336"/>
                  <a:pt x="3914013" y="2377830"/>
                </a:cubicBezTo>
                <a:cubicBezTo>
                  <a:pt x="3914013" y="2396086"/>
                  <a:pt x="3913616" y="2423173"/>
                  <a:pt x="3912823" y="2459090"/>
                </a:cubicBezTo>
                <a:cubicBezTo>
                  <a:pt x="3912029" y="2495007"/>
                  <a:pt x="3911632" y="2522094"/>
                  <a:pt x="3911632" y="2540350"/>
                </a:cubicBezTo>
                <a:cubicBezTo>
                  <a:pt x="3911632" y="2560591"/>
                  <a:pt x="3919371" y="2570711"/>
                  <a:pt x="3934849" y="2570711"/>
                </a:cubicBezTo>
                <a:cubicBezTo>
                  <a:pt x="3948740" y="2570711"/>
                  <a:pt x="3969476" y="2570513"/>
                  <a:pt x="3997059" y="2570116"/>
                </a:cubicBezTo>
                <a:cubicBezTo>
                  <a:pt x="4024642" y="2569719"/>
                  <a:pt x="4045379" y="2569521"/>
                  <a:pt x="4059270" y="2569521"/>
                </a:cubicBezTo>
                <a:cubicBezTo>
                  <a:pt x="4072366" y="2569521"/>
                  <a:pt x="4092210" y="2570116"/>
                  <a:pt x="4118800" y="2571307"/>
                </a:cubicBezTo>
                <a:cubicBezTo>
                  <a:pt x="4145391" y="2572497"/>
                  <a:pt x="4165433" y="2573093"/>
                  <a:pt x="4178927" y="2573093"/>
                </a:cubicBezTo>
                <a:cubicBezTo>
                  <a:pt x="4193612" y="2573093"/>
                  <a:pt x="4200954" y="2564956"/>
                  <a:pt x="4200954" y="2548685"/>
                </a:cubicBezTo>
                <a:lnTo>
                  <a:pt x="4200954" y="2117083"/>
                </a:lnTo>
                <a:cubicBezTo>
                  <a:pt x="4200954" y="2071442"/>
                  <a:pt x="4180912" y="2035327"/>
                  <a:pt x="4140827" y="2008736"/>
                </a:cubicBezTo>
                <a:cubicBezTo>
                  <a:pt x="4105902" y="1986114"/>
                  <a:pt x="4064429" y="1974803"/>
                  <a:pt x="4016407" y="1974803"/>
                </a:cubicBezTo>
                <a:cubicBezTo>
                  <a:pt x="3987435" y="1974803"/>
                  <a:pt x="3950823" y="1986313"/>
                  <a:pt x="3906572" y="2009331"/>
                </a:cubicBezTo>
                <a:cubicBezTo>
                  <a:pt x="3862320" y="2032350"/>
                  <a:pt x="3841782" y="2043860"/>
                  <a:pt x="3844957" y="2043860"/>
                </a:cubicBezTo>
                <a:cubicBezTo>
                  <a:pt x="3840591" y="2043860"/>
                  <a:pt x="3837416" y="2030763"/>
                  <a:pt x="3835432" y="2004569"/>
                </a:cubicBezTo>
                <a:cubicBezTo>
                  <a:pt x="3833448" y="1978375"/>
                  <a:pt x="3828487" y="1965278"/>
                  <a:pt x="3820549" y="1965278"/>
                </a:cubicBezTo>
                <a:close/>
                <a:moveTo>
                  <a:pt x="9289089" y="1963492"/>
                </a:moveTo>
                <a:cubicBezTo>
                  <a:pt x="9213683" y="1963492"/>
                  <a:pt x="9152366" y="1989885"/>
                  <a:pt x="9105138" y="2042669"/>
                </a:cubicBezTo>
                <a:cubicBezTo>
                  <a:pt x="9059497" y="2093469"/>
                  <a:pt x="9036677" y="2156969"/>
                  <a:pt x="9036677" y="2233169"/>
                </a:cubicBezTo>
                <a:cubicBezTo>
                  <a:pt x="9036677" y="2309369"/>
                  <a:pt x="9060787" y="2371679"/>
                  <a:pt x="9109007" y="2420097"/>
                </a:cubicBezTo>
                <a:cubicBezTo>
                  <a:pt x="9157228" y="2468516"/>
                  <a:pt x="9219636" y="2492725"/>
                  <a:pt x="9296233" y="2492725"/>
                </a:cubicBezTo>
                <a:cubicBezTo>
                  <a:pt x="9344255" y="2492725"/>
                  <a:pt x="9384141" y="2485383"/>
                  <a:pt x="9415891" y="2470699"/>
                </a:cubicBezTo>
                <a:lnTo>
                  <a:pt x="9415891" y="2496297"/>
                </a:lnTo>
                <a:cubicBezTo>
                  <a:pt x="9415891" y="2510585"/>
                  <a:pt x="9400611" y="2521300"/>
                  <a:pt x="9370052" y="2528444"/>
                </a:cubicBezTo>
                <a:cubicBezTo>
                  <a:pt x="9348620" y="2534000"/>
                  <a:pt x="9327189" y="2536778"/>
                  <a:pt x="9305758" y="2536778"/>
                </a:cubicBezTo>
                <a:cubicBezTo>
                  <a:pt x="9266070" y="2536778"/>
                  <a:pt x="9212889" y="2527849"/>
                  <a:pt x="9146214" y="2509989"/>
                </a:cubicBezTo>
                <a:cubicBezTo>
                  <a:pt x="9143833" y="2509196"/>
                  <a:pt x="9142047" y="2508799"/>
                  <a:pt x="9140857" y="2508799"/>
                </a:cubicBezTo>
                <a:cubicBezTo>
                  <a:pt x="9134109" y="2508799"/>
                  <a:pt x="9128950" y="2516339"/>
                  <a:pt x="9125378" y="2531421"/>
                </a:cubicBezTo>
                <a:cubicBezTo>
                  <a:pt x="9112678" y="2586983"/>
                  <a:pt x="9100971" y="2637188"/>
                  <a:pt x="9090255" y="2682035"/>
                </a:cubicBezTo>
                <a:cubicBezTo>
                  <a:pt x="9090255" y="2701878"/>
                  <a:pt x="9129546" y="2718150"/>
                  <a:pt x="9208127" y="2730850"/>
                </a:cubicBezTo>
                <a:cubicBezTo>
                  <a:pt x="9266070" y="2740375"/>
                  <a:pt x="9314489" y="2745138"/>
                  <a:pt x="9353383" y="2745138"/>
                </a:cubicBezTo>
                <a:cubicBezTo>
                  <a:pt x="9513720" y="2745138"/>
                  <a:pt x="9622663" y="2700886"/>
                  <a:pt x="9680210" y="2612383"/>
                </a:cubicBezTo>
                <a:cubicBezTo>
                  <a:pt x="9707197" y="2570711"/>
                  <a:pt x="9720691" y="2495900"/>
                  <a:pt x="9720691" y="2387950"/>
                </a:cubicBezTo>
                <a:cubicBezTo>
                  <a:pt x="9720691" y="2374854"/>
                  <a:pt x="9720492" y="2355109"/>
                  <a:pt x="9720096" y="2328717"/>
                </a:cubicBezTo>
                <a:cubicBezTo>
                  <a:pt x="9719699" y="2302324"/>
                  <a:pt x="9719500" y="2282580"/>
                  <a:pt x="9719500" y="2269483"/>
                </a:cubicBezTo>
                <a:cubicBezTo>
                  <a:pt x="9719500" y="2239717"/>
                  <a:pt x="9720393" y="2195069"/>
                  <a:pt x="9722179" y="2135538"/>
                </a:cubicBezTo>
                <a:cubicBezTo>
                  <a:pt x="9723965" y="2076006"/>
                  <a:pt x="9724858" y="2031358"/>
                  <a:pt x="9724858" y="2001592"/>
                </a:cubicBezTo>
                <a:cubicBezTo>
                  <a:pt x="9724858" y="1994052"/>
                  <a:pt x="9721286" y="1989091"/>
                  <a:pt x="9714143" y="1986710"/>
                </a:cubicBezTo>
                <a:cubicBezTo>
                  <a:pt x="9712158" y="1985916"/>
                  <a:pt x="9666517" y="1982046"/>
                  <a:pt x="9577221" y="1975101"/>
                </a:cubicBezTo>
                <a:cubicBezTo>
                  <a:pt x="9487923" y="1968156"/>
                  <a:pt x="9438909" y="1964683"/>
                  <a:pt x="9430178" y="1964683"/>
                </a:cubicBezTo>
                <a:cubicBezTo>
                  <a:pt x="9425019" y="1964683"/>
                  <a:pt x="9422439" y="1968453"/>
                  <a:pt x="9422439" y="1975994"/>
                </a:cubicBezTo>
                <a:cubicBezTo>
                  <a:pt x="9422439" y="1981153"/>
                  <a:pt x="9423233" y="1988892"/>
                  <a:pt x="9424821" y="1999211"/>
                </a:cubicBezTo>
                <a:cubicBezTo>
                  <a:pt x="9426408" y="2009530"/>
                  <a:pt x="9427201" y="2017269"/>
                  <a:pt x="9427202" y="2022428"/>
                </a:cubicBezTo>
                <a:cubicBezTo>
                  <a:pt x="9427201" y="2027588"/>
                  <a:pt x="9426408" y="2031358"/>
                  <a:pt x="9424821" y="2033739"/>
                </a:cubicBezTo>
                <a:cubicBezTo>
                  <a:pt x="9413311" y="2021833"/>
                  <a:pt x="9401801" y="2009728"/>
                  <a:pt x="9390293" y="1997425"/>
                </a:cubicBezTo>
                <a:cubicBezTo>
                  <a:pt x="9363701" y="1974803"/>
                  <a:pt x="9329967" y="1963492"/>
                  <a:pt x="9289089" y="1963492"/>
                </a:cubicBezTo>
                <a:close/>
                <a:moveTo>
                  <a:pt x="7031665" y="1963492"/>
                </a:moveTo>
                <a:cubicBezTo>
                  <a:pt x="6956258" y="1963492"/>
                  <a:pt x="6894941" y="1989885"/>
                  <a:pt x="6847713" y="2042669"/>
                </a:cubicBezTo>
                <a:cubicBezTo>
                  <a:pt x="6802072" y="2093469"/>
                  <a:pt x="6779252" y="2156969"/>
                  <a:pt x="6779252" y="2233169"/>
                </a:cubicBezTo>
                <a:cubicBezTo>
                  <a:pt x="6779252" y="2309369"/>
                  <a:pt x="6803362" y="2371679"/>
                  <a:pt x="6851583" y="2420097"/>
                </a:cubicBezTo>
                <a:cubicBezTo>
                  <a:pt x="6899803" y="2468516"/>
                  <a:pt x="6962211" y="2492725"/>
                  <a:pt x="7038808" y="2492725"/>
                </a:cubicBezTo>
                <a:cubicBezTo>
                  <a:pt x="7086830" y="2492725"/>
                  <a:pt x="7126716" y="2485383"/>
                  <a:pt x="7158466" y="2470699"/>
                </a:cubicBezTo>
                <a:lnTo>
                  <a:pt x="7158466" y="2496297"/>
                </a:lnTo>
                <a:cubicBezTo>
                  <a:pt x="7158466" y="2510585"/>
                  <a:pt x="7143186" y="2521300"/>
                  <a:pt x="7112627" y="2528444"/>
                </a:cubicBezTo>
                <a:cubicBezTo>
                  <a:pt x="7091196" y="2534000"/>
                  <a:pt x="7069765" y="2536778"/>
                  <a:pt x="7048333" y="2536778"/>
                </a:cubicBezTo>
                <a:cubicBezTo>
                  <a:pt x="7008646" y="2536778"/>
                  <a:pt x="6955465" y="2527849"/>
                  <a:pt x="6888790" y="2509989"/>
                </a:cubicBezTo>
                <a:cubicBezTo>
                  <a:pt x="6886408" y="2509196"/>
                  <a:pt x="6884622" y="2508799"/>
                  <a:pt x="6883432" y="2508799"/>
                </a:cubicBezTo>
                <a:cubicBezTo>
                  <a:pt x="6876685" y="2508799"/>
                  <a:pt x="6871526" y="2516339"/>
                  <a:pt x="6867954" y="2531421"/>
                </a:cubicBezTo>
                <a:cubicBezTo>
                  <a:pt x="6855253" y="2586983"/>
                  <a:pt x="6843546" y="2637188"/>
                  <a:pt x="6832830" y="2682035"/>
                </a:cubicBezTo>
                <a:cubicBezTo>
                  <a:pt x="6832830" y="2701878"/>
                  <a:pt x="6872121" y="2718150"/>
                  <a:pt x="6950702" y="2730850"/>
                </a:cubicBezTo>
                <a:cubicBezTo>
                  <a:pt x="7008646" y="2740375"/>
                  <a:pt x="7057064" y="2745138"/>
                  <a:pt x="7095958" y="2745138"/>
                </a:cubicBezTo>
                <a:cubicBezTo>
                  <a:pt x="7256296" y="2745138"/>
                  <a:pt x="7365238" y="2700886"/>
                  <a:pt x="7422785" y="2612383"/>
                </a:cubicBezTo>
                <a:cubicBezTo>
                  <a:pt x="7449772" y="2570711"/>
                  <a:pt x="7463266" y="2495900"/>
                  <a:pt x="7463266" y="2387950"/>
                </a:cubicBezTo>
                <a:cubicBezTo>
                  <a:pt x="7463266" y="2374854"/>
                  <a:pt x="7463067" y="2355109"/>
                  <a:pt x="7462671" y="2328717"/>
                </a:cubicBezTo>
                <a:cubicBezTo>
                  <a:pt x="7462274" y="2302324"/>
                  <a:pt x="7462076" y="2282580"/>
                  <a:pt x="7462076" y="2269483"/>
                </a:cubicBezTo>
                <a:cubicBezTo>
                  <a:pt x="7462076" y="2239717"/>
                  <a:pt x="7462969" y="2195069"/>
                  <a:pt x="7464754" y="2135538"/>
                </a:cubicBezTo>
                <a:cubicBezTo>
                  <a:pt x="7466540" y="2076006"/>
                  <a:pt x="7467433" y="2031358"/>
                  <a:pt x="7467433" y="2001592"/>
                </a:cubicBezTo>
                <a:cubicBezTo>
                  <a:pt x="7467433" y="1994052"/>
                  <a:pt x="7463862" y="1989091"/>
                  <a:pt x="7456718" y="1986710"/>
                </a:cubicBezTo>
                <a:cubicBezTo>
                  <a:pt x="7454733" y="1985916"/>
                  <a:pt x="7409093" y="1982046"/>
                  <a:pt x="7319796" y="1975101"/>
                </a:cubicBezTo>
                <a:cubicBezTo>
                  <a:pt x="7230499" y="1968156"/>
                  <a:pt x="7181485" y="1964683"/>
                  <a:pt x="7172754" y="1964683"/>
                </a:cubicBezTo>
                <a:cubicBezTo>
                  <a:pt x="7167594" y="1964683"/>
                  <a:pt x="7165015" y="1968453"/>
                  <a:pt x="7165015" y="1975994"/>
                </a:cubicBezTo>
                <a:cubicBezTo>
                  <a:pt x="7165015" y="1981153"/>
                  <a:pt x="7165808" y="1988892"/>
                  <a:pt x="7167396" y="1999211"/>
                </a:cubicBezTo>
                <a:cubicBezTo>
                  <a:pt x="7168983" y="2009530"/>
                  <a:pt x="7169777" y="2017269"/>
                  <a:pt x="7169777" y="2022428"/>
                </a:cubicBezTo>
                <a:cubicBezTo>
                  <a:pt x="7169777" y="2027588"/>
                  <a:pt x="7168983" y="2031358"/>
                  <a:pt x="7167396" y="2033739"/>
                </a:cubicBezTo>
                <a:cubicBezTo>
                  <a:pt x="7155886" y="2021833"/>
                  <a:pt x="7144377" y="2009728"/>
                  <a:pt x="7132868" y="1997425"/>
                </a:cubicBezTo>
                <a:cubicBezTo>
                  <a:pt x="7106277" y="1974803"/>
                  <a:pt x="7072542" y="1963492"/>
                  <a:pt x="7031665" y="1963492"/>
                </a:cubicBezTo>
                <a:close/>
                <a:moveTo>
                  <a:pt x="3031165" y="1963492"/>
                </a:moveTo>
                <a:cubicBezTo>
                  <a:pt x="2955758" y="1963492"/>
                  <a:pt x="2894442" y="1989885"/>
                  <a:pt x="2847213" y="2042669"/>
                </a:cubicBezTo>
                <a:cubicBezTo>
                  <a:pt x="2801573" y="2093469"/>
                  <a:pt x="2778753" y="2156969"/>
                  <a:pt x="2778753" y="2233169"/>
                </a:cubicBezTo>
                <a:cubicBezTo>
                  <a:pt x="2778753" y="2309369"/>
                  <a:pt x="2802862" y="2371679"/>
                  <a:pt x="2851083" y="2420097"/>
                </a:cubicBezTo>
                <a:cubicBezTo>
                  <a:pt x="2899303" y="2468516"/>
                  <a:pt x="2961712" y="2492725"/>
                  <a:pt x="3038309" y="2492725"/>
                </a:cubicBezTo>
                <a:cubicBezTo>
                  <a:pt x="3086330" y="2492725"/>
                  <a:pt x="3126216" y="2485383"/>
                  <a:pt x="3157966" y="2470699"/>
                </a:cubicBezTo>
                <a:lnTo>
                  <a:pt x="3157966" y="2496297"/>
                </a:lnTo>
                <a:cubicBezTo>
                  <a:pt x="3157966" y="2510585"/>
                  <a:pt x="3142687" y="2521300"/>
                  <a:pt x="3112128" y="2528444"/>
                </a:cubicBezTo>
                <a:cubicBezTo>
                  <a:pt x="3090696" y="2534000"/>
                  <a:pt x="3069265" y="2536778"/>
                  <a:pt x="3047834" y="2536778"/>
                </a:cubicBezTo>
                <a:cubicBezTo>
                  <a:pt x="3008146" y="2536778"/>
                  <a:pt x="2954965" y="2527849"/>
                  <a:pt x="2888290" y="2509989"/>
                </a:cubicBezTo>
                <a:cubicBezTo>
                  <a:pt x="2885909" y="2509196"/>
                  <a:pt x="2884123" y="2508799"/>
                  <a:pt x="2882932" y="2508799"/>
                </a:cubicBezTo>
                <a:cubicBezTo>
                  <a:pt x="2876185" y="2508799"/>
                  <a:pt x="2871026" y="2516339"/>
                  <a:pt x="2867454" y="2531421"/>
                </a:cubicBezTo>
                <a:cubicBezTo>
                  <a:pt x="2854754" y="2586983"/>
                  <a:pt x="2843046" y="2637188"/>
                  <a:pt x="2832330" y="2682035"/>
                </a:cubicBezTo>
                <a:cubicBezTo>
                  <a:pt x="2832330" y="2701878"/>
                  <a:pt x="2871621" y="2718150"/>
                  <a:pt x="2950202" y="2730850"/>
                </a:cubicBezTo>
                <a:cubicBezTo>
                  <a:pt x="3008146" y="2740375"/>
                  <a:pt x="3056565" y="2745138"/>
                  <a:pt x="3095459" y="2745138"/>
                </a:cubicBezTo>
                <a:cubicBezTo>
                  <a:pt x="3255796" y="2745138"/>
                  <a:pt x="3364738" y="2700886"/>
                  <a:pt x="3422285" y="2612383"/>
                </a:cubicBezTo>
                <a:cubicBezTo>
                  <a:pt x="3449273" y="2570711"/>
                  <a:pt x="3462766" y="2495900"/>
                  <a:pt x="3462766" y="2387950"/>
                </a:cubicBezTo>
                <a:cubicBezTo>
                  <a:pt x="3462766" y="2374854"/>
                  <a:pt x="3462568" y="2355109"/>
                  <a:pt x="3462171" y="2328717"/>
                </a:cubicBezTo>
                <a:cubicBezTo>
                  <a:pt x="3461774" y="2302324"/>
                  <a:pt x="3461576" y="2282580"/>
                  <a:pt x="3461576" y="2269483"/>
                </a:cubicBezTo>
                <a:cubicBezTo>
                  <a:pt x="3461576" y="2239717"/>
                  <a:pt x="3462469" y="2195069"/>
                  <a:pt x="3464255" y="2135538"/>
                </a:cubicBezTo>
                <a:cubicBezTo>
                  <a:pt x="3466041" y="2076006"/>
                  <a:pt x="3466934" y="2031358"/>
                  <a:pt x="3466934" y="2001592"/>
                </a:cubicBezTo>
                <a:cubicBezTo>
                  <a:pt x="3466934" y="1994052"/>
                  <a:pt x="3463362" y="1989091"/>
                  <a:pt x="3456218" y="1986710"/>
                </a:cubicBezTo>
                <a:cubicBezTo>
                  <a:pt x="3454234" y="1985916"/>
                  <a:pt x="3408593" y="1982046"/>
                  <a:pt x="3319296" y="1975101"/>
                </a:cubicBezTo>
                <a:cubicBezTo>
                  <a:pt x="3229999" y="1968156"/>
                  <a:pt x="3180985" y="1964683"/>
                  <a:pt x="3172254" y="1964683"/>
                </a:cubicBezTo>
                <a:cubicBezTo>
                  <a:pt x="3167095" y="1964683"/>
                  <a:pt x="3164515" y="1968453"/>
                  <a:pt x="3164515" y="1975994"/>
                </a:cubicBezTo>
                <a:cubicBezTo>
                  <a:pt x="3164515" y="1981153"/>
                  <a:pt x="3165308" y="1988892"/>
                  <a:pt x="3166896" y="1999211"/>
                </a:cubicBezTo>
                <a:cubicBezTo>
                  <a:pt x="3168483" y="2009530"/>
                  <a:pt x="3169278" y="2017269"/>
                  <a:pt x="3169278" y="2022428"/>
                </a:cubicBezTo>
                <a:cubicBezTo>
                  <a:pt x="3169278" y="2027588"/>
                  <a:pt x="3168483" y="2031358"/>
                  <a:pt x="3166896" y="2033739"/>
                </a:cubicBezTo>
                <a:cubicBezTo>
                  <a:pt x="3155387" y="2021833"/>
                  <a:pt x="3143877" y="2009728"/>
                  <a:pt x="3132368" y="1997425"/>
                </a:cubicBezTo>
                <a:cubicBezTo>
                  <a:pt x="3105777" y="1974803"/>
                  <a:pt x="3072043" y="1963492"/>
                  <a:pt x="3031165" y="1963492"/>
                </a:cubicBezTo>
                <a:close/>
                <a:moveTo>
                  <a:pt x="10103476" y="1961111"/>
                </a:moveTo>
                <a:cubicBezTo>
                  <a:pt x="10013385" y="1961111"/>
                  <a:pt x="9938277" y="1991869"/>
                  <a:pt x="9878151" y="2053385"/>
                </a:cubicBezTo>
                <a:cubicBezTo>
                  <a:pt x="9818024" y="2114900"/>
                  <a:pt x="9787961" y="2191100"/>
                  <a:pt x="9787961" y="2281985"/>
                </a:cubicBezTo>
                <a:cubicBezTo>
                  <a:pt x="9787961" y="2382791"/>
                  <a:pt x="9819115" y="2459189"/>
                  <a:pt x="9881425" y="2511180"/>
                </a:cubicBezTo>
                <a:cubicBezTo>
                  <a:pt x="9939368" y="2559996"/>
                  <a:pt x="10019934" y="2584403"/>
                  <a:pt x="10123122" y="2584403"/>
                </a:cubicBezTo>
                <a:cubicBezTo>
                  <a:pt x="10231072" y="2584403"/>
                  <a:pt x="10307073" y="2563171"/>
                  <a:pt x="10351126" y="2520705"/>
                </a:cubicBezTo>
                <a:cubicBezTo>
                  <a:pt x="10356285" y="2515942"/>
                  <a:pt x="10358865" y="2511378"/>
                  <a:pt x="10358865" y="2507013"/>
                </a:cubicBezTo>
                <a:cubicBezTo>
                  <a:pt x="10358865" y="2505028"/>
                  <a:pt x="10352118" y="2494511"/>
                  <a:pt x="10338625" y="2475461"/>
                </a:cubicBezTo>
                <a:cubicBezTo>
                  <a:pt x="10323543" y="2454030"/>
                  <a:pt x="10316003" y="2443116"/>
                  <a:pt x="10316003" y="2442719"/>
                </a:cubicBezTo>
                <a:cubicBezTo>
                  <a:pt x="10302906" y="2416525"/>
                  <a:pt x="10293381" y="2396682"/>
                  <a:pt x="10287428" y="2383188"/>
                </a:cubicBezTo>
                <a:cubicBezTo>
                  <a:pt x="10283460" y="2376044"/>
                  <a:pt x="10278299" y="2372472"/>
                  <a:pt x="10271950" y="2372472"/>
                </a:cubicBezTo>
                <a:cubicBezTo>
                  <a:pt x="10267584" y="2372472"/>
                  <a:pt x="10250420" y="2377433"/>
                  <a:pt x="10220455" y="2387355"/>
                </a:cubicBezTo>
                <a:cubicBezTo>
                  <a:pt x="10190491" y="2397277"/>
                  <a:pt x="10166579" y="2402238"/>
                  <a:pt x="10148720" y="2402238"/>
                </a:cubicBezTo>
                <a:cubicBezTo>
                  <a:pt x="10130861" y="2402238"/>
                  <a:pt x="10113398" y="2399261"/>
                  <a:pt x="10096333" y="2393308"/>
                </a:cubicBezTo>
                <a:cubicBezTo>
                  <a:pt x="10074901" y="2385371"/>
                  <a:pt x="10061804" y="2374655"/>
                  <a:pt x="10057042" y="2361161"/>
                </a:cubicBezTo>
                <a:lnTo>
                  <a:pt x="10196345" y="2345088"/>
                </a:lnTo>
                <a:cubicBezTo>
                  <a:pt x="10290404" y="2334372"/>
                  <a:pt x="10341998" y="2327824"/>
                  <a:pt x="10351126" y="2325442"/>
                </a:cubicBezTo>
                <a:cubicBezTo>
                  <a:pt x="10376922" y="2319092"/>
                  <a:pt x="10389822" y="2295280"/>
                  <a:pt x="10389822" y="2254005"/>
                </a:cubicBezTo>
                <a:cubicBezTo>
                  <a:pt x="10389822" y="2175027"/>
                  <a:pt x="10361742" y="2106467"/>
                  <a:pt x="10305585" y="2048324"/>
                </a:cubicBezTo>
                <a:cubicBezTo>
                  <a:pt x="10249427" y="1990182"/>
                  <a:pt x="10182058" y="1961111"/>
                  <a:pt x="10103476" y="1961111"/>
                </a:cubicBezTo>
                <a:close/>
                <a:moveTo>
                  <a:pt x="4923663" y="1734892"/>
                </a:moveTo>
                <a:cubicBezTo>
                  <a:pt x="4905804" y="1734892"/>
                  <a:pt x="4879214" y="1735785"/>
                  <a:pt x="4843891" y="1737571"/>
                </a:cubicBezTo>
                <a:cubicBezTo>
                  <a:pt x="4808570" y="1739357"/>
                  <a:pt x="4781979" y="1740250"/>
                  <a:pt x="4764120" y="1740250"/>
                </a:cubicBezTo>
                <a:cubicBezTo>
                  <a:pt x="4747451" y="1740250"/>
                  <a:pt x="4722348" y="1739457"/>
                  <a:pt x="4688813" y="1737869"/>
                </a:cubicBezTo>
                <a:cubicBezTo>
                  <a:pt x="4655276" y="1736282"/>
                  <a:pt x="4630174" y="1735488"/>
                  <a:pt x="4613505" y="1735488"/>
                </a:cubicBezTo>
                <a:cubicBezTo>
                  <a:pt x="4603981" y="1735488"/>
                  <a:pt x="4599218" y="1739853"/>
                  <a:pt x="4599218" y="1748585"/>
                </a:cubicBezTo>
                <a:cubicBezTo>
                  <a:pt x="4599218" y="1795019"/>
                  <a:pt x="4601004" y="1864075"/>
                  <a:pt x="4604576" y="1955753"/>
                </a:cubicBezTo>
                <a:cubicBezTo>
                  <a:pt x="4608544" y="2051003"/>
                  <a:pt x="4610530" y="2120258"/>
                  <a:pt x="4610530" y="2163517"/>
                </a:cubicBezTo>
                <a:lnTo>
                  <a:pt x="4611124" y="2505822"/>
                </a:lnTo>
                <a:cubicBezTo>
                  <a:pt x="4611124" y="2530131"/>
                  <a:pt x="4610969" y="2544672"/>
                  <a:pt x="4610659" y="2549448"/>
                </a:cubicBezTo>
                <a:lnTo>
                  <a:pt x="4610522" y="2550582"/>
                </a:lnTo>
                <a:lnTo>
                  <a:pt x="4609933" y="2547494"/>
                </a:lnTo>
                <a:cubicBezTo>
                  <a:pt x="4610132" y="2550272"/>
                  <a:pt x="4610306" y="2551488"/>
                  <a:pt x="4610454" y="2551140"/>
                </a:cubicBezTo>
                <a:lnTo>
                  <a:pt x="4610522" y="2550582"/>
                </a:lnTo>
                <a:lnTo>
                  <a:pt x="4611868" y="2557652"/>
                </a:lnTo>
                <a:cubicBezTo>
                  <a:pt x="4614845" y="2566358"/>
                  <a:pt x="4620947" y="2570711"/>
                  <a:pt x="4630174" y="2570711"/>
                </a:cubicBezTo>
                <a:cubicBezTo>
                  <a:pt x="4659146" y="2570711"/>
                  <a:pt x="4702604" y="2569918"/>
                  <a:pt x="4760547" y="2568330"/>
                </a:cubicBezTo>
                <a:cubicBezTo>
                  <a:pt x="4818491" y="2566743"/>
                  <a:pt x="4861949" y="2565949"/>
                  <a:pt x="4890921" y="2565949"/>
                </a:cubicBezTo>
                <a:cubicBezTo>
                  <a:pt x="4944896" y="2565949"/>
                  <a:pt x="5017128" y="2569322"/>
                  <a:pt x="5107615" y="2576069"/>
                </a:cubicBezTo>
                <a:cubicBezTo>
                  <a:pt x="5171115" y="2580435"/>
                  <a:pt x="5199689" y="2582617"/>
                  <a:pt x="5193340" y="2582617"/>
                </a:cubicBezTo>
                <a:cubicBezTo>
                  <a:pt x="5203262" y="2582617"/>
                  <a:pt x="5209413" y="2575474"/>
                  <a:pt x="5211794" y="2561186"/>
                </a:cubicBezTo>
                <a:cubicBezTo>
                  <a:pt x="5225685" y="2469905"/>
                  <a:pt x="5232630" y="2383585"/>
                  <a:pt x="5232630" y="2302225"/>
                </a:cubicBezTo>
                <a:cubicBezTo>
                  <a:pt x="5232630" y="2291906"/>
                  <a:pt x="5229058" y="2286747"/>
                  <a:pt x="5221916" y="2286747"/>
                </a:cubicBezTo>
                <a:cubicBezTo>
                  <a:pt x="5219533" y="2286747"/>
                  <a:pt x="5216557" y="2287144"/>
                  <a:pt x="5212985" y="2287938"/>
                </a:cubicBezTo>
                <a:cubicBezTo>
                  <a:pt x="5170122" y="2297860"/>
                  <a:pt x="5120513" y="2305599"/>
                  <a:pt x="5064157" y="2311155"/>
                </a:cubicBezTo>
                <a:cubicBezTo>
                  <a:pt x="5014547" y="2315917"/>
                  <a:pt x="4968708" y="2318299"/>
                  <a:pt x="4926640" y="2318299"/>
                </a:cubicBezTo>
                <a:cubicBezTo>
                  <a:pt x="4920687" y="2318299"/>
                  <a:pt x="4917313" y="2310560"/>
                  <a:pt x="4916519" y="2295081"/>
                </a:cubicBezTo>
                <a:cubicBezTo>
                  <a:pt x="4914932" y="2250632"/>
                  <a:pt x="4914138" y="2211738"/>
                  <a:pt x="4914138" y="2178400"/>
                </a:cubicBezTo>
                <a:cubicBezTo>
                  <a:pt x="4914138" y="2148635"/>
                  <a:pt x="4914535" y="2107955"/>
                  <a:pt x="4915329" y="2056361"/>
                </a:cubicBezTo>
                <a:cubicBezTo>
                  <a:pt x="4921679" y="1921821"/>
                  <a:pt x="4927433" y="1821014"/>
                  <a:pt x="4932593" y="1753942"/>
                </a:cubicBezTo>
                <a:lnTo>
                  <a:pt x="4933188" y="1747394"/>
                </a:lnTo>
                <a:cubicBezTo>
                  <a:pt x="4933188" y="1739060"/>
                  <a:pt x="4930013" y="1734892"/>
                  <a:pt x="4923663" y="1734892"/>
                </a:cubicBezTo>
                <a:close/>
                <a:moveTo>
                  <a:pt x="2562654" y="1719414"/>
                </a:moveTo>
                <a:cubicBezTo>
                  <a:pt x="2522570" y="1719414"/>
                  <a:pt x="2487843" y="1730527"/>
                  <a:pt x="2458474" y="1752752"/>
                </a:cubicBezTo>
                <a:cubicBezTo>
                  <a:pt x="2426327" y="1776961"/>
                  <a:pt x="2410254" y="1808711"/>
                  <a:pt x="2410254" y="1848002"/>
                </a:cubicBezTo>
                <a:cubicBezTo>
                  <a:pt x="2410254" y="1889277"/>
                  <a:pt x="2425732" y="1921027"/>
                  <a:pt x="2456688" y="1943252"/>
                </a:cubicBezTo>
                <a:cubicBezTo>
                  <a:pt x="2484073" y="1963096"/>
                  <a:pt x="2519395" y="1973017"/>
                  <a:pt x="2562654" y="1973017"/>
                </a:cubicBezTo>
                <a:cubicBezTo>
                  <a:pt x="2664254" y="1973017"/>
                  <a:pt x="2715054" y="1931345"/>
                  <a:pt x="2715054" y="1848002"/>
                </a:cubicBezTo>
                <a:cubicBezTo>
                  <a:pt x="2715054" y="1808711"/>
                  <a:pt x="2698981" y="1776961"/>
                  <a:pt x="2666834" y="1752752"/>
                </a:cubicBezTo>
                <a:cubicBezTo>
                  <a:pt x="2637465" y="1730527"/>
                  <a:pt x="2602739" y="1719414"/>
                  <a:pt x="2562654" y="1719414"/>
                </a:cubicBezTo>
                <a:close/>
                <a:moveTo>
                  <a:pt x="2176891" y="1709294"/>
                </a:moveTo>
                <a:cubicBezTo>
                  <a:pt x="2179273" y="1709294"/>
                  <a:pt x="2173121" y="1710286"/>
                  <a:pt x="2158437" y="1712271"/>
                </a:cubicBezTo>
                <a:cubicBezTo>
                  <a:pt x="2077077" y="1723780"/>
                  <a:pt x="2008021" y="1749180"/>
                  <a:pt x="1951268" y="1788471"/>
                </a:cubicBezTo>
                <a:cubicBezTo>
                  <a:pt x="1881418" y="1836889"/>
                  <a:pt x="1846493" y="1898008"/>
                  <a:pt x="1846493" y="1971827"/>
                </a:cubicBezTo>
                <a:cubicBezTo>
                  <a:pt x="1846493" y="2014292"/>
                  <a:pt x="1855224" y="2051797"/>
                  <a:pt x="1872687" y="2084341"/>
                </a:cubicBezTo>
                <a:cubicBezTo>
                  <a:pt x="1873084" y="2085135"/>
                  <a:pt x="1889355" y="2108550"/>
                  <a:pt x="1921503" y="2154588"/>
                </a:cubicBezTo>
                <a:cubicBezTo>
                  <a:pt x="1938965" y="2179988"/>
                  <a:pt x="1947696" y="2204991"/>
                  <a:pt x="1947696" y="2229597"/>
                </a:cubicBezTo>
                <a:cubicBezTo>
                  <a:pt x="1947696" y="2257379"/>
                  <a:pt x="1934599" y="2283969"/>
                  <a:pt x="1908405" y="2309369"/>
                </a:cubicBezTo>
                <a:cubicBezTo>
                  <a:pt x="1891737" y="2325244"/>
                  <a:pt x="1867329" y="2342508"/>
                  <a:pt x="1835182" y="2361161"/>
                </a:cubicBezTo>
                <a:cubicBezTo>
                  <a:pt x="1808988" y="2376639"/>
                  <a:pt x="1795891" y="2385767"/>
                  <a:pt x="1795891" y="2388546"/>
                </a:cubicBezTo>
                <a:cubicBezTo>
                  <a:pt x="1795891" y="2389339"/>
                  <a:pt x="1815934" y="2426646"/>
                  <a:pt x="1856018" y="2500464"/>
                </a:cubicBezTo>
                <a:cubicBezTo>
                  <a:pt x="1898484" y="2578649"/>
                  <a:pt x="1921304" y="2620717"/>
                  <a:pt x="1924479" y="2626671"/>
                </a:cubicBezTo>
                <a:cubicBezTo>
                  <a:pt x="1928845" y="2635402"/>
                  <a:pt x="1933409" y="2639767"/>
                  <a:pt x="1938171" y="2639767"/>
                </a:cubicBezTo>
                <a:cubicBezTo>
                  <a:pt x="1940949" y="2639767"/>
                  <a:pt x="1944918" y="2639172"/>
                  <a:pt x="1950077" y="2637982"/>
                </a:cubicBezTo>
                <a:cubicBezTo>
                  <a:pt x="2009212" y="2620519"/>
                  <a:pt x="2067949" y="2594921"/>
                  <a:pt x="2126290" y="2561186"/>
                </a:cubicBezTo>
                <a:cubicBezTo>
                  <a:pt x="2195743" y="2520705"/>
                  <a:pt x="2242971" y="2479628"/>
                  <a:pt x="2267974" y="2437957"/>
                </a:cubicBezTo>
                <a:cubicBezTo>
                  <a:pt x="2291787" y="2398666"/>
                  <a:pt x="2303693" y="2353422"/>
                  <a:pt x="2303693" y="2302225"/>
                </a:cubicBezTo>
                <a:cubicBezTo>
                  <a:pt x="2303693" y="2260554"/>
                  <a:pt x="2288413" y="2213623"/>
                  <a:pt x="2257854" y="2161434"/>
                </a:cubicBezTo>
                <a:cubicBezTo>
                  <a:pt x="2227295" y="2109245"/>
                  <a:pt x="2212015" y="2074221"/>
                  <a:pt x="2212015" y="2056361"/>
                </a:cubicBezTo>
                <a:cubicBezTo>
                  <a:pt x="2212015" y="2030961"/>
                  <a:pt x="2228981" y="2006752"/>
                  <a:pt x="2262914" y="1983733"/>
                </a:cubicBezTo>
                <a:cubicBezTo>
                  <a:pt x="2296847" y="1960714"/>
                  <a:pt x="2313813" y="1948411"/>
                  <a:pt x="2313813" y="1946824"/>
                </a:cubicBezTo>
                <a:cubicBezTo>
                  <a:pt x="2313813" y="1945236"/>
                  <a:pt x="2313218" y="1943450"/>
                  <a:pt x="2312027" y="1941466"/>
                </a:cubicBezTo>
                <a:cubicBezTo>
                  <a:pt x="2244956" y="1838278"/>
                  <a:pt x="2202689" y="1765253"/>
                  <a:pt x="2185226" y="1722391"/>
                </a:cubicBezTo>
                <a:cubicBezTo>
                  <a:pt x="2181654" y="1713660"/>
                  <a:pt x="2178876" y="1709294"/>
                  <a:pt x="2176891" y="1709294"/>
                </a:cubicBezTo>
                <a:close/>
                <a:moveTo>
                  <a:pt x="0" y="0"/>
                </a:moveTo>
                <a:lnTo>
                  <a:pt x="12192000" y="0"/>
                </a:lnTo>
                <a:lnTo>
                  <a:pt x="12192000" y="6858000"/>
                </a:lnTo>
                <a:lnTo>
                  <a:pt x="0" y="6858000"/>
                </a:lnTo>
                <a:close/>
              </a:path>
            </a:pathLst>
          </a:cu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15817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2D29C30C-FE8B-95F4-F70F-BE8EE28C78B8}"/>
              </a:ext>
            </a:extLst>
          </p:cNvPr>
          <p:cNvGrpSpPr/>
          <p:nvPr/>
        </p:nvGrpSpPr>
        <p:grpSpPr>
          <a:xfrm>
            <a:off x="3831167" y="-3021495"/>
            <a:ext cx="12031685" cy="9735774"/>
            <a:chOff x="3838083" y="-3619524"/>
            <a:chExt cx="12353693" cy="10327759"/>
          </a:xfrm>
          <a:blipFill>
            <a:blip r:embed="rId2"/>
            <a:stretch>
              <a:fillRect/>
            </a:stretch>
          </a:blipFill>
        </p:grpSpPr>
        <p:sp>
          <p:nvSpPr>
            <p:cNvPr id="20" name="Rectangle 19">
              <a:extLst>
                <a:ext uri="{FF2B5EF4-FFF2-40B4-BE49-F238E27FC236}">
                  <a16:creationId xmlns:a16="http://schemas.microsoft.com/office/drawing/2014/main" id="{F17AABAB-F0C8-D8FF-498B-AB5229DA6F2A}"/>
                </a:ext>
              </a:extLst>
            </p:cNvPr>
            <p:cNvSpPr/>
            <p:nvPr/>
          </p:nvSpPr>
          <p:spPr>
            <a:xfrm rot="19237960">
              <a:off x="4912582" y="418577"/>
              <a:ext cx="8652679" cy="36576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0793A81-EEBD-8035-CEDC-D7822124E278}"/>
                </a:ext>
              </a:extLst>
            </p:cNvPr>
            <p:cNvSpPr/>
            <p:nvPr/>
          </p:nvSpPr>
          <p:spPr>
            <a:xfrm rot="19237960">
              <a:off x="7539097" y="3050635"/>
              <a:ext cx="8652679" cy="36576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F063678-9AD8-D8B1-1807-6CBD5DDE35B3}"/>
                </a:ext>
              </a:extLst>
            </p:cNvPr>
            <p:cNvSpPr/>
            <p:nvPr/>
          </p:nvSpPr>
          <p:spPr>
            <a:xfrm rot="19237960">
              <a:off x="3838083" y="-3619524"/>
              <a:ext cx="8652679" cy="36576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761178DF-06DC-910B-A588-A5174320CA31}"/>
              </a:ext>
            </a:extLst>
          </p:cNvPr>
          <p:cNvSpPr txBox="1"/>
          <p:nvPr/>
        </p:nvSpPr>
        <p:spPr>
          <a:xfrm>
            <a:off x="182879" y="343462"/>
            <a:ext cx="10208029" cy="923330"/>
          </a:xfrm>
          <a:prstGeom prst="rect">
            <a:avLst/>
          </a:prstGeom>
          <a:noFill/>
        </p:spPr>
        <p:txBody>
          <a:bodyPr wrap="square" rtlCol="0">
            <a:spAutoFit/>
          </a:bodyPr>
          <a:lstStyle/>
          <a:p>
            <a:pPr algn="ctr"/>
            <a:r>
              <a:rPr lang="en-US" sz="5400" i="1" u="sng" dirty="0">
                <a:ln w="0"/>
                <a:effectLst>
                  <a:outerShdw blurRad="38100" dist="19050" dir="2700000" algn="tl" rotWithShape="0">
                    <a:schemeClr val="dk1">
                      <a:alpha val="40000"/>
                    </a:schemeClr>
                  </a:outerShdw>
                </a:effectLst>
              </a:rPr>
              <a:t>Project Description</a:t>
            </a:r>
            <a:endParaRPr lang="en-US" sz="4400" i="1" u="sng" dirty="0">
              <a:ln w="0"/>
              <a:effectLst>
                <a:outerShdw blurRad="38100" dist="19050" dir="2700000" algn="tl" rotWithShape="0">
                  <a:schemeClr val="dk1">
                    <a:alpha val="40000"/>
                  </a:schemeClr>
                </a:outerShdw>
              </a:effectLst>
            </a:endParaRPr>
          </a:p>
        </p:txBody>
      </p:sp>
      <p:sp>
        <p:nvSpPr>
          <p:cNvPr id="25" name="TextBox 24">
            <a:extLst>
              <a:ext uri="{FF2B5EF4-FFF2-40B4-BE49-F238E27FC236}">
                <a16:creationId xmlns:a16="http://schemas.microsoft.com/office/drawing/2014/main" id="{6DF22853-5AF2-BCB5-4358-BE514ECE672C}"/>
              </a:ext>
            </a:extLst>
          </p:cNvPr>
          <p:cNvSpPr txBox="1"/>
          <p:nvPr/>
        </p:nvSpPr>
        <p:spPr>
          <a:xfrm>
            <a:off x="383279" y="1398913"/>
            <a:ext cx="4527951" cy="5324535"/>
          </a:xfrm>
          <a:prstGeom prst="rect">
            <a:avLst/>
          </a:prstGeom>
          <a:noFill/>
        </p:spPr>
        <p:txBody>
          <a:bodyPr wrap="square" rtlCol="0">
            <a:spAutoFit/>
          </a:bodyPr>
          <a:lstStyle/>
          <a:p>
            <a:r>
              <a:rPr lang="en-IN" sz="2000" b="1" i="1" dirty="0"/>
              <a:t>Objective: </a:t>
            </a:r>
          </a:p>
          <a:p>
            <a:r>
              <a:rPr lang="en-IN" sz="2000" dirty="0"/>
              <a:t>Using machine learning techniques, create a reliable system that can recognize sign language motions in real time.</a:t>
            </a:r>
          </a:p>
          <a:p>
            <a:br>
              <a:rPr lang="en-IN" sz="2000" dirty="0"/>
            </a:br>
            <a:r>
              <a:rPr lang="en-IN" sz="2000" b="1" i="1" dirty="0"/>
              <a:t>Problem Statement: </a:t>
            </a:r>
            <a:br>
              <a:rPr lang="en-IN" sz="2000" dirty="0"/>
            </a:br>
            <a:r>
              <a:rPr lang="en-IN" sz="2000" dirty="0"/>
              <a:t>Developing a system that reliably converts sign language into spoken or written language in order to narrow the communication gap between people with and without hearing difficulties.</a:t>
            </a:r>
          </a:p>
          <a:p>
            <a:r>
              <a:rPr lang="en-IN" sz="2000" dirty="0"/>
              <a:t> </a:t>
            </a:r>
            <a:br>
              <a:rPr lang="en-IN" sz="2000" dirty="0"/>
            </a:br>
            <a:r>
              <a:rPr lang="en-IN" sz="2000" b="1" dirty="0"/>
              <a:t>Dataset:</a:t>
            </a:r>
          </a:p>
          <a:p>
            <a:r>
              <a:rPr lang="en-IN" sz="2000" dirty="0"/>
              <a:t> The dataset has been taken from Kaggle named ASL alphabet</a:t>
            </a:r>
            <a:br>
              <a:rPr lang="en-IN" sz="2000" dirty="0"/>
            </a:b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36159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2D29C30C-FE8B-95F4-F70F-BE8EE28C78B8}"/>
              </a:ext>
            </a:extLst>
          </p:cNvPr>
          <p:cNvGrpSpPr/>
          <p:nvPr/>
        </p:nvGrpSpPr>
        <p:grpSpPr>
          <a:xfrm>
            <a:off x="3831167" y="-3021495"/>
            <a:ext cx="12031685" cy="9735774"/>
            <a:chOff x="3838083" y="-3619524"/>
            <a:chExt cx="12353693" cy="10327759"/>
          </a:xfrm>
          <a:blipFill>
            <a:blip r:embed="rId2"/>
            <a:stretch>
              <a:fillRect/>
            </a:stretch>
          </a:blipFill>
        </p:grpSpPr>
        <p:sp>
          <p:nvSpPr>
            <p:cNvPr id="20" name="Rectangle 19">
              <a:extLst>
                <a:ext uri="{FF2B5EF4-FFF2-40B4-BE49-F238E27FC236}">
                  <a16:creationId xmlns:a16="http://schemas.microsoft.com/office/drawing/2014/main" id="{F17AABAB-F0C8-D8FF-498B-AB5229DA6F2A}"/>
                </a:ext>
              </a:extLst>
            </p:cNvPr>
            <p:cNvSpPr/>
            <p:nvPr/>
          </p:nvSpPr>
          <p:spPr>
            <a:xfrm rot="19237960">
              <a:off x="4912582" y="418577"/>
              <a:ext cx="8652679" cy="36576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40793A81-EEBD-8035-CEDC-D7822124E278}"/>
                </a:ext>
              </a:extLst>
            </p:cNvPr>
            <p:cNvSpPr/>
            <p:nvPr/>
          </p:nvSpPr>
          <p:spPr>
            <a:xfrm rot="19237960">
              <a:off x="7539097" y="3050635"/>
              <a:ext cx="8652679" cy="36576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F063678-9AD8-D8B1-1807-6CBD5DDE35B3}"/>
                </a:ext>
              </a:extLst>
            </p:cNvPr>
            <p:cNvSpPr/>
            <p:nvPr/>
          </p:nvSpPr>
          <p:spPr>
            <a:xfrm rot="19237960">
              <a:off x="3838083" y="-3619524"/>
              <a:ext cx="8652679" cy="36576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761178DF-06DC-910B-A588-A5174320CA31}"/>
              </a:ext>
            </a:extLst>
          </p:cNvPr>
          <p:cNvSpPr txBox="1"/>
          <p:nvPr/>
        </p:nvSpPr>
        <p:spPr>
          <a:xfrm>
            <a:off x="166550" y="111102"/>
            <a:ext cx="10208029" cy="923330"/>
          </a:xfrm>
          <a:prstGeom prst="rect">
            <a:avLst/>
          </a:prstGeom>
          <a:noFill/>
        </p:spPr>
        <p:txBody>
          <a:bodyPr wrap="square" rtlCol="0">
            <a:spAutoFit/>
          </a:bodyPr>
          <a:lstStyle/>
          <a:p>
            <a:pPr algn="ctr"/>
            <a:r>
              <a:rPr lang="en-US" sz="5400" i="1" dirty="0">
                <a:ln w="0"/>
                <a:effectLst>
                  <a:outerShdw blurRad="38100" dist="19050" dir="2700000" algn="tl" rotWithShape="0">
                    <a:schemeClr val="dk1">
                      <a:alpha val="40000"/>
                    </a:schemeClr>
                  </a:outerShdw>
                </a:effectLst>
              </a:rPr>
              <a:t>          </a:t>
            </a:r>
            <a:r>
              <a:rPr lang="en-US" sz="5400" i="1" u="sng" dirty="0">
                <a:ln w="0"/>
                <a:effectLst>
                  <a:outerShdw blurRad="38100" dist="19050" dir="2700000" algn="tl" rotWithShape="0">
                    <a:schemeClr val="dk1">
                      <a:alpha val="40000"/>
                    </a:schemeClr>
                  </a:outerShdw>
                </a:effectLst>
              </a:rPr>
              <a:t>Solution</a:t>
            </a:r>
            <a:endParaRPr lang="en-US" sz="4400" i="1" u="sng" dirty="0">
              <a:ln w="0"/>
              <a:effectLst>
                <a:outerShdw blurRad="38100" dist="19050" dir="2700000" algn="tl" rotWithShape="0">
                  <a:schemeClr val="dk1">
                    <a:alpha val="40000"/>
                  </a:schemeClr>
                </a:outerShdw>
              </a:effectLst>
            </a:endParaRPr>
          </a:p>
        </p:txBody>
      </p:sp>
      <p:sp>
        <p:nvSpPr>
          <p:cNvPr id="25" name="TextBox 24">
            <a:extLst>
              <a:ext uri="{FF2B5EF4-FFF2-40B4-BE49-F238E27FC236}">
                <a16:creationId xmlns:a16="http://schemas.microsoft.com/office/drawing/2014/main" id="{6DF22853-5AF2-BCB5-4358-BE514ECE672C}"/>
              </a:ext>
            </a:extLst>
          </p:cNvPr>
          <p:cNvSpPr txBox="1"/>
          <p:nvPr/>
        </p:nvSpPr>
        <p:spPr>
          <a:xfrm>
            <a:off x="365760" y="1191375"/>
            <a:ext cx="4073236" cy="5016758"/>
          </a:xfrm>
          <a:prstGeom prst="rect">
            <a:avLst/>
          </a:prstGeom>
          <a:noFill/>
        </p:spPr>
        <p:txBody>
          <a:bodyPr wrap="square" rtlCol="0">
            <a:spAutoFit/>
          </a:bodyPr>
          <a:lstStyle/>
          <a:p>
            <a:pPr algn="l"/>
            <a:r>
              <a:rPr lang="en-IN" sz="2000" b="1" i="1" dirty="0"/>
              <a:t>Preprocessing:</a:t>
            </a:r>
            <a:r>
              <a:rPr lang="en-IN" sz="2000" i="1" dirty="0"/>
              <a:t> </a:t>
            </a:r>
          </a:p>
          <a:p>
            <a:pPr algn="l"/>
            <a:r>
              <a:rPr lang="en-IN" sz="2000" dirty="0"/>
              <a:t>Apply preprocessing techniques like Gray scale conversion, resizing and data type conversion among other.</a:t>
            </a:r>
          </a:p>
          <a:p>
            <a:br>
              <a:rPr lang="en-IN" sz="2000" dirty="0"/>
            </a:br>
            <a:r>
              <a:rPr lang="en-IN" sz="2000" b="1" i="1" dirty="0"/>
              <a:t>Model Selection</a:t>
            </a:r>
            <a:r>
              <a:rPr lang="en-IN" sz="2000" dirty="0"/>
              <a:t>: Exploring various different model to find the best one for the task</a:t>
            </a:r>
          </a:p>
          <a:p>
            <a:br>
              <a:rPr lang="en-IN" sz="2000" dirty="0"/>
            </a:br>
            <a:r>
              <a:rPr lang="en-IN" sz="2000" b="1" i="1" dirty="0"/>
              <a:t>Real-time Recognition: </a:t>
            </a:r>
          </a:p>
          <a:p>
            <a:r>
              <a:rPr lang="en-IN" sz="2000" dirty="0"/>
              <a:t>Establish a system capable of swiftly identifying sign language gestures captured by a webcam or other input devices in real-time. </a:t>
            </a:r>
            <a:br>
              <a:rPr lang="en-IN" sz="2000" dirty="0"/>
            </a:br>
            <a:br>
              <a:rPr lang="en-IN" sz="2000" dirty="0"/>
            </a:br>
            <a:endParaRPr lang="en-IN" sz="2000" b="0" i="0" dirty="0">
              <a:effectLst/>
              <a:latin typeface="Söhne"/>
            </a:endParaRPr>
          </a:p>
        </p:txBody>
      </p:sp>
    </p:spTree>
    <p:extLst>
      <p:ext uri="{BB962C8B-B14F-4D97-AF65-F5344CB8AC3E}">
        <p14:creationId xmlns:p14="http://schemas.microsoft.com/office/powerpoint/2010/main" val="915775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9FE">
            <a:alpha val="41000"/>
          </a:srgbClr>
        </a:solidFill>
        <a:effectLst/>
      </p:bgPr>
    </p:bg>
    <p:spTree>
      <p:nvGrpSpPr>
        <p:cNvPr id="1" name=""/>
        <p:cNvGrpSpPr/>
        <p:nvPr/>
      </p:nvGrpSpPr>
      <p:grpSpPr>
        <a:xfrm>
          <a:off x="0" y="0"/>
          <a:ext cx="0" cy="0"/>
          <a:chOff x="0" y="0"/>
          <a:chExt cx="0" cy="0"/>
        </a:xfrm>
      </p:grpSpPr>
      <p:sp>
        <p:nvSpPr>
          <p:cNvPr id="14" name="Triangle 13">
            <a:extLst>
              <a:ext uri="{FF2B5EF4-FFF2-40B4-BE49-F238E27FC236}">
                <a16:creationId xmlns:a16="http://schemas.microsoft.com/office/drawing/2014/main" id="{8C998DCF-7A7A-1F98-08F5-6F2757590B4E}"/>
              </a:ext>
            </a:extLst>
          </p:cNvPr>
          <p:cNvSpPr/>
          <p:nvPr/>
        </p:nvSpPr>
        <p:spPr>
          <a:xfrm rot="5400000">
            <a:off x="3006434" y="782827"/>
            <a:ext cx="635979" cy="486353"/>
          </a:xfrm>
          <a:prstGeom prst="triangle">
            <a:avLst/>
          </a:prstGeom>
          <a:solidFill>
            <a:srgbClr val="006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97E37A5E-17EB-669B-ECB0-21B133D022FC}"/>
              </a:ext>
            </a:extLst>
          </p:cNvPr>
          <p:cNvGrpSpPr/>
          <p:nvPr/>
        </p:nvGrpSpPr>
        <p:grpSpPr>
          <a:xfrm>
            <a:off x="418347" y="0"/>
            <a:ext cx="3545434" cy="6858000"/>
            <a:chOff x="0" y="0"/>
            <a:chExt cx="3545434" cy="6858000"/>
          </a:xfrm>
          <a:solidFill>
            <a:srgbClr val="00B9FE"/>
          </a:solidFill>
        </p:grpSpPr>
        <p:sp>
          <p:nvSpPr>
            <p:cNvPr id="47" name="Triangle 46">
              <a:extLst>
                <a:ext uri="{FF2B5EF4-FFF2-40B4-BE49-F238E27FC236}">
                  <a16:creationId xmlns:a16="http://schemas.microsoft.com/office/drawing/2014/main" id="{AF5278D4-C02E-6CD3-6398-AC25B231A291}"/>
                </a:ext>
              </a:extLst>
            </p:cNvPr>
            <p:cNvSpPr/>
            <p:nvPr/>
          </p:nvSpPr>
          <p:spPr>
            <a:xfrm rot="5400000">
              <a:off x="2984268" y="840925"/>
              <a:ext cx="635979" cy="48635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459086C-AC1E-6030-4DE5-97832D41C2A6}"/>
                </a:ext>
              </a:extLst>
            </p:cNvPr>
            <p:cNvSpPr/>
            <p:nvPr/>
          </p:nvSpPr>
          <p:spPr>
            <a:xfrm>
              <a:off x="0" y="0"/>
              <a:ext cx="308124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
              </a:endParaRPr>
            </a:p>
          </p:txBody>
        </p:sp>
        <p:sp>
          <p:nvSpPr>
            <p:cNvPr id="49" name="TextBox 48">
              <a:extLst>
                <a:ext uri="{FF2B5EF4-FFF2-40B4-BE49-F238E27FC236}">
                  <a16:creationId xmlns:a16="http://schemas.microsoft.com/office/drawing/2014/main" id="{7463DC16-D273-FC23-C0EC-444CFDD34EC7}"/>
                </a:ext>
              </a:extLst>
            </p:cNvPr>
            <p:cNvSpPr txBox="1"/>
            <p:nvPr/>
          </p:nvSpPr>
          <p:spPr>
            <a:xfrm>
              <a:off x="44332" y="766112"/>
              <a:ext cx="3014749" cy="584775"/>
            </a:xfrm>
            <a:prstGeom prst="rect">
              <a:avLst/>
            </a:prstGeom>
            <a:grpFill/>
          </p:spPr>
          <p:txBody>
            <a:bodyPr wrap="square" rtlCol="0">
              <a:spAutoFit/>
            </a:bodyPr>
            <a:lstStyle/>
            <a:p>
              <a:pPr algn="ctr"/>
              <a:r>
                <a:rPr lang="en-US" sz="3200" dirty="0"/>
                <a:t>Scikit-learn</a:t>
              </a:r>
            </a:p>
          </p:txBody>
        </p:sp>
        <p:sp>
          <p:nvSpPr>
            <p:cNvPr id="50" name="TextBox 49">
              <a:extLst>
                <a:ext uri="{FF2B5EF4-FFF2-40B4-BE49-F238E27FC236}">
                  <a16:creationId xmlns:a16="http://schemas.microsoft.com/office/drawing/2014/main" id="{E5E1004B-8841-653C-6E6D-02166BD7D40F}"/>
                </a:ext>
              </a:extLst>
            </p:cNvPr>
            <p:cNvSpPr txBox="1"/>
            <p:nvPr/>
          </p:nvSpPr>
          <p:spPr>
            <a:xfrm>
              <a:off x="0" y="1878676"/>
              <a:ext cx="3036917" cy="3970318"/>
            </a:xfrm>
            <a:prstGeom prst="rect">
              <a:avLst/>
            </a:prstGeom>
            <a:grpFill/>
          </p:spPr>
          <p:txBody>
            <a:bodyPr wrap="square" rtlCol="0">
              <a:spAutoFit/>
            </a:bodyPr>
            <a:lstStyle/>
            <a:p>
              <a:r>
                <a:rPr lang="en-IN" sz="2800" b="0" i="0" dirty="0">
                  <a:solidFill>
                    <a:srgbClr val="ECECEC"/>
                  </a:solidFill>
                  <a:effectLst/>
                  <a:latin typeface="Söhne"/>
                </a:rPr>
                <a:t>Simple and efficient tools for data mining and data analysis, built on NumPy, SciPy, and Matplotlib.</a:t>
              </a:r>
            </a:p>
            <a:p>
              <a:endParaRPr lang="en-IN" sz="2800" u="sng" dirty="0">
                <a:solidFill>
                  <a:srgbClr val="ECECEC"/>
                </a:solidFill>
                <a:latin typeface="Söhne"/>
              </a:endParaRPr>
            </a:p>
            <a:p>
              <a:r>
                <a:rPr lang="en-US" sz="2800" u="sng" dirty="0"/>
                <a:t>https://scikit-learn.org/</a:t>
              </a:r>
            </a:p>
          </p:txBody>
        </p:sp>
      </p:grpSp>
      <p:grpSp>
        <p:nvGrpSpPr>
          <p:cNvPr id="41" name="Group 40">
            <a:extLst>
              <a:ext uri="{FF2B5EF4-FFF2-40B4-BE49-F238E27FC236}">
                <a16:creationId xmlns:a16="http://schemas.microsoft.com/office/drawing/2014/main" id="{FDDC0009-F59D-AF4E-DA03-8698EF9253F6}"/>
              </a:ext>
            </a:extLst>
          </p:cNvPr>
          <p:cNvGrpSpPr/>
          <p:nvPr/>
        </p:nvGrpSpPr>
        <p:grpSpPr>
          <a:xfrm>
            <a:off x="230365" y="0"/>
            <a:ext cx="3545434" cy="6858000"/>
            <a:chOff x="0" y="0"/>
            <a:chExt cx="3545434" cy="6858000"/>
          </a:xfrm>
          <a:solidFill>
            <a:srgbClr val="00ACF0"/>
          </a:solidFill>
        </p:grpSpPr>
        <p:sp>
          <p:nvSpPr>
            <p:cNvPr id="42" name="Triangle 41">
              <a:extLst>
                <a:ext uri="{FF2B5EF4-FFF2-40B4-BE49-F238E27FC236}">
                  <a16:creationId xmlns:a16="http://schemas.microsoft.com/office/drawing/2014/main" id="{20D5CAA8-469E-BDC1-3979-EE8C1CB834BC}"/>
                </a:ext>
              </a:extLst>
            </p:cNvPr>
            <p:cNvSpPr/>
            <p:nvPr/>
          </p:nvSpPr>
          <p:spPr>
            <a:xfrm rot="5400000">
              <a:off x="2984268" y="840925"/>
              <a:ext cx="635979" cy="48635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C337D2A-CF58-F0A1-7D27-44C38365EA51}"/>
                </a:ext>
              </a:extLst>
            </p:cNvPr>
            <p:cNvSpPr/>
            <p:nvPr/>
          </p:nvSpPr>
          <p:spPr>
            <a:xfrm>
              <a:off x="0" y="0"/>
              <a:ext cx="308124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
              </a:endParaRPr>
            </a:p>
          </p:txBody>
        </p:sp>
        <p:sp>
          <p:nvSpPr>
            <p:cNvPr id="44" name="TextBox 43">
              <a:extLst>
                <a:ext uri="{FF2B5EF4-FFF2-40B4-BE49-F238E27FC236}">
                  <a16:creationId xmlns:a16="http://schemas.microsoft.com/office/drawing/2014/main" id="{D3A70E63-32A6-4B57-D76F-DB52E125B08F}"/>
                </a:ext>
              </a:extLst>
            </p:cNvPr>
            <p:cNvSpPr txBox="1"/>
            <p:nvPr/>
          </p:nvSpPr>
          <p:spPr>
            <a:xfrm>
              <a:off x="44332" y="766112"/>
              <a:ext cx="3014749" cy="584775"/>
            </a:xfrm>
            <a:prstGeom prst="rect">
              <a:avLst/>
            </a:prstGeom>
            <a:grpFill/>
          </p:spPr>
          <p:txBody>
            <a:bodyPr wrap="square" rtlCol="0">
              <a:spAutoFit/>
            </a:bodyPr>
            <a:lstStyle/>
            <a:p>
              <a:pPr algn="ctr"/>
              <a:r>
                <a:rPr lang="en-US" sz="3200" dirty="0"/>
                <a:t>Open-CV</a:t>
              </a:r>
            </a:p>
          </p:txBody>
        </p:sp>
        <p:sp>
          <p:nvSpPr>
            <p:cNvPr id="45" name="TextBox 44">
              <a:extLst>
                <a:ext uri="{FF2B5EF4-FFF2-40B4-BE49-F238E27FC236}">
                  <a16:creationId xmlns:a16="http://schemas.microsoft.com/office/drawing/2014/main" id="{174ADC09-1FC4-D583-AC21-0E0CF5A88BE7}"/>
                </a:ext>
              </a:extLst>
            </p:cNvPr>
            <p:cNvSpPr txBox="1"/>
            <p:nvPr/>
          </p:nvSpPr>
          <p:spPr>
            <a:xfrm>
              <a:off x="0" y="1878676"/>
              <a:ext cx="3036917" cy="3539430"/>
            </a:xfrm>
            <a:prstGeom prst="rect">
              <a:avLst/>
            </a:prstGeom>
            <a:grpFill/>
          </p:spPr>
          <p:txBody>
            <a:bodyPr wrap="square" rtlCol="0">
              <a:spAutoFit/>
            </a:bodyPr>
            <a:lstStyle/>
            <a:p>
              <a:r>
                <a:rPr lang="en-IN" sz="2800" b="0" i="0" dirty="0">
                  <a:solidFill>
                    <a:srgbClr val="ECECEC"/>
                  </a:solidFill>
                  <a:effectLst/>
                  <a:latin typeface="Söhne"/>
                </a:rPr>
                <a:t>Open Source Computer Vision Library, providing tools for computer vision and image processing.</a:t>
              </a:r>
            </a:p>
            <a:p>
              <a:endParaRPr lang="en-IN" sz="2800" u="sng" dirty="0">
                <a:solidFill>
                  <a:srgbClr val="ECECEC"/>
                </a:solidFill>
                <a:latin typeface="Söhne"/>
              </a:endParaRPr>
            </a:p>
            <a:p>
              <a:r>
                <a:rPr lang="en-US" sz="2800" u="sng" dirty="0"/>
                <a:t>https://opencv.org/</a:t>
              </a:r>
            </a:p>
          </p:txBody>
        </p:sp>
      </p:grpSp>
      <p:grpSp>
        <p:nvGrpSpPr>
          <p:cNvPr id="36" name="Group 35">
            <a:extLst>
              <a:ext uri="{FF2B5EF4-FFF2-40B4-BE49-F238E27FC236}">
                <a16:creationId xmlns:a16="http://schemas.microsoft.com/office/drawing/2014/main" id="{3587E88C-C5CA-F5B9-FAAE-915DBDA5CC6C}"/>
              </a:ext>
            </a:extLst>
          </p:cNvPr>
          <p:cNvGrpSpPr/>
          <p:nvPr/>
        </p:nvGrpSpPr>
        <p:grpSpPr>
          <a:xfrm>
            <a:off x="185249" y="0"/>
            <a:ext cx="3545434" cy="6858000"/>
            <a:chOff x="0" y="0"/>
            <a:chExt cx="3545434" cy="6858000"/>
          </a:xfrm>
          <a:solidFill>
            <a:srgbClr val="0097D0"/>
          </a:solidFill>
        </p:grpSpPr>
        <p:sp>
          <p:nvSpPr>
            <p:cNvPr id="37" name="Triangle 36">
              <a:extLst>
                <a:ext uri="{FF2B5EF4-FFF2-40B4-BE49-F238E27FC236}">
                  <a16:creationId xmlns:a16="http://schemas.microsoft.com/office/drawing/2014/main" id="{9EDABC3C-DEFE-477A-CF4B-1945B06B494C}"/>
                </a:ext>
              </a:extLst>
            </p:cNvPr>
            <p:cNvSpPr/>
            <p:nvPr/>
          </p:nvSpPr>
          <p:spPr>
            <a:xfrm rot="5400000">
              <a:off x="2984268" y="840925"/>
              <a:ext cx="635979" cy="48635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17CAF9-7556-76C1-8EE0-9744A3016F87}"/>
                </a:ext>
              </a:extLst>
            </p:cNvPr>
            <p:cNvSpPr/>
            <p:nvPr/>
          </p:nvSpPr>
          <p:spPr>
            <a:xfrm>
              <a:off x="0" y="0"/>
              <a:ext cx="308124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
              </a:endParaRPr>
            </a:p>
          </p:txBody>
        </p:sp>
        <p:sp>
          <p:nvSpPr>
            <p:cNvPr id="39" name="TextBox 38">
              <a:extLst>
                <a:ext uri="{FF2B5EF4-FFF2-40B4-BE49-F238E27FC236}">
                  <a16:creationId xmlns:a16="http://schemas.microsoft.com/office/drawing/2014/main" id="{A948366B-9654-2192-8DA9-C2BF20FA2B19}"/>
                </a:ext>
              </a:extLst>
            </p:cNvPr>
            <p:cNvSpPr txBox="1"/>
            <p:nvPr/>
          </p:nvSpPr>
          <p:spPr>
            <a:xfrm>
              <a:off x="44332" y="766112"/>
              <a:ext cx="3014749" cy="584775"/>
            </a:xfrm>
            <a:prstGeom prst="rect">
              <a:avLst/>
            </a:prstGeom>
            <a:grpFill/>
          </p:spPr>
          <p:txBody>
            <a:bodyPr wrap="square" rtlCol="0">
              <a:spAutoFit/>
            </a:bodyPr>
            <a:lstStyle/>
            <a:p>
              <a:pPr algn="ctr"/>
              <a:r>
                <a:rPr lang="en-US" sz="3200" dirty="0"/>
                <a:t>Tensorflow</a:t>
              </a:r>
            </a:p>
          </p:txBody>
        </p:sp>
        <p:sp>
          <p:nvSpPr>
            <p:cNvPr id="40" name="TextBox 39">
              <a:extLst>
                <a:ext uri="{FF2B5EF4-FFF2-40B4-BE49-F238E27FC236}">
                  <a16:creationId xmlns:a16="http://schemas.microsoft.com/office/drawing/2014/main" id="{D17F0DBE-2785-D297-E10B-48857B1461E0}"/>
                </a:ext>
              </a:extLst>
            </p:cNvPr>
            <p:cNvSpPr txBox="1"/>
            <p:nvPr/>
          </p:nvSpPr>
          <p:spPr>
            <a:xfrm>
              <a:off x="0" y="1878676"/>
              <a:ext cx="3036917" cy="3970318"/>
            </a:xfrm>
            <a:prstGeom prst="rect">
              <a:avLst/>
            </a:prstGeom>
            <a:grpFill/>
          </p:spPr>
          <p:txBody>
            <a:bodyPr wrap="square" rtlCol="0">
              <a:spAutoFit/>
            </a:bodyPr>
            <a:lstStyle/>
            <a:p>
              <a:r>
                <a:rPr lang="en-IN" sz="2800" b="0" i="0" dirty="0">
                  <a:solidFill>
                    <a:srgbClr val="ECECEC"/>
                  </a:solidFill>
                  <a:effectLst/>
                  <a:latin typeface="Söhne"/>
                </a:rPr>
                <a:t>Open-source machine learning framework for building and deploying machine learning models.</a:t>
              </a:r>
            </a:p>
            <a:p>
              <a:endParaRPr lang="en-IN" sz="2800" u="sng" dirty="0">
                <a:solidFill>
                  <a:srgbClr val="ECECEC"/>
                </a:solidFill>
                <a:latin typeface="Söhne"/>
              </a:endParaRPr>
            </a:p>
            <a:p>
              <a:r>
                <a:rPr lang="en-US" sz="2800" u="sng" dirty="0"/>
                <a:t>https://www.tensorflow.org/</a:t>
              </a:r>
            </a:p>
          </p:txBody>
        </p:sp>
      </p:grpSp>
      <p:grpSp>
        <p:nvGrpSpPr>
          <p:cNvPr id="27" name="Group 26">
            <a:extLst>
              <a:ext uri="{FF2B5EF4-FFF2-40B4-BE49-F238E27FC236}">
                <a16:creationId xmlns:a16="http://schemas.microsoft.com/office/drawing/2014/main" id="{15CB7133-5AB9-6E3A-8262-2777D8FBE94B}"/>
              </a:ext>
            </a:extLst>
          </p:cNvPr>
          <p:cNvGrpSpPr/>
          <p:nvPr/>
        </p:nvGrpSpPr>
        <p:grpSpPr>
          <a:xfrm>
            <a:off x="-3" y="0"/>
            <a:ext cx="3545434" cy="6858000"/>
            <a:chOff x="0" y="0"/>
            <a:chExt cx="3545434" cy="6858000"/>
          </a:xfrm>
        </p:grpSpPr>
        <p:sp>
          <p:nvSpPr>
            <p:cNvPr id="19" name="Triangle 18">
              <a:extLst>
                <a:ext uri="{FF2B5EF4-FFF2-40B4-BE49-F238E27FC236}">
                  <a16:creationId xmlns:a16="http://schemas.microsoft.com/office/drawing/2014/main" id="{126BAC94-F9D7-06F5-D7DA-068AF42B849C}"/>
                </a:ext>
              </a:extLst>
            </p:cNvPr>
            <p:cNvSpPr/>
            <p:nvPr/>
          </p:nvSpPr>
          <p:spPr>
            <a:xfrm rot="5400000">
              <a:off x="2984268" y="840925"/>
              <a:ext cx="635979" cy="486353"/>
            </a:xfrm>
            <a:prstGeom prst="triangle">
              <a:avLst/>
            </a:prstGeom>
            <a:solidFill>
              <a:srgbClr val="006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5F5B7F5-B47A-990A-A7C3-6D5272AF5A80}"/>
                </a:ext>
              </a:extLst>
            </p:cNvPr>
            <p:cNvSpPr/>
            <p:nvPr/>
          </p:nvSpPr>
          <p:spPr>
            <a:xfrm>
              <a:off x="0" y="0"/>
              <a:ext cx="3081249" cy="6858000"/>
            </a:xfrm>
            <a:prstGeom prst="rect">
              <a:avLst/>
            </a:prstGeom>
            <a:solidFill>
              <a:srgbClr val="006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
              </a:endParaRPr>
            </a:p>
          </p:txBody>
        </p:sp>
        <p:sp>
          <p:nvSpPr>
            <p:cNvPr id="25" name="TextBox 24">
              <a:extLst>
                <a:ext uri="{FF2B5EF4-FFF2-40B4-BE49-F238E27FC236}">
                  <a16:creationId xmlns:a16="http://schemas.microsoft.com/office/drawing/2014/main" id="{8AC09DCC-B1F3-2922-C704-28C10E139BAD}"/>
                </a:ext>
              </a:extLst>
            </p:cNvPr>
            <p:cNvSpPr txBox="1"/>
            <p:nvPr/>
          </p:nvSpPr>
          <p:spPr>
            <a:xfrm>
              <a:off x="44332" y="766112"/>
              <a:ext cx="3014749" cy="1077218"/>
            </a:xfrm>
            <a:prstGeom prst="rect">
              <a:avLst/>
            </a:prstGeom>
            <a:noFill/>
          </p:spPr>
          <p:txBody>
            <a:bodyPr wrap="square" rtlCol="0">
              <a:spAutoFit/>
            </a:bodyPr>
            <a:lstStyle/>
            <a:p>
              <a:pPr algn="ctr"/>
              <a:r>
                <a:rPr lang="en-US" sz="3200" dirty="0"/>
                <a:t>Technologies Used</a:t>
              </a:r>
            </a:p>
          </p:txBody>
        </p:sp>
        <p:sp>
          <p:nvSpPr>
            <p:cNvPr id="26" name="TextBox 25">
              <a:extLst>
                <a:ext uri="{FF2B5EF4-FFF2-40B4-BE49-F238E27FC236}">
                  <a16:creationId xmlns:a16="http://schemas.microsoft.com/office/drawing/2014/main" id="{230B211A-93E7-6A14-9668-97C2B82C6F33}"/>
                </a:ext>
              </a:extLst>
            </p:cNvPr>
            <p:cNvSpPr txBox="1"/>
            <p:nvPr/>
          </p:nvSpPr>
          <p:spPr>
            <a:xfrm>
              <a:off x="0" y="1878676"/>
              <a:ext cx="3036917" cy="954107"/>
            </a:xfrm>
            <a:prstGeom prst="rect">
              <a:avLst/>
            </a:prstGeom>
            <a:noFill/>
          </p:spPr>
          <p:txBody>
            <a:bodyPr wrap="square" rtlCol="0">
              <a:spAutoFit/>
            </a:bodyPr>
            <a:lstStyle/>
            <a:p>
              <a:r>
                <a:rPr lang="en-US" sz="2800" dirty="0">
                  <a:solidFill>
                    <a:srgbClr val="ECECEC"/>
                  </a:solidFill>
                  <a:latin typeface="Söhne"/>
                </a:rPr>
                <a:t>The technology used are</a:t>
              </a:r>
              <a:endParaRPr lang="en-US" sz="2800" dirty="0"/>
            </a:p>
          </p:txBody>
        </p:sp>
      </p:grpSp>
    </p:spTree>
    <p:extLst>
      <p:ext uri="{BB962C8B-B14F-4D97-AF65-F5344CB8AC3E}">
        <p14:creationId xmlns:p14="http://schemas.microsoft.com/office/powerpoint/2010/main" val="293649426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riangle 13">
            <a:extLst>
              <a:ext uri="{FF2B5EF4-FFF2-40B4-BE49-F238E27FC236}">
                <a16:creationId xmlns:a16="http://schemas.microsoft.com/office/drawing/2014/main" id="{8C998DCF-7A7A-1F98-08F5-6F2757590B4E}"/>
              </a:ext>
            </a:extLst>
          </p:cNvPr>
          <p:cNvSpPr/>
          <p:nvPr/>
        </p:nvSpPr>
        <p:spPr>
          <a:xfrm rot="5400000">
            <a:off x="3006434" y="782827"/>
            <a:ext cx="635979" cy="486353"/>
          </a:xfrm>
          <a:prstGeom prst="triangle">
            <a:avLst/>
          </a:prstGeom>
          <a:solidFill>
            <a:srgbClr val="006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97E37A5E-17EB-669B-ECB0-21B133D022FC}"/>
              </a:ext>
            </a:extLst>
          </p:cNvPr>
          <p:cNvGrpSpPr/>
          <p:nvPr/>
        </p:nvGrpSpPr>
        <p:grpSpPr>
          <a:xfrm>
            <a:off x="9221583" y="0"/>
            <a:ext cx="3545434" cy="6858000"/>
            <a:chOff x="0" y="0"/>
            <a:chExt cx="3545434" cy="6858000"/>
          </a:xfrm>
          <a:solidFill>
            <a:srgbClr val="00B9FE"/>
          </a:solidFill>
        </p:grpSpPr>
        <p:sp>
          <p:nvSpPr>
            <p:cNvPr id="47" name="Triangle 46">
              <a:extLst>
                <a:ext uri="{FF2B5EF4-FFF2-40B4-BE49-F238E27FC236}">
                  <a16:creationId xmlns:a16="http://schemas.microsoft.com/office/drawing/2014/main" id="{AF5278D4-C02E-6CD3-6398-AC25B231A291}"/>
                </a:ext>
              </a:extLst>
            </p:cNvPr>
            <p:cNvSpPr/>
            <p:nvPr/>
          </p:nvSpPr>
          <p:spPr>
            <a:xfrm rot="5400000">
              <a:off x="2984268" y="840925"/>
              <a:ext cx="635979" cy="48635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459086C-AC1E-6030-4DE5-97832D41C2A6}"/>
                </a:ext>
              </a:extLst>
            </p:cNvPr>
            <p:cNvSpPr/>
            <p:nvPr/>
          </p:nvSpPr>
          <p:spPr>
            <a:xfrm>
              <a:off x="0" y="0"/>
              <a:ext cx="308124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
              </a:endParaRPr>
            </a:p>
          </p:txBody>
        </p:sp>
        <p:sp>
          <p:nvSpPr>
            <p:cNvPr id="49" name="TextBox 48">
              <a:extLst>
                <a:ext uri="{FF2B5EF4-FFF2-40B4-BE49-F238E27FC236}">
                  <a16:creationId xmlns:a16="http://schemas.microsoft.com/office/drawing/2014/main" id="{7463DC16-D273-FC23-C0EC-444CFDD34EC7}"/>
                </a:ext>
              </a:extLst>
            </p:cNvPr>
            <p:cNvSpPr txBox="1"/>
            <p:nvPr/>
          </p:nvSpPr>
          <p:spPr>
            <a:xfrm>
              <a:off x="44332" y="766112"/>
              <a:ext cx="3014749" cy="584775"/>
            </a:xfrm>
            <a:prstGeom prst="rect">
              <a:avLst/>
            </a:prstGeom>
            <a:grpFill/>
          </p:spPr>
          <p:txBody>
            <a:bodyPr wrap="square" rtlCol="0">
              <a:spAutoFit/>
            </a:bodyPr>
            <a:lstStyle/>
            <a:p>
              <a:pPr algn="ctr"/>
              <a:r>
                <a:rPr lang="en-US" sz="3200" dirty="0"/>
                <a:t>Scikit-learn</a:t>
              </a:r>
            </a:p>
          </p:txBody>
        </p:sp>
        <p:sp>
          <p:nvSpPr>
            <p:cNvPr id="50" name="TextBox 49">
              <a:extLst>
                <a:ext uri="{FF2B5EF4-FFF2-40B4-BE49-F238E27FC236}">
                  <a16:creationId xmlns:a16="http://schemas.microsoft.com/office/drawing/2014/main" id="{E5E1004B-8841-653C-6E6D-02166BD7D40F}"/>
                </a:ext>
              </a:extLst>
            </p:cNvPr>
            <p:cNvSpPr txBox="1"/>
            <p:nvPr/>
          </p:nvSpPr>
          <p:spPr>
            <a:xfrm>
              <a:off x="0" y="1878676"/>
              <a:ext cx="3036917" cy="3970318"/>
            </a:xfrm>
            <a:prstGeom prst="rect">
              <a:avLst/>
            </a:prstGeom>
            <a:grpFill/>
          </p:spPr>
          <p:txBody>
            <a:bodyPr wrap="square" rtlCol="0">
              <a:spAutoFit/>
            </a:bodyPr>
            <a:lstStyle/>
            <a:p>
              <a:r>
                <a:rPr lang="en-IN" sz="2800" b="0" i="0" dirty="0">
                  <a:solidFill>
                    <a:srgbClr val="ECECEC"/>
                  </a:solidFill>
                  <a:effectLst/>
                  <a:latin typeface="Söhne"/>
                </a:rPr>
                <a:t>Simple and efficient tools for data mining and data analysis, built on NumPy, SciPy, and Matplotlib.</a:t>
              </a:r>
            </a:p>
            <a:p>
              <a:endParaRPr lang="en-IN" sz="2800" u="sng" dirty="0">
                <a:solidFill>
                  <a:srgbClr val="ECECEC"/>
                </a:solidFill>
                <a:latin typeface="Söhne"/>
              </a:endParaRPr>
            </a:p>
            <a:p>
              <a:r>
                <a:rPr lang="en-US" sz="2800" u="sng" dirty="0"/>
                <a:t>https://scikit-learn.org/</a:t>
              </a:r>
            </a:p>
          </p:txBody>
        </p:sp>
      </p:grpSp>
      <p:grpSp>
        <p:nvGrpSpPr>
          <p:cNvPr id="41" name="Group 40">
            <a:extLst>
              <a:ext uri="{FF2B5EF4-FFF2-40B4-BE49-F238E27FC236}">
                <a16:creationId xmlns:a16="http://schemas.microsoft.com/office/drawing/2014/main" id="{FDDC0009-F59D-AF4E-DA03-8698EF9253F6}"/>
              </a:ext>
            </a:extLst>
          </p:cNvPr>
          <p:cNvGrpSpPr/>
          <p:nvPr/>
        </p:nvGrpSpPr>
        <p:grpSpPr>
          <a:xfrm>
            <a:off x="6140334" y="0"/>
            <a:ext cx="3545434" cy="6858000"/>
            <a:chOff x="0" y="0"/>
            <a:chExt cx="3545434" cy="6858000"/>
          </a:xfrm>
          <a:solidFill>
            <a:srgbClr val="00ACF0"/>
          </a:solidFill>
        </p:grpSpPr>
        <p:sp>
          <p:nvSpPr>
            <p:cNvPr id="42" name="Triangle 41">
              <a:extLst>
                <a:ext uri="{FF2B5EF4-FFF2-40B4-BE49-F238E27FC236}">
                  <a16:creationId xmlns:a16="http://schemas.microsoft.com/office/drawing/2014/main" id="{20D5CAA8-469E-BDC1-3979-EE8C1CB834BC}"/>
                </a:ext>
              </a:extLst>
            </p:cNvPr>
            <p:cNvSpPr/>
            <p:nvPr/>
          </p:nvSpPr>
          <p:spPr>
            <a:xfrm rot="5400000">
              <a:off x="2984268" y="840925"/>
              <a:ext cx="635979" cy="48635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C337D2A-CF58-F0A1-7D27-44C38365EA51}"/>
                </a:ext>
              </a:extLst>
            </p:cNvPr>
            <p:cNvSpPr/>
            <p:nvPr/>
          </p:nvSpPr>
          <p:spPr>
            <a:xfrm>
              <a:off x="0" y="0"/>
              <a:ext cx="308124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
              </a:endParaRPr>
            </a:p>
          </p:txBody>
        </p:sp>
        <p:sp>
          <p:nvSpPr>
            <p:cNvPr id="44" name="TextBox 43">
              <a:extLst>
                <a:ext uri="{FF2B5EF4-FFF2-40B4-BE49-F238E27FC236}">
                  <a16:creationId xmlns:a16="http://schemas.microsoft.com/office/drawing/2014/main" id="{D3A70E63-32A6-4B57-D76F-DB52E125B08F}"/>
                </a:ext>
              </a:extLst>
            </p:cNvPr>
            <p:cNvSpPr txBox="1"/>
            <p:nvPr/>
          </p:nvSpPr>
          <p:spPr>
            <a:xfrm>
              <a:off x="44332" y="766112"/>
              <a:ext cx="3014749" cy="584775"/>
            </a:xfrm>
            <a:prstGeom prst="rect">
              <a:avLst/>
            </a:prstGeom>
            <a:grpFill/>
          </p:spPr>
          <p:txBody>
            <a:bodyPr wrap="square" rtlCol="0">
              <a:spAutoFit/>
            </a:bodyPr>
            <a:lstStyle/>
            <a:p>
              <a:pPr algn="ctr"/>
              <a:r>
                <a:rPr lang="en-US" sz="3200" dirty="0"/>
                <a:t>Open-CV</a:t>
              </a:r>
            </a:p>
          </p:txBody>
        </p:sp>
        <p:sp>
          <p:nvSpPr>
            <p:cNvPr id="45" name="TextBox 44">
              <a:extLst>
                <a:ext uri="{FF2B5EF4-FFF2-40B4-BE49-F238E27FC236}">
                  <a16:creationId xmlns:a16="http://schemas.microsoft.com/office/drawing/2014/main" id="{174ADC09-1FC4-D583-AC21-0E0CF5A88BE7}"/>
                </a:ext>
              </a:extLst>
            </p:cNvPr>
            <p:cNvSpPr txBox="1"/>
            <p:nvPr/>
          </p:nvSpPr>
          <p:spPr>
            <a:xfrm>
              <a:off x="0" y="1878676"/>
              <a:ext cx="3036917" cy="3539430"/>
            </a:xfrm>
            <a:prstGeom prst="rect">
              <a:avLst/>
            </a:prstGeom>
            <a:grpFill/>
          </p:spPr>
          <p:txBody>
            <a:bodyPr wrap="square" rtlCol="0">
              <a:spAutoFit/>
            </a:bodyPr>
            <a:lstStyle/>
            <a:p>
              <a:r>
                <a:rPr lang="en-IN" sz="2800" b="0" i="0" dirty="0">
                  <a:solidFill>
                    <a:srgbClr val="ECECEC"/>
                  </a:solidFill>
                  <a:effectLst/>
                  <a:latin typeface="Söhne"/>
                </a:rPr>
                <a:t>Open Source Computer Vision Library, providing tools for computer vision and image processing.</a:t>
              </a:r>
            </a:p>
            <a:p>
              <a:endParaRPr lang="en-IN" sz="2800" u="sng" dirty="0">
                <a:solidFill>
                  <a:srgbClr val="ECECEC"/>
                </a:solidFill>
                <a:latin typeface="Söhne"/>
              </a:endParaRPr>
            </a:p>
            <a:p>
              <a:r>
                <a:rPr lang="en-US" sz="2800" u="sng" dirty="0"/>
                <a:t>https://opencv.org/</a:t>
              </a:r>
            </a:p>
          </p:txBody>
        </p:sp>
      </p:grpSp>
      <p:grpSp>
        <p:nvGrpSpPr>
          <p:cNvPr id="36" name="Group 35">
            <a:extLst>
              <a:ext uri="{FF2B5EF4-FFF2-40B4-BE49-F238E27FC236}">
                <a16:creationId xmlns:a16="http://schemas.microsoft.com/office/drawing/2014/main" id="{3587E88C-C5CA-F5B9-FAAE-915DBDA5CC6C}"/>
              </a:ext>
            </a:extLst>
          </p:cNvPr>
          <p:cNvGrpSpPr/>
          <p:nvPr/>
        </p:nvGrpSpPr>
        <p:grpSpPr>
          <a:xfrm>
            <a:off x="3059078" y="0"/>
            <a:ext cx="3545434" cy="6858000"/>
            <a:chOff x="0" y="0"/>
            <a:chExt cx="3545434" cy="6858000"/>
          </a:xfrm>
          <a:solidFill>
            <a:srgbClr val="0097D0"/>
          </a:solidFill>
        </p:grpSpPr>
        <p:sp>
          <p:nvSpPr>
            <p:cNvPr id="37" name="Triangle 36">
              <a:extLst>
                <a:ext uri="{FF2B5EF4-FFF2-40B4-BE49-F238E27FC236}">
                  <a16:creationId xmlns:a16="http://schemas.microsoft.com/office/drawing/2014/main" id="{9EDABC3C-DEFE-477A-CF4B-1945B06B494C}"/>
                </a:ext>
              </a:extLst>
            </p:cNvPr>
            <p:cNvSpPr/>
            <p:nvPr/>
          </p:nvSpPr>
          <p:spPr>
            <a:xfrm rot="5400000">
              <a:off x="2984268" y="840925"/>
              <a:ext cx="635979" cy="486353"/>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17CAF9-7556-76C1-8EE0-9744A3016F87}"/>
                </a:ext>
              </a:extLst>
            </p:cNvPr>
            <p:cNvSpPr/>
            <p:nvPr/>
          </p:nvSpPr>
          <p:spPr>
            <a:xfrm>
              <a:off x="0" y="0"/>
              <a:ext cx="3081249"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
              </a:endParaRPr>
            </a:p>
          </p:txBody>
        </p:sp>
        <p:sp>
          <p:nvSpPr>
            <p:cNvPr id="39" name="TextBox 38">
              <a:extLst>
                <a:ext uri="{FF2B5EF4-FFF2-40B4-BE49-F238E27FC236}">
                  <a16:creationId xmlns:a16="http://schemas.microsoft.com/office/drawing/2014/main" id="{A948366B-9654-2192-8DA9-C2BF20FA2B19}"/>
                </a:ext>
              </a:extLst>
            </p:cNvPr>
            <p:cNvSpPr txBox="1"/>
            <p:nvPr/>
          </p:nvSpPr>
          <p:spPr>
            <a:xfrm>
              <a:off x="44332" y="766112"/>
              <a:ext cx="3014749" cy="584775"/>
            </a:xfrm>
            <a:prstGeom prst="rect">
              <a:avLst/>
            </a:prstGeom>
            <a:grpFill/>
          </p:spPr>
          <p:txBody>
            <a:bodyPr wrap="square" rtlCol="0">
              <a:spAutoFit/>
            </a:bodyPr>
            <a:lstStyle/>
            <a:p>
              <a:pPr algn="ctr"/>
              <a:r>
                <a:rPr lang="en-US" sz="3200" dirty="0"/>
                <a:t>Tensorflow</a:t>
              </a:r>
            </a:p>
          </p:txBody>
        </p:sp>
        <p:sp>
          <p:nvSpPr>
            <p:cNvPr id="40" name="TextBox 39">
              <a:extLst>
                <a:ext uri="{FF2B5EF4-FFF2-40B4-BE49-F238E27FC236}">
                  <a16:creationId xmlns:a16="http://schemas.microsoft.com/office/drawing/2014/main" id="{D17F0DBE-2785-D297-E10B-48857B1461E0}"/>
                </a:ext>
              </a:extLst>
            </p:cNvPr>
            <p:cNvSpPr txBox="1"/>
            <p:nvPr/>
          </p:nvSpPr>
          <p:spPr>
            <a:xfrm>
              <a:off x="0" y="1878676"/>
              <a:ext cx="3036917" cy="3970318"/>
            </a:xfrm>
            <a:prstGeom prst="rect">
              <a:avLst/>
            </a:prstGeom>
            <a:grpFill/>
          </p:spPr>
          <p:txBody>
            <a:bodyPr wrap="square" rtlCol="0">
              <a:spAutoFit/>
            </a:bodyPr>
            <a:lstStyle/>
            <a:p>
              <a:r>
                <a:rPr lang="en-IN" sz="2800" b="0" i="0" dirty="0">
                  <a:solidFill>
                    <a:srgbClr val="ECECEC"/>
                  </a:solidFill>
                  <a:effectLst/>
                  <a:latin typeface="Söhne"/>
                </a:rPr>
                <a:t>Open-source machine learning framework for building and deploying machine learning models.</a:t>
              </a:r>
            </a:p>
            <a:p>
              <a:endParaRPr lang="en-IN" sz="2800" u="sng" dirty="0">
                <a:solidFill>
                  <a:srgbClr val="ECECEC"/>
                </a:solidFill>
                <a:latin typeface="Söhne"/>
              </a:endParaRPr>
            </a:p>
            <a:p>
              <a:r>
                <a:rPr lang="en-US" sz="2800" u="sng" dirty="0"/>
                <a:t>https://www.tensorflow.org/</a:t>
              </a:r>
            </a:p>
          </p:txBody>
        </p:sp>
      </p:grpSp>
      <p:grpSp>
        <p:nvGrpSpPr>
          <p:cNvPr id="27" name="Group 26">
            <a:extLst>
              <a:ext uri="{FF2B5EF4-FFF2-40B4-BE49-F238E27FC236}">
                <a16:creationId xmlns:a16="http://schemas.microsoft.com/office/drawing/2014/main" id="{15CB7133-5AB9-6E3A-8262-2777D8FBE94B}"/>
              </a:ext>
            </a:extLst>
          </p:cNvPr>
          <p:cNvGrpSpPr/>
          <p:nvPr/>
        </p:nvGrpSpPr>
        <p:grpSpPr>
          <a:xfrm>
            <a:off x="-3" y="0"/>
            <a:ext cx="3545434" cy="6858000"/>
            <a:chOff x="0" y="0"/>
            <a:chExt cx="3545434" cy="6858000"/>
          </a:xfrm>
        </p:grpSpPr>
        <p:sp>
          <p:nvSpPr>
            <p:cNvPr id="19" name="Triangle 18">
              <a:extLst>
                <a:ext uri="{FF2B5EF4-FFF2-40B4-BE49-F238E27FC236}">
                  <a16:creationId xmlns:a16="http://schemas.microsoft.com/office/drawing/2014/main" id="{126BAC94-F9D7-06F5-D7DA-068AF42B849C}"/>
                </a:ext>
              </a:extLst>
            </p:cNvPr>
            <p:cNvSpPr/>
            <p:nvPr/>
          </p:nvSpPr>
          <p:spPr>
            <a:xfrm rot="5400000">
              <a:off x="2984268" y="840925"/>
              <a:ext cx="635979" cy="486353"/>
            </a:xfrm>
            <a:prstGeom prst="triangle">
              <a:avLst/>
            </a:prstGeom>
            <a:solidFill>
              <a:srgbClr val="006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5F5B7F5-B47A-990A-A7C3-6D5272AF5A80}"/>
                </a:ext>
              </a:extLst>
            </p:cNvPr>
            <p:cNvSpPr/>
            <p:nvPr/>
          </p:nvSpPr>
          <p:spPr>
            <a:xfrm>
              <a:off x="0" y="0"/>
              <a:ext cx="3081249" cy="6858000"/>
            </a:xfrm>
            <a:prstGeom prst="rect">
              <a:avLst/>
            </a:prstGeom>
            <a:solidFill>
              <a:srgbClr val="006A9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
              </a:endParaRPr>
            </a:p>
          </p:txBody>
        </p:sp>
        <p:sp>
          <p:nvSpPr>
            <p:cNvPr id="25" name="TextBox 24">
              <a:extLst>
                <a:ext uri="{FF2B5EF4-FFF2-40B4-BE49-F238E27FC236}">
                  <a16:creationId xmlns:a16="http://schemas.microsoft.com/office/drawing/2014/main" id="{8AC09DCC-B1F3-2922-C704-28C10E139BAD}"/>
                </a:ext>
              </a:extLst>
            </p:cNvPr>
            <p:cNvSpPr txBox="1"/>
            <p:nvPr/>
          </p:nvSpPr>
          <p:spPr>
            <a:xfrm>
              <a:off x="44332" y="766112"/>
              <a:ext cx="3014749" cy="584775"/>
            </a:xfrm>
            <a:prstGeom prst="rect">
              <a:avLst/>
            </a:prstGeom>
            <a:noFill/>
          </p:spPr>
          <p:txBody>
            <a:bodyPr wrap="square" rtlCol="0">
              <a:spAutoFit/>
            </a:bodyPr>
            <a:lstStyle/>
            <a:p>
              <a:pPr algn="ctr"/>
              <a:r>
                <a:rPr lang="en-US" sz="3200" dirty="0"/>
                <a:t>Keras</a:t>
              </a:r>
            </a:p>
          </p:txBody>
        </p:sp>
        <p:sp>
          <p:nvSpPr>
            <p:cNvPr id="26" name="TextBox 25">
              <a:extLst>
                <a:ext uri="{FF2B5EF4-FFF2-40B4-BE49-F238E27FC236}">
                  <a16:creationId xmlns:a16="http://schemas.microsoft.com/office/drawing/2014/main" id="{230B211A-93E7-6A14-9668-97C2B82C6F33}"/>
                </a:ext>
              </a:extLst>
            </p:cNvPr>
            <p:cNvSpPr txBox="1"/>
            <p:nvPr/>
          </p:nvSpPr>
          <p:spPr>
            <a:xfrm>
              <a:off x="0" y="1878676"/>
              <a:ext cx="3036917" cy="3539430"/>
            </a:xfrm>
            <a:prstGeom prst="rect">
              <a:avLst/>
            </a:prstGeom>
            <a:noFill/>
          </p:spPr>
          <p:txBody>
            <a:bodyPr wrap="square" rtlCol="0">
              <a:spAutoFit/>
            </a:bodyPr>
            <a:lstStyle/>
            <a:p>
              <a:r>
                <a:rPr lang="en-IN" sz="2800" b="0" i="0" dirty="0">
                  <a:solidFill>
                    <a:srgbClr val="ECECEC"/>
                  </a:solidFill>
                  <a:effectLst/>
                  <a:latin typeface="Söhne"/>
                </a:rPr>
                <a:t>High-level neural networks API, enabling easy and fast prototyping of deep learning models.</a:t>
              </a:r>
            </a:p>
            <a:p>
              <a:endParaRPr lang="en-IN" sz="2800" dirty="0">
                <a:solidFill>
                  <a:srgbClr val="ECECEC"/>
                </a:solidFill>
                <a:latin typeface="Söhne"/>
              </a:endParaRPr>
            </a:p>
            <a:p>
              <a:r>
                <a:rPr lang="en-US" sz="2800" u="sng" dirty="0"/>
                <a:t>https://keras.io/</a:t>
              </a:r>
            </a:p>
          </p:txBody>
        </p:sp>
      </p:grpSp>
    </p:spTree>
    <p:extLst>
      <p:ext uri="{BB962C8B-B14F-4D97-AF65-F5344CB8AC3E}">
        <p14:creationId xmlns:p14="http://schemas.microsoft.com/office/powerpoint/2010/main" val="3622735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4386AE-6BB5-1641-6C79-1FC3CEE3AC2D}"/>
              </a:ext>
            </a:extLst>
          </p:cNvPr>
          <p:cNvSpPr txBox="1"/>
          <p:nvPr/>
        </p:nvSpPr>
        <p:spPr>
          <a:xfrm>
            <a:off x="0" y="274320"/>
            <a:ext cx="12192000" cy="830997"/>
          </a:xfrm>
          <a:prstGeom prst="rect">
            <a:avLst/>
          </a:prstGeom>
          <a:noFill/>
        </p:spPr>
        <p:txBody>
          <a:bodyPr wrap="square" rtlCol="0">
            <a:spAutoFit/>
          </a:bodyPr>
          <a:lstStyle/>
          <a:p>
            <a:r>
              <a:rPr lang="en-US" sz="4800" dirty="0"/>
              <a:t>		Training Process</a:t>
            </a:r>
          </a:p>
        </p:txBody>
      </p:sp>
      <p:sp>
        <p:nvSpPr>
          <p:cNvPr id="3" name="TextBox 2">
            <a:extLst>
              <a:ext uri="{FF2B5EF4-FFF2-40B4-BE49-F238E27FC236}">
                <a16:creationId xmlns:a16="http://schemas.microsoft.com/office/drawing/2014/main" id="{AED1FAE8-C1C0-773E-BAB0-92C149D5FCFC}"/>
              </a:ext>
            </a:extLst>
          </p:cNvPr>
          <p:cNvSpPr txBox="1"/>
          <p:nvPr/>
        </p:nvSpPr>
        <p:spPr>
          <a:xfrm>
            <a:off x="592015" y="1336431"/>
            <a:ext cx="5011616" cy="4832092"/>
          </a:xfrm>
          <a:prstGeom prst="rect">
            <a:avLst/>
          </a:prstGeom>
          <a:noFill/>
        </p:spPr>
        <p:txBody>
          <a:bodyPr wrap="square" rtlCol="0">
            <a:spAutoFit/>
          </a:bodyPr>
          <a:lstStyle/>
          <a:p>
            <a:r>
              <a:rPr lang="en-US" sz="2800" dirty="0"/>
              <a:t>An epoch represents one complete pass through the entire training dataset during model training. The model's parameters are adjusted based on the calculated error, aiming to improve predictive performance. The number of epochs is a hyperparameter set by the practitioner, balancing the risk of underfitting and overfitting.</a:t>
            </a:r>
          </a:p>
        </p:txBody>
      </p:sp>
      <p:sp>
        <p:nvSpPr>
          <p:cNvPr id="47" name="Freeform 46">
            <a:extLst>
              <a:ext uri="{FF2B5EF4-FFF2-40B4-BE49-F238E27FC236}">
                <a16:creationId xmlns:a16="http://schemas.microsoft.com/office/drawing/2014/main" id="{E0796B14-4838-0D0C-1AA7-967063B714B4}"/>
              </a:ext>
            </a:extLst>
          </p:cNvPr>
          <p:cNvSpPr/>
          <p:nvPr/>
        </p:nvSpPr>
        <p:spPr>
          <a:xfrm>
            <a:off x="5778382" y="-380991"/>
            <a:ext cx="7528397" cy="7238991"/>
          </a:xfrm>
          <a:custGeom>
            <a:avLst/>
            <a:gdLst>
              <a:gd name="connsiteX0" fmla="*/ 6037383 w 7528397"/>
              <a:gd name="connsiteY0" fmla="*/ 1509342 h 7238991"/>
              <a:gd name="connsiteX1" fmla="*/ 6383947 w 7528397"/>
              <a:gd name="connsiteY1" fmla="*/ 816215 h 7238991"/>
              <a:gd name="connsiteX2" fmla="*/ 7181834 w 7528397"/>
              <a:gd name="connsiteY2" fmla="*/ 816215 h 7238991"/>
              <a:gd name="connsiteX3" fmla="*/ 7528397 w 7528397"/>
              <a:gd name="connsiteY3" fmla="*/ 1509342 h 7238991"/>
              <a:gd name="connsiteX4" fmla="*/ 7181834 w 7528397"/>
              <a:gd name="connsiteY4" fmla="*/ 2202469 h 7238991"/>
              <a:gd name="connsiteX5" fmla="*/ 6383947 w 7528397"/>
              <a:gd name="connsiteY5" fmla="*/ 2202469 h 7238991"/>
              <a:gd name="connsiteX6" fmla="*/ 6037383 w 7528397"/>
              <a:gd name="connsiteY6" fmla="*/ 2957140 h 7238991"/>
              <a:gd name="connsiteX7" fmla="*/ 6383947 w 7528397"/>
              <a:gd name="connsiteY7" fmla="*/ 2264013 h 7238991"/>
              <a:gd name="connsiteX8" fmla="*/ 7181834 w 7528397"/>
              <a:gd name="connsiteY8" fmla="*/ 2264013 h 7238991"/>
              <a:gd name="connsiteX9" fmla="*/ 7528397 w 7528397"/>
              <a:gd name="connsiteY9" fmla="*/ 2957140 h 7238991"/>
              <a:gd name="connsiteX10" fmla="*/ 7181834 w 7528397"/>
              <a:gd name="connsiteY10" fmla="*/ 3650267 h 7238991"/>
              <a:gd name="connsiteX11" fmla="*/ 6383947 w 7528397"/>
              <a:gd name="connsiteY11" fmla="*/ 3650267 h 7238991"/>
              <a:gd name="connsiteX12" fmla="*/ 6037383 w 7528397"/>
              <a:gd name="connsiteY12" fmla="*/ 4404938 h 7238991"/>
              <a:gd name="connsiteX13" fmla="*/ 6383947 w 7528397"/>
              <a:gd name="connsiteY13" fmla="*/ 3711811 h 7238991"/>
              <a:gd name="connsiteX14" fmla="*/ 7181834 w 7528397"/>
              <a:gd name="connsiteY14" fmla="*/ 3711811 h 7238991"/>
              <a:gd name="connsiteX15" fmla="*/ 7528397 w 7528397"/>
              <a:gd name="connsiteY15" fmla="*/ 4404938 h 7238991"/>
              <a:gd name="connsiteX16" fmla="*/ 7181834 w 7528397"/>
              <a:gd name="connsiteY16" fmla="*/ 5098065 h 7238991"/>
              <a:gd name="connsiteX17" fmla="*/ 6383947 w 7528397"/>
              <a:gd name="connsiteY17" fmla="*/ 5098065 h 7238991"/>
              <a:gd name="connsiteX18" fmla="*/ 6037383 w 7528397"/>
              <a:gd name="connsiteY18" fmla="*/ 5852737 h 7238991"/>
              <a:gd name="connsiteX19" fmla="*/ 6383947 w 7528397"/>
              <a:gd name="connsiteY19" fmla="*/ 5159610 h 7238991"/>
              <a:gd name="connsiteX20" fmla="*/ 7181834 w 7528397"/>
              <a:gd name="connsiteY20" fmla="*/ 5159610 h 7238991"/>
              <a:gd name="connsiteX21" fmla="*/ 7528397 w 7528397"/>
              <a:gd name="connsiteY21" fmla="*/ 5852737 h 7238991"/>
              <a:gd name="connsiteX22" fmla="*/ 7181834 w 7528397"/>
              <a:gd name="connsiteY22" fmla="*/ 6545864 h 7238991"/>
              <a:gd name="connsiteX23" fmla="*/ 6383947 w 7528397"/>
              <a:gd name="connsiteY23" fmla="*/ 6545864 h 7238991"/>
              <a:gd name="connsiteX24" fmla="*/ 4886177 w 7528397"/>
              <a:gd name="connsiteY24" fmla="*/ 728290 h 7238991"/>
              <a:gd name="connsiteX25" fmla="*/ 5232741 w 7528397"/>
              <a:gd name="connsiteY25" fmla="*/ 35163 h 7238991"/>
              <a:gd name="connsiteX26" fmla="*/ 6030628 w 7528397"/>
              <a:gd name="connsiteY26" fmla="*/ 35163 h 7238991"/>
              <a:gd name="connsiteX27" fmla="*/ 6377191 w 7528397"/>
              <a:gd name="connsiteY27" fmla="*/ 728290 h 7238991"/>
              <a:gd name="connsiteX28" fmla="*/ 6030628 w 7528397"/>
              <a:gd name="connsiteY28" fmla="*/ 1421417 h 7238991"/>
              <a:gd name="connsiteX29" fmla="*/ 5232741 w 7528397"/>
              <a:gd name="connsiteY29" fmla="*/ 1421417 h 7238991"/>
              <a:gd name="connsiteX30" fmla="*/ 4829906 w 7528397"/>
              <a:gd name="connsiteY30" fmla="*/ 2202469 h 7238991"/>
              <a:gd name="connsiteX31" fmla="*/ 5176470 w 7528397"/>
              <a:gd name="connsiteY31" fmla="*/ 1509342 h 7238991"/>
              <a:gd name="connsiteX32" fmla="*/ 5974357 w 7528397"/>
              <a:gd name="connsiteY32" fmla="*/ 1509342 h 7238991"/>
              <a:gd name="connsiteX33" fmla="*/ 6320920 w 7528397"/>
              <a:gd name="connsiteY33" fmla="*/ 2202469 h 7238991"/>
              <a:gd name="connsiteX34" fmla="*/ 5974357 w 7528397"/>
              <a:gd name="connsiteY34" fmla="*/ 2895596 h 7238991"/>
              <a:gd name="connsiteX35" fmla="*/ 5176470 w 7528397"/>
              <a:gd name="connsiteY35" fmla="*/ 2895596 h 7238991"/>
              <a:gd name="connsiteX36" fmla="*/ 4829906 w 7528397"/>
              <a:gd name="connsiteY36" fmla="*/ 3650267 h 7238991"/>
              <a:gd name="connsiteX37" fmla="*/ 5176470 w 7528397"/>
              <a:gd name="connsiteY37" fmla="*/ 2957140 h 7238991"/>
              <a:gd name="connsiteX38" fmla="*/ 5974357 w 7528397"/>
              <a:gd name="connsiteY38" fmla="*/ 2957140 h 7238991"/>
              <a:gd name="connsiteX39" fmla="*/ 6320920 w 7528397"/>
              <a:gd name="connsiteY39" fmla="*/ 3650267 h 7238991"/>
              <a:gd name="connsiteX40" fmla="*/ 5974357 w 7528397"/>
              <a:gd name="connsiteY40" fmla="*/ 4343394 h 7238991"/>
              <a:gd name="connsiteX41" fmla="*/ 5176470 w 7528397"/>
              <a:gd name="connsiteY41" fmla="*/ 4343394 h 7238991"/>
              <a:gd name="connsiteX42" fmla="*/ 4829906 w 7528397"/>
              <a:gd name="connsiteY42" fmla="*/ 5098065 h 7238991"/>
              <a:gd name="connsiteX43" fmla="*/ 5176470 w 7528397"/>
              <a:gd name="connsiteY43" fmla="*/ 4404938 h 7238991"/>
              <a:gd name="connsiteX44" fmla="*/ 5974357 w 7528397"/>
              <a:gd name="connsiteY44" fmla="*/ 4404938 h 7238991"/>
              <a:gd name="connsiteX45" fmla="*/ 6320920 w 7528397"/>
              <a:gd name="connsiteY45" fmla="*/ 5098065 h 7238991"/>
              <a:gd name="connsiteX46" fmla="*/ 5974357 w 7528397"/>
              <a:gd name="connsiteY46" fmla="*/ 5791192 h 7238991"/>
              <a:gd name="connsiteX47" fmla="*/ 5176470 w 7528397"/>
              <a:gd name="connsiteY47" fmla="*/ 5791192 h 7238991"/>
              <a:gd name="connsiteX48" fmla="*/ 4829906 w 7528397"/>
              <a:gd name="connsiteY48" fmla="*/ 6545864 h 7238991"/>
              <a:gd name="connsiteX49" fmla="*/ 5176470 w 7528397"/>
              <a:gd name="connsiteY49" fmla="*/ 5852737 h 7238991"/>
              <a:gd name="connsiteX50" fmla="*/ 5974357 w 7528397"/>
              <a:gd name="connsiteY50" fmla="*/ 5852737 h 7238991"/>
              <a:gd name="connsiteX51" fmla="*/ 6320920 w 7528397"/>
              <a:gd name="connsiteY51" fmla="*/ 6545864 h 7238991"/>
              <a:gd name="connsiteX52" fmla="*/ 5974357 w 7528397"/>
              <a:gd name="connsiteY52" fmla="*/ 7238991 h 7238991"/>
              <a:gd name="connsiteX53" fmla="*/ 5176470 w 7528397"/>
              <a:gd name="connsiteY53" fmla="*/ 7238991 h 7238991"/>
              <a:gd name="connsiteX54" fmla="*/ 3622429 w 7528397"/>
              <a:gd name="connsiteY54" fmla="*/ 1447798 h 7238991"/>
              <a:gd name="connsiteX55" fmla="*/ 3968993 w 7528397"/>
              <a:gd name="connsiteY55" fmla="*/ 754671 h 7238991"/>
              <a:gd name="connsiteX56" fmla="*/ 4766880 w 7528397"/>
              <a:gd name="connsiteY56" fmla="*/ 754671 h 7238991"/>
              <a:gd name="connsiteX57" fmla="*/ 5113443 w 7528397"/>
              <a:gd name="connsiteY57" fmla="*/ 1447798 h 7238991"/>
              <a:gd name="connsiteX58" fmla="*/ 4766880 w 7528397"/>
              <a:gd name="connsiteY58" fmla="*/ 2140925 h 7238991"/>
              <a:gd name="connsiteX59" fmla="*/ 3968993 w 7528397"/>
              <a:gd name="connsiteY59" fmla="*/ 2140925 h 7238991"/>
              <a:gd name="connsiteX60" fmla="*/ 3622429 w 7528397"/>
              <a:gd name="connsiteY60" fmla="*/ 2895596 h 7238991"/>
              <a:gd name="connsiteX61" fmla="*/ 3968993 w 7528397"/>
              <a:gd name="connsiteY61" fmla="*/ 2202469 h 7238991"/>
              <a:gd name="connsiteX62" fmla="*/ 4766880 w 7528397"/>
              <a:gd name="connsiteY62" fmla="*/ 2202469 h 7238991"/>
              <a:gd name="connsiteX63" fmla="*/ 5113443 w 7528397"/>
              <a:gd name="connsiteY63" fmla="*/ 2895596 h 7238991"/>
              <a:gd name="connsiteX64" fmla="*/ 4766880 w 7528397"/>
              <a:gd name="connsiteY64" fmla="*/ 3588723 h 7238991"/>
              <a:gd name="connsiteX65" fmla="*/ 3968993 w 7528397"/>
              <a:gd name="connsiteY65" fmla="*/ 3588723 h 7238991"/>
              <a:gd name="connsiteX66" fmla="*/ 3622429 w 7528397"/>
              <a:gd name="connsiteY66" fmla="*/ 4343394 h 7238991"/>
              <a:gd name="connsiteX67" fmla="*/ 3968993 w 7528397"/>
              <a:gd name="connsiteY67" fmla="*/ 3650267 h 7238991"/>
              <a:gd name="connsiteX68" fmla="*/ 4766880 w 7528397"/>
              <a:gd name="connsiteY68" fmla="*/ 3650267 h 7238991"/>
              <a:gd name="connsiteX69" fmla="*/ 5113443 w 7528397"/>
              <a:gd name="connsiteY69" fmla="*/ 4343394 h 7238991"/>
              <a:gd name="connsiteX70" fmla="*/ 4766880 w 7528397"/>
              <a:gd name="connsiteY70" fmla="*/ 5036521 h 7238991"/>
              <a:gd name="connsiteX71" fmla="*/ 3968993 w 7528397"/>
              <a:gd name="connsiteY71" fmla="*/ 5036521 h 7238991"/>
              <a:gd name="connsiteX72" fmla="*/ 3622429 w 7528397"/>
              <a:gd name="connsiteY72" fmla="*/ 5791193 h 7238991"/>
              <a:gd name="connsiteX73" fmla="*/ 3968993 w 7528397"/>
              <a:gd name="connsiteY73" fmla="*/ 5098066 h 7238991"/>
              <a:gd name="connsiteX74" fmla="*/ 4766880 w 7528397"/>
              <a:gd name="connsiteY74" fmla="*/ 5098066 h 7238991"/>
              <a:gd name="connsiteX75" fmla="*/ 5113443 w 7528397"/>
              <a:gd name="connsiteY75" fmla="*/ 5791193 h 7238991"/>
              <a:gd name="connsiteX76" fmla="*/ 4766880 w 7528397"/>
              <a:gd name="connsiteY76" fmla="*/ 6484320 h 7238991"/>
              <a:gd name="connsiteX77" fmla="*/ 3968993 w 7528397"/>
              <a:gd name="connsiteY77" fmla="*/ 6484320 h 7238991"/>
              <a:gd name="connsiteX78" fmla="*/ 2426135 w 7528397"/>
              <a:gd name="connsiteY78" fmla="*/ 697521 h 7238991"/>
              <a:gd name="connsiteX79" fmla="*/ 2772698 w 7528397"/>
              <a:gd name="connsiteY79" fmla="*/ 4394 h 7238991"/>
              <a:gd name="connsiteX80" fmla="*/ 3570585 w 7528397"/>
              <a:gd name="connsiteY80" fmla="*/ 4394 h 7238991"/>
              <a:gd name="connsiteX81" fmla="*/ 3917147 w 7528397"/>
              <a:gd name="connsiteY81" fmla="*/ 697521 h 7238991"/>
              <a:gd name="connsiteX82" fmla="*/ 3570585 w 7528397"/>
              <a:gd name="connsiteY82" fmla="*/ 1390648 h 7238991"/>
              <a:gd name="connsiteX83" fmla="*/ 2772698 w 7528397"/>
              <a:gd name="connsiteY83" fmla="*/ 1390648 h 7238991"/>
              <a:gd name="connsiteX84" fmla="*/ 2414953 w 7528397"/>
              <a:gd name="connsiteY84" fmla="*/ 2186353 h 7238991"/>
              <a:gd name="connsiteX85" fmla="*/ 2761517 w 7528397"/>
              <a:gd name="connsiteY85" fmla="*/ 1493226 h 7238991"/>
              <a:gd name="connsiteX86" fmla="*/ 3559404 w 7528397"/>
              <a:gd name="connsiteY86" fmla="*/ 1493226 h 7238991"/>
              <a:gd name="connsiteX87" fmla="*/ 3905966 w 7528397"/>
              <a:gd name="connsiteY87" fmla="*/ 2186353 h 7238991"/>
              <a:gd name="connsiteX88" fmla="*/ 3559404 w 7528397"/>
              <a:gd name="connsiteY88" fmla="*/ 2879480 h 7238991"/>
              <a:gd name="connsiteX89" fmla="*/ 2761517 w 7528397"/>
              <a:gd name="connsiteY89" fmla="*/ 2879480 h 7238991"/>
              <a:gd name="connsiteX90" fmla="*/ 2414953 w 7528397"/>
              <a:gd name="connsiteY90" fmla="*/ 3634151 h 7238991"/>
              <a:gd name="connsiteX91" fmla="*/ 2761517 w 7528397"/>
              <a:gd name="connsiteY91" fmla="*/ 2941024 h 7238991"/>
              <a:gd name="connsiteX92" fmla="*/ 3559404 w 7528397"/>
              <a:gd name="connsiteY92" fmla="*/ 2941024 h 7238991"/>
              <a:gd name="connsiteX93" fmla="*/ 3905966 w 7528397"/>
              <a:gd name="connsiteY93" fmla="*/ 3634151 h 7238991"/>
              <a:gd name="connsiteX94" fmla="*/ 3559404 w 7528397"/>
              <a:gd name="connsiteY94" fmla="*/ 4327278 h 7238991"/>
              <a:gd name="connsiteX95" fmla="*/ 2761517 w 7528397"/>
              <a:gd name="connsiteY95" fmla="*/ 4327278 h 7238991"/>
              <a:gd name="connsiteX96" fmla="*/ 2414953 w 7528397"/>
              <a:gd name="connsiteY96" fmla="*/ 5081949 h 7238991"/>
              <a:gd name="connsiteX97" fmla="*/ 2761517 w 7528397"/>
              <a:gd name="connsiteY97" fmla="*/ 4388822 h 7238991"/>
              <a:gd name="connsiteX98" fmla="*/ 3559404 w 7528397"/>
              <a:gd name="connsiteY98" fmla="*/ 4388822 h 7238991"/>
              <a:gd name="connsiteX99" fmla="*/ 3905966 w 7528397"/>
              <a:gd name="connsiteY99" fmla="*/ 5081949 h 7238991"/>
              <a:gd name="connsiteX100" fmla="*/ 3559404 w 7528397"/>
              <a:gd name="connsiteY100" fmla="*/ 5775076 h 7238991"/>
              <a:gd name="connsiteX101" fmla="*/ 2761517 w 7528397"/>
              <a:gd name="connsiteY101" fmla="*/ 5775076 h 7238991"/>
              <a:gd name="connsiteX102" fmla="*/ 2414953 w 7528397"/>
              <a:gd name="connsiteY102" fmla="*/ 6529748 h 7238991"/>
              <a:gd name="connsiteX103" fmla="*/ 2761517 w 7528397"/>
              <a:gd name="connsiteY103" fmla="*/ 5836621 h 7238991"/>
              <a:gd name="connsiteX104" fmla="*/ 3559404 w 7528397"/>
              <a:gd name="connsiteY104" fmla="*/ 5836621 h 7238991"/>
              <a:gd name="connsiteX105" fmla="*/ 3905966 w 7528397"/>
              <a:gd name="connsiteY105" fmla="*/ 6529748 h 7238991"/>
              <a:gd name="connsiteX106" fmla="*/ 3559404 w 7528397"/>
              <a:gd name="connsiteY106" fmla="*/ 7222875 h 7238991"/>
              <a:gd name="connsiteX107" fmla="*/ 2761517 w 7528397"/>
              <a:gd name="connsiteY107" fmla="*/ 7222875 h 7238991"/>
              <a:gd name="connsiteX108" fmla="*/ 1207477 w 7528397"/>
              <a:gd name="connsiteY108" fmla="*/ 1447798 h 7238991"/>
              <a:gd name="connsiteX109" fmla="*/ 1554041 w 7528397"/>
              <a:gd name="connsiteY109" fmla="*/ 754671 h 7238991"/>
              <a:gd name="connsiteX110" fmla="*/ 2351927 w 7528397"/>
              <a:gd name="connsiteY110" fmla="*/ 754671 h 7238991"/>
              <a:gd name="connsiteX111" fmla="*/ 2698490 w 7528397"/>
              <a:gd name="connsiteY111" fmla="*/ 1447798 h 7238991"/>
              <a:gd name="connsiteX112" fmla="*/ 2351927 w 7528397"/>
              <a:gd name="connsiteY112" fmla="*/ 2140925 h 7238991"/>
              <a:gd name="connsiteX113" fmla="*/ 1554041 w 7528397"/>
              <a:gd name="connsiteY113" fmla="*/ 2140925 h 7238991"/>
              <a:gd name="connsiteX114" fmla="*/ 1207477 w 7528397"/>
              <a:gd name="connsiteY114" fmla="*/ 2895596 h 7238991"/>
              <a:gd name="connsiteX115" fmla="*/ 1554041 w 7528397"/>
              <a:gd name="connsiteY115" fmla="*/ 2202469 h 7238991"/>
              <a:gd name="connsiteX116" fmla="*/ 2351927 w 7528397"/>
              <a:gd name="connsiteY116" fmla="*/ 2202469 h 7238991"/>
              <a:gd name="connsiteX117" fmla="*/ 2698490 w 7528397"/>
              <a:gd name="connsiteY117" fmla="*/ 2895596 h 7238991"/>
              <a:gd name="connsiteX118" fmla="*/ 2351927 w 7528397"/>
              <a:gd name="connsiteY118" fmla="*/ 3588723 h 7238991"/>
              <a:gd name="connsiteX119" fmla="*/ 1554041 w 7528397"/>
              <a:gd name="connsiteY119" fmla="*/ 3588723 h 7238991"/>
              <a:gd name="connsiteX120" fmla="*/ 1207477 w 7528397"/>
              <a:gd name="connsiteY120" fmla="*/ 4343394 h 7238991"/>
              <a:gd name="connsiteX121" fmla="*/ 1554041 w 7528397"/>
              <a:gd name="connsiteY121" fmla="*/ 3650267 h 7238991"/>
              <a:gd name="connsiteX122" fmla="*/ 2351927 w 7528397"/>
              <a:gd name="connsiteY122" fmla="*/ 3650267 h 7238991"/>
              <a:gd name="connsiteX123" fmla="*/ 2698490 w 7528397"/>
              <a:gd name="connsiteY123" fmla="*/ 4343394 h 7238991"/>
              <a:gd name="connsiteX124" fmla="*/ 2351927 w 7528397"/>
              <a:gd name="connsiteY124" fmla="*/ 5036521 h 7238991"/>
              <a:gd name="connsiteX125" fmla="*/ 1554041 w 7528397"/>
              <a:gd name="connsiteY125" fmla="*/ 5036521 h 7238991"/>
              <a:gd name="connsiteX126" fmla="*/ 1207477 w 7528397"/>
              <a:gd name="connsiteY126" fmla="*/ 5791193 h 7238991"/>
              <a:gd name="connsiteX127" fmla="*/ 1554041 w 7528397"/>
              <a:gd name="connsiteY127" fmla="*/ 5098066 h 7238991"/>
              <a:gd name="connsiteX128" fmla="*/ 2351927 w 7528397"/>
              <a:gd name="connsiteY128" fmla="*/ 5098066 h 7238991"/>
              <a:gd name="connsiteX129" fmla="*/ 2698490 w 7528397"/>
              <a:gd name="connsiteY129" fmla="*/ 5791193 h 7238991"/>
              <a:gd name="connsiteX130" fmla="*/ 2351927 w 7528397"/>
              <a:gd name="connsiteY130" fmla="*/ 6484320 h 7238991"/>
              <a:gd name="connsiteX131" fmla="*/ 1554041 w 7528397"/>
              <a:gd name="connsiteY131" fmla="*/ 6484320 h 7238991"/>
              <a:gd name="connsiteX132" fmla="*/ 0 w 7528397"/>
              <a:gd name="connsiteY132" fmla="*/ 2140925 h 7238991"/>
              <a:gd name="connsiteX133" fmla="*/ 346564 w 7528397"/>
              <a:gd name="connsiteY133" fmla="*/ 1447798 h 7238991"/>
              <a:gd name="connsiteX134" fmla="*/ 1144451 w 7528397"/>
              <a:gd name="connsiteY134" fmla="*/ 1447798 h 7238991"/>
              <a:gd name="connsiteX135" fmla="*/ 1491014 w 7528397"/>
              <a:gd name="connsiteY135" fmla="*/ 2140925 h 7238991"/>
              <a:gd name="connsiteX136" fmla="*/ 1144451 w 7528397"/>
              <a:gd name="connsiteY136" fmla="*/ 2834052 h 7238991"/>
              <a:gd name="connsiteX137" fmla="*/ 346564 w 7528397"/>
              <a:gd name="connsiteY137" fmla="*/ 2834052 h 7238991"/>
              <a:gd name="connsiteX138" fmla="*/ 0 w 7528397"/>
              <a:gd name="connsiteY138" fmla="*/ 3588723 h 7238991"/>
              <a:gd name="connsiteX139" fmla="*/ 346564 w 7528397"/>
              <a:gd name="connsiteY139" fmla="*/ 2895596 h 7238991"/>
              <a:gd name="connsiteX140" fmla="*/ 1144451 w 7528397"/>
              <a:gd name="connsiteY140" fmla="*/ 2895596 h 7238991"/>
              <a:gd name="connsiteX141" fmla="*/ 1491014 w 7528397"/>
              <a:gd name="connsiteY141" fmla="*/ 3588723 h 7238991"/>
              <a:gd name="connsiteX142" fmla="*/ 1144451 w 7528397"/>
              <a:gd name="connsiteY142" fmla="*/ 4281850 h 7238991"/>
              <a:gd name="connsiteX143" fmla="*/ 346564 w 7528397"/>
              <a:gd name="connsiteY143" fmla="*/ 4281850 h 7238991"/>
              <a:gd name="connsiteX144" fmla="*/ 0 w 7528397"/>
              <a:gd name="connsiteY144" fmla="*/ 5036522 h 7238991"/>
              <a:gd name="connsiteX145" fmla="*/ 346564 w 7528397"/>
              <a:gd name="connsiteY145" fmla="*/ 4343395 h 7238991"/>
              <a:gd name="connsiteX146" fmla="*/ 1144451 w 7528397"/>
              <a:gd name="connsiteY146" fmla="*/ 4343395 h 7238991"/>
              <a:gd name="connsiteX147" fmla="*/ 1491014 w 7528397"/>
              <a:gd name="connsiteY147" fmla="*/ 5036522 h 7238991"/>
              <a:gd name="connsiteX148" fmla="*/ 1144451 w 7528397"/>
              <a:gd name="connsiteY148" fmla="*/ 5729649 h 7238991"/>
              <a:gd name="connsiteX149" fmla="*/ 346564 w 7528397"/>
              <a:gd name="connsiteY149" fmla="*/ 5729649 h 7238991"/>
              <a:gd name="connsiteX150" fmla="*/ 0 w 7528397"/>
              <a:gd name="connsiteY150" fmla="*/ 693127 h 7238991"/>
              <a:gd name="connsiteX151" fmla="*/ 346564 w 7528397"/>
              <a:gd name="connsiteY151" fmla="*/ 0 h 7238991"/>
              <a:gd name="connsiteX152" fmla="*/ 1144451 w 7528397"/>
              <a:gd name="connsiteY152" fmla="*/ 0 h 7238991"/>
              <a:gd name="connsiteX153" fmla="*/ 1491014 w 7528397"/>
              <a:gd name="connsiteY153" fmla="*/ 693127 h 7238991"/>
              <a:gd name="connsiteX154" fmla="*/ 1144451 w 7528397"/>
              <a:gd name="connsiteY154" fmla="*/ 1386254 h 7238991"/>
              <a:gd name="connsiteX155" fmla="*/ 346564 w 7528397"/>
              <a:gd name="connsiteY155" fmla="*/ 1386254 h 723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28397" h="7238991">
                <a:moveTo>
                  <a:pt x="6037383" y="1509342"/>
                </a:moveTo>
                <a:lnTo>
                  <a:pt x="6383947" y="816215"/>
                </a:lnTo>
                <a:lnTo>
                  <a:pt x="7181834" y="816215"/>
                </a:lnTo>
                <a:lnTo>
                  <a:pt x="7528397" y="1509342"/>
                </a:lnTo>
                <a:lnTo>
                  <a:pt x="7181834" y="2202469"/>
                </a:lnTo>
                <a:lnTo>
                  <a:pt x="6383947" y="2202469"/>
                </a:lnTo>
                <a:close/>
                <a:moveTo>
                  <a:pt x="6037383" y="2957140"/>
                </a:moveTo>
                <a:lnTo>
                  <a:pt x="6383947" y="2264013"/>
                </a:lnTo>
                <a:lnTo>
                  <a:pt x="7181834" y="2264013"/>
                </a:lnTo>
                <a:lnTo>
                  <a:pt x="7528397" y="2957140"/>
                </a:lnTo>
                <a:lnTo>
                  <a:pt x="7181834" y="3650267"/>
                </a:lnTo>
                <a:lnTo>
                  <a:pt x="6383947" y="3650267"/>
                </a:lnTo>
                <a:close/>
                <a:moveTo>
                  <a:pt x="6037383" y="4404938"/>
                </a:moveTo>
                <a:lnTo>
                  <a:pt x="6383947" y="3711811"/>
                </a:lnTo>
                <a:lnTo>
                  <a:pt x="7181834" y="3711811"/>
                </a:lnTo>
                <a:lnTo>
                  <a:pt x="7528397" y="4404938"/>
                </a:lnTo>
                <a:lnTo>
                  <a:pt x="7181834" y="5098065"/>
                </a:lnTo>
                <a:lnTo>
                  <a:pt x="6383947" y="5098065"/>
                </a:lnTo>
                <a:close/>
                <a:moveTo>
                  <a:pt x="6037383" y="5852737"/>
                </a:moveTo>
                <a:lnTo>
                  <a:pt x="6383947" y="5159610"/>
                </a:lnTo>
                <a:lnTo>
                  <a:pt x="7181834" y="5159610"/>
                </a:lnTo>
                <a:lnTo>
                  <a:pt x="7528397" y="5852737"/>
                </a:lnTo>
                <a:lnTo>
                  <a:pt x="7181834" y="6545864"/>
                </a:lnTo>
                <a:lnTo>
                  <a:pt x="6383947" y="6545864"/>
                </a:lnTo>
                <a:close/>
                <a:moveTo>
                  <a:pt x="4886177" y="728290"/>
                </a:moveTo>
                <a:lnTo>
                  <a:pt x="5232741" y="35163"/>
                </a:lnTo>
                <a:lnTo>
                  <a:pt x="6030628" y="35163"/>
                </a:lnTo>
                <a:lnTo>
                  <a:pt x="6377191" y="728290"/>
                </a:lnTo>
                <a:lnTo>
                  <a:pt x="6030628" y="1421417"/>
                </a:lnTo>
                <a:lnTo>
                  <a:pt x="5232741" y="1421417"/>
                </a:lnTo>
                <a:close/>
                <a:moveTo>
                  <a:pt x="4829906" y="2202469"/>
                </a:moveTo>
                <a:lnTo>
                  <a:pt x="5176470" y="1509342"/>
                </a:lnTo>
                <a:lnTo>
                  <a:pt x="5974357" y="1509342"/>
                </a:lnTo>
                <a:lnTo>
                  <a:pt x="6320920" y="2202469"/>
                </a:lnTo>
                <a:lnTo>
                  <a:pt x="5974357" y="2895596"/>
                </a:lnTo>
                <a:lnTo>
                  <a:pt x="5176470" y="2895596"/>
                </a:lnTo>
                <a:close/>
                <a:moveTo>
                  <a:pt x="4829906" y="3650267"/>
                </a:moveTo>
                <a:lnTo>
                  <a:pt x="5176470" y="2957140"/>
                </a:lnTo>
                <a:lnTo>
                  <a:pt x="5974357" y="2957140"/>
                </a:lnTo>
                <a:lnTo>
                  <a:pt x="6320920" y="3650267"/>
                </a:lnTo>
                <a:lnTo>
                  <a:pt x="5974357" y="4343394"/>
                </a:lnTo>
                <a:lnTo>
                  <a:pt x="5176470" y="4343394"/>
                </a:lnTo>
                <a:close/>
                <a:moveTo>
                  <a:pt x="4829906" y="5098065"/>
                </a:moveTo>
                <a:lnTo>
                  <a:pt x="5176470" y="4404938"/>
                </a:lnTo>
                <a:lnTo>
                  <a:pt x="5974357" y="4404938"/>
                </a:lnTo>
                <a:lnTo>
                  <a:pt x="6320920" y="5098065"/>
                </a:lnTo>
                <a:lnTo>
                  <a:pt x="5974357" y="5791192"/>
                </a:lnTo>
                <a:lnTo>
                  <a:pt x="5176470" y="5791192"/>
                </a:lnTo>
                <a:close/>
                <a:moveTo>
                  <a:pt x="4829906" y="6545864"/>
                </a:moveTo>
                <a:lnTo>
                  <a:pt x="5176470" y="5852737"/>
                </a:lnTo>
                <a:lnTo>
                  <a:pt x="5974357" y="5852737"/>
                </a:lnTo>
                <a:lnTo>
                  <a:pt x="6320920" y="6545864"/>
                </a:lnTo>
                <a:lnTo>
                  <a:pt x="5974357" y="7238991"/>
                </a:lnTo>
                <a:lnTo>
                  <a:pt x="5176470" y="7238991"/>
                </a:lnTo>
                <a:close/>
                <a:moveTo>
                  <a:pt x="3622429" y="1447798"/>
                </a:moveTo>
                <a:lnTo>
                  <a:pt x="3968993" y="754671"/>
                </a:lnTo>
                <a:lnTo>
                  <a:pt x="4766880" y="754671"/>
                </a:lnTo>
                <a:lnTo>
                  <a:pt x="5113443" y="1447798"/>
                </a:lnTo>
                <a:lnTo>
                  <a:pt x="4766880" y="2140925"/>
                </a:lnTo>
                <a:lnTo>
                  <a:pt x="3968993" y="2140925"/>
                </a:lnTo>
                <a:close/>
                <a:moveTo>
                  <a:pt x="3622429" y="2895596"/>
                </a:moveTo>
                <a:lnTo>
                  <a:pt x="3968993" y="2202469"/>
                </a:lnTo>
                <a:lnTo>
                  <a:pt x="4766880" y="2202469"/>
                </a:lnTo>
                <a:lnTo>
                  <a:pt x="5113443" y="2895596"/>
                </a:lnTo>
                <a:lnTo>
                  <a:pt x="4766880" y="3588723"/>
                </a:lnTo>
                <a:lnTo>
                  <a:pt x="3968993" y="3588723"/>
                </a:lnTo>
                <a:close/>
                <a:moveTo>
                  <a:pt x="3622429" y="4343394"/>
                </a:moveTo>
                <a:lnTo>
                  <a:pt x="3968993" y="3650267"/>
                </a:lnTo>
                <a:lnTo>
                  <a:pt x="4766880" y="3650267"/>
                </a:lnTo>
                <a:lnTo>
                  <a:pt x="5113443" y="4343394"/>
                </a:lnTo>
                <a:lnTo>
                  <a:pt x="4766880" y="5036521"/>
                </a:lnTo>
                <a:lnTo>
                  <a:pt x="3968993" y="5036521"/>
                </a:lnTo>
                <a:close/>
                <a:moveTo>
                  <a:pt x="3622429" y="5791193"/>
                </a:moveTo>
                <a:lnTo>
                  <a:pt x="3968993" y="5098066"/>
                </a:lnTo>
                <a:lnTo>
                  <a:pt x="4766880" y="5098066"/>
                </a:lnTo>
                <a:lnTo>
                  <a:pt x="5113443" y="5791193"/>
                </a:lnTo>
                <a:lnTo>
                  <a:pt x="4766880" y="6484320"/>
                </a:lnTo>
                <a:lnTo>
                  <a:pt x="3968993" y="6484320"/>
                </a:lnTo>
                <a:close/>
                <a:moveTo>
                  <a:pt x="2426135" y="697521"/>
                </a:moveTo>
                <a:lnTo>
                  <a:pt x="2772698" y="4394"/>
                </a:lnTo>
                <a:lnTo>
                  <a:pt x="3570585" y="4394"/>
                </a:lnTo>
                <a:lnTo>
                  <a:pt x="3917147" y="697521"/>
                </a:lnTo>
                <a:lnTo>
                  <a:pt x="3570585" y="1390648"/>
                </a:lnTo>
                <a:lnTo>
                  <a:pt x="2772698" y="1390648"/>
                </a:lnTo>
                <a:close/>
                <a:moveTo>
                  <a:pt x="2414953" y="2186353"/>
                </a:moveTo>
                <a:lnTo>
                  <a:pt x="2761517" y="1493226"/>
                </a:lnTo>
                <a:lnTo>
                  <a:pt x="3559404" y="1493226"/>
                </a:lnTo>
                <a:lnTo>
                  <a:pt x="3905966" y="2186353"/>
                </a:lnTo>
                <a:lnTo>
                  <a:pt x="3559404" y="2879480"/>
                </a:lnTo>
                <a:lnTo>
                  <a:pt x="2761517" y="2879480"/>
                </a:lnTo>
                <a:close/>
                <a:moveTo>
                  <a:pt x="2414953" y="3634151"/>
                </a:moveTo>
                <a:lnTo>
                  <a:pt x="2761517" y="2941024"/>
                </a:lnTo>
                <a:lnTo>
                  <a:pt x="3559404" y="2941024"/>
                </a:lnTo>
                <a:lnTo>
                  <a:pt x="3905966" y="3634151"/>
                </a:lnTo>
                <a:lnTo>
                  <a:pt x="3559404" y="4327278"/>
                </a:lnTo>
                <a:lnTo>
                  <a:pt x="2761517" y="4327278"/>
                </a:lnTo>
                <a:close/>
                <a:moveTo>
                  <a:pt x="2414953" y="5081949"/>
                </a:moveTo>
                <a:lnTo>
                  <a:pt x="2761517" y="4388822"/>
                </a:lnTo>
                <a:lnTo>
                  <a:pt x="3559404" y="4388822"/>
                </a:lnTo>
                <a:lnTo>
                  <a:pt x="3905966" y="5081949"/>
                </a:lnTo>
                <a:lnTo>
                  <a:pt x="3559404" y="5775076"/>
                </a:lnTo>
                <a:lnTo>
                  <a:pt x="2761517" y="5775076"/>
                </a:lnTo>
                <a:close/>
                <a:moveTo>
                  <a:pt x="2414953" y="6529748"/>
                </a:moveTo>
                <a:lnTo>
                  <a:pt x="2761517" y="5836621"/>
                </a:lnTo>
                <a:lnTo>
                  <a:pt x="3559404" y="5836621"/>
                </a:lnTo>
                <a:lnTo>
                  <a:pt x="3905966" y="6529748"/>
                </a:lnTo>
                <a:lnTo>
                  <a:pt x="3559404" y="7222875"/>
                </a:lnTo>
                <a:lnTo>
                  <a:pt x="2761517" y="7222875"/>
                </a:lnTo>
                <a:close/>
                <a:moveTo>
                  <a:pt x="1207477" y="1447798"/>
                </a:moveTo>
                <a:lnTo>
                  <a:pt x="1554041" y="754671"/>
                </a:lnTo>
                <a:lnTo>
                  <a:pt x="2351927" y="754671"/>
                </a:lnTo>
                <a:lnTo>
                  <a:pt x="2698490" y="1447798"/>
                </a:lnTo>
                <a:lnTo>
                  <a:pt x="2351927" y="2140925"/>
                </a:lnTo>
                <a:lnTo>
                  <a:pt x="1554041" y="2140925"/>
                </a:lnTo>
                <a:close/>
                <a:moveTo>
                  <a:pt x="1207477" y="2895596"/>
                </a:moveTo>
                <a:lnTo>
                  <a:pt x="1554041" y="2202469"/>
                </a:lnTo>
                <a:lnTo>
                  <a:pt x="2351927" y="2202469"/>
                </a:lnTo>
                <a:lnTo>
                  <a:pt x="2698490" y="2895596"/>
                </a:lnTo>
                <a:lnTo>
                  <a:pt x="2351927" y="3588723"/>
                </a:lnTo>
                <a:lnTo>
                  <a:pt x="1554041" y="3588723"/>
                </a:lnTo>
                <a:close/>
                <a:moveTo>
                  <a:pt x="1207477" y="4343394"/>
                </a:moveTo>
                <a:lnTo>
                  <a:pt x="1554041" y="3650267"/>
                </a:lnTo>
                <a:lnTo>
                  <a:pt x="2351927" y="3650267"/>
                </a:lnTo>
                <a:lnTo>
                  <a:pt x="2698490" y="4343394"/>
                </a:lnTo>
                <a:lnTo>
                  <a:pt x="2351927" y="5036521"/>
                </a:lnTo>
                <a:lnTo>
                  <a:pt x="1554041" y="5036521"/>
                </a:lnTo>
                <a:close/>
                <a:moveTo>
                  <a:pt x="1207477" y="5791193"/>
                </a:moveTo>
                <a:lnTo>
                  <a:pt x="1554041" y="5098066"/>
                </a:lnTo>
                <a:lnTo>
                  <a:pt x="2351927" y="5098066"/>
                </a:lnTo>
                <a:lnTo>
                  <a:pt x="2698490" y="5791193"/>
                </a:lnTo>
                <a:lnTo>
                  <a:pt x="2351927" y="6484320"/>
                </a:lnTo>
                <a:lnTo>
                  <a:pt x="1554041" y="6484320"/>
                </a:lnTo>
                <a:close/>
                <a:moveTo>
                  <a:pt x="0" y="2140925"/>
                </a:moveTo>
                <a:lnTo>
                  <a:pt x="346564" y="1447798"/>
                </a:lnTo>
                <a:lnTo>
                  <a:pt x="1144451" y="1447798"/>
                </a:lnTo>
                <a:lnTo>
                  <a:pt x="1491014" y="2140925"/>
                </a:lnTo>
                <a:lnTo>
                  <a:pt x="1144451" y="2834052"/>
                </a:lnTo>
                <a:lnTo>
                  <a:pt x="346564" y="2834052"/>
                </a:lnTo>
                <a:close/>
                <a:moveTo>
                  <a:pt x="0" y="3588723"/>
                </a:moveTo>
                <a:lnTo>
                  <a:pt x="346564" y="2895596"/>
                </a:lnTo>
                <a:lnTo>
                  <a:pt x="1144451" y="2895596"/>
                </a:lnTo>
                <a:lnTo>
                  <a:pt x="1491014" y="3588723"/>
                </a:lnTo>
                <a:lnTo>
                  <a:pt x="1144451" y="4281850"/>
                </a:lnTo>
                <a:lnTo>
                  <a:pt x="346564" y="4281850"/>
                </a:lnTo>
                <a:close/>
                <a:moveTo>
                  <a:pt x="0" y="5036522"/>
                </a:moveTo>
                <a:lnTo>
                  <a:pt x="346564" y="4343395"/>
                </a:lnTo>
                <a:lnTo>
                  <a:pt x="1144451" y="4343395"/>
                </a:lnTo>
                <a:lnTo>
                  <a:pt x="1491014" y="5036522"/>
                </a:lnTo>
                <a:lnTo>
                  <a:pt x="1144451" y="5729649"/>
                </a:lnTo>
                <a:lnTo>
                  <a:pt x="346564" y="5729649"/>
                </a:lnTo>
                <a:close/>
                <a:moveTo>
                  <a:pt x="0" y="693127"/>
                </a:moveTo>
                <a:lnTo>
                  <a:pt x="346564" y="0"/>
                </a:lnTo>
                <a:lnTo>
                  <a:pt x="1144451" y="0"/>
                </a:lnTo>
                <a:lnTo>
                  <a:pt x="1491014" y="693127"/>
                </a:lnTo>
                <a:lnTo>
                  <a:pt x="1144451" y="1386254"/>
                </a:lnTo>
                <a:lnTo>
                  <a:pt x="346564" y="1386254"/>
                </a:lnTo>
                <a:close/>
              </a:path>
            </a:pathLst>
          </a:cu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06995599"/>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24386AE-6BB5-1641-6C79-1FC3CEE3AC2D}"/>
              </a:ext>
            </a:extLst>
          </p:cNvPr>
          <p:cNvSpPr txBox="1"/>
          <p:nvPr/>
        </p:nvSpPr>
        <p:spPr>
          <a:xfrm>
            <a:off x="6687737" y="1384296"/>
            <a:ext cx="4605340"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a:solidFill>
                  <a:schemeClr val="bg1"/>
                </a:solidFill>
                <a:latin typeface="+mj-lt"/>
                <a:ea typeface="+mj-ea"/>
                <a:cs typeface="+mj-cs"/>
              </a:rPr>
              <a:t>Training Process</a:t>
            </a:r>
          </a:p>
        </p:txBody>
      </p:sp>
      <p:pic>
        <p:nvPicPr>
          <p:cNvPr id="11" name="Picture 10" descr="A screen shot of a black screen&#10;&#10;Description automatically generated">
            <a:extLst>
              <a:ext uri="{FF2B5EF4-FFF2-40B4-BE49-F238E27FC236}">
                <a16:creationId xmlns:a16="http://schemas.microsoft.com/office/drawing/2014/main" id="{5FADF00E-138A-FF5D-1CB8-868CE18DE8DB}"/>
              </a:ext>
            </a:extLst>
          </p:cNvPr>
          <p:cNvPicPr>
            <a:picLocks noChangeAspect="1"/>
          </p:cNvPicPr>
          <p:nvPr/>
        </p:nvPicPr>
        <p:blipFill>
          <a:blip r:embed="rId2">
            <a:alphaModFix/>
          </a:blip>
          <a:stretch>
            <a:fillRect/>
          </a:stretch>
        </p:blipFill>
        <p:spPr>
          <a:xfrm>
            <a:off x="644130" y="1352357"/>
            <a:ext cx="5917401" cy="1819601"/>
          </a:xfrm>
          <a:prstGeom prst="rect">
            <a:avLst/>
          </a:prstGeom>
        </p:spPr>
      </p:pic>
      <p:sp>
        <p:nvSpPr>
          <p:cNvPr id="57" name="Rectangle 56">
            <a:extLst>
              <a:ext uri="{FF2B5EF4-FFF2-40B4-BE49-F238E27FC236}">
                <a16:creationId xmlns:a16="http://schemas.microsoft.com/office/drawing/2014/main" id="{EF36B2BE-65F4-46E3-AFDD-A9AE9E885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screen shot of a computer code&#10;&#10;Description automatically generated">
            <a:extLst>
              <a:ext uri="{FF2B5EF4-FFF2-40B4-BE49-F238E27FC236}">
                <a16:creationId xmlns:a16="http://schemas.microsoft.com/office/drawing/2014/main" id="{39960881-19CB-A0CF-CA8C-73C21C05D6F0}"/>
              </a:ext>
            </a:extLst>
          </p:cNvPr>
          <p:cNvPicPr>
            <a:picLocks noChangeAspect="1"/>
          </p:cNvPicPr>
          <p:nvPr/>
        </p:nvPicPr>
        <p:blipFill>
          <a:blip r:embed="rId3"/>
          <a:stretch>
            <a:fillRect/>
          </a:stretch>
        </p:blipFill>
        <p:spPr>
          <a:xfrm>
            <a:off x="644130" y="3686043"/>
            <a:ext cx="5917401" cy="1893568"/>
          </a:xfrm>
          <a:prstGeom prst="rect">
            <a:avLst/>
          </a:prstGeom>
        </p:spPr>
      </p:pic>
      <p:sp>
        <p:nvSpPr>
          <p:cNvPr id="59" name="Rectangle 58">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14478AC8-EC82-AED2-095A-3CDA0EB6BC4D}"/>
              </a:ext>
            </a:extLst>
          </p:cNvPr>
          <p:cNvPicPr>
            <a:picLocks noChangeAspect="1"/>
          </p:cNvPicPr>
          <p:nvPr/>
        </p:nvPicPr>
        <p:blipFill>
          <a:blip r:embed="rId4"/>
          <a:stretch>
            <a:fillRect/>
          </a:stretch>
        </p:blipFill>
        <p:spPr>
          <a:xfrm>
            <a:off x="2209800" y="7145174"/>
            <a:ext cx="7772400" cy="414605"/>
          </a:xfrm>
          <a:prstGeom prst="rect">
            <a:avLst/>
          </a:prstGeom>
        </p:spPr>
      </p:pic>
      <p:pic>
        <p:nvPicPr>
          <p:cNvPr id="48" name="Picture 47">
            <a:extLst>
              <a:ext uri="{FF2B5EF4-FFF2-40B4-BE49-F238E27FC236}">
                <a16:creationId xmlns:a16="http://schemas.microsoft.com/office/drawing/2014/main" id="{261A8FED-C172-DDB4-E795-12CF91A8862D}"/>
              </a:ext>
            </a:extLst>
          </p:cNvPr>
          <p:cNvPicPr>
            <a:picLocks noChangeAspect="1"/>
          </p:cNvPicPr>
          <p:nvPr/>
        </p:nvPicPr>
        <p:blipFill>
          <a:blip r:embed="rId5"/>
          <a:stretch>
            <a:fillRect/>
          </a:stretch>
        </p:blipFill>
        <p:spPr>
          <a:xfrm>
            <a:off x="2209800" y="8174022"/>
            <a:ext cx="7772400" cy="422668"/>
          </a:xfrm>
          <a:prstGeom prst="rect">
            <a:avLst/>
          </a:prstGeom>
        </p:spPr>
      </p:pic>
      <p:pic>
        <p:nvPicPr>
          <p:cNvPr id="49" name="Picture 48">
            <a:extLst>
              <a:ext uri="{FF2B5EF4-FFF2-40B4-BE49-F238E27FC236}">
                <a16:creationId xmlns:a16="http://schemas.microsoft.com/office/drawing/2014/main" id="{166F01C5-3397-0E6A-0E36-91BC0F5DCCE4}"/>
              </a:ext>
            </a:extLst>
          </p:cNvPr>
          <p:cNvPicPr>
            <a:picLocks noChangeAspect="1"/>
          </p:cNvPicPr>
          <p:nvPr/>
        </p:nvPicPr>
        <p:blipFill>
          <a:blip r:embed="rId6"/>
          <a:stretch>
            <a:fillRect/>
          </a:stretch>
        </p:blipFill>
        <p:spPr>
          <a:xfrm>
            <a:off x="2209800" y="9331889"/>
            <a:ext cx="7772400" cy="435395"/>
          </a:xfrm>
          <a:prstGeom prst="rect">
            <a:avLst/>
          </a:prstGeom>
        </p:spPr>
      </p:pic>
      <p:pic>
        <p:nvPicPr>
          <p:cNvPr id="50" name="Picture 49">
            <a:extLst>
              <a:ext uri="{FF2B5EF4-FFF2-40B4-BE49-F238E27FC236}">
                <a16:creationId xmlns:a16="http://schemas.microsoft.com/office/drawing/2014/main" id="{3B37A222-6148-29A2-CBCB-A93B7BC9D993}"/>
              </a:ext>
            </a:extLst>
          </p:cNvPr>
          <p:cNvPicPr>
            <a:picLocks noChangeAspect="1"/>
          </p:cNvPicPr>
          <p:nvPr/>
        </p:nvPicPr>
        <p:blipFill>
          <a:blip r:embed="rId7"/>
          <a:stretch>
            <a:fillRect/>
          </a:stretch>
        </p:blipFill>
        <p:spPr>
          <a:xfrm>
            <a:off x="2209800" y="10673953"/>
            <a:ext cx="7772400" cy="417428"/>
          </a:xfrm>
          <a:prstGeom prst="rect">
            <a:avLst/>
          </a:prstGeom>
        </p:spPr>
      </p:pic>
    </p:spTree>
    <p:extLst>
      <p:ext uri="{BB962C8B-B14F-4D97-AF65-F5344CB8AC3E}">
        <p14:creationId xmlns:p14="http://schemas.microsoft.com/office/powerpoint/2010/main" val="5353097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24386AE-6BB5-1641-6C79-1FC3CEE3AC2D}"/>
              </a:ext>
            </a:extLst>
          </p:cNvPr>
          <p:cNvSpPr txBox="1"/>
          <p:nvPr/>
        </p:nvSpPr>
        <p:spPr>
          <a:xfrm>
            <a:off x="6687737" y="1384296"/>
            <a:ext cx="4605340"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dirty="0">
                <a:solidFill>
                  <a:schemeClr val="bg1"/>
                </a:solidFill>
                <a:latin typeface="+mj-lt"/>
                <a:ea typeface="+mj-ea"/>
                <a:cs typeface="+mj-cs"/>
              </a:rPr>
              <a:t>  Training Process</a:t>
            </a:r>
          </a:p>
        </p:txBody>
      </p:sp>
      <p:sp>
        <p:nvSpPr>
          <p:cNvPr id="57" name="Rectangle 56">
            <a:extLst>
              <a:ext uri="{FF2B5EF4-FFF2-40B4-BE49-F238E27FC236}">
                <a16:creationId xmlns:a16="http://schemas.microsoft.com/office/drawing/2014/main" id="{EF36B2BE-65F4-46E3-AFDD-A9AE9E885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14478AC8-EC82-AED2-095A-3CDA0EB6BC4D}"/>
              </a:ext>
            </a:extLst>
          </p:cNvPr>
          <p:cNvPicPr>
            <a:picLocks noChangeAspect="1"/>
          </p:cNvPicPr>
          <p:nvPr/>
        </p:nvPicPr>
        <p:blipFill>
          <a:blip r:embed="rId2"/>
          <a:stretch>
            <a:fillRect/>
          </a:stretch>
        </p:blipFill>
        <p:spPr>
          <a:xfrm>
            <a:off x="2209800" y="7145174"/>
            <a:ext cx="7772400" cy="414605"/>
          </a:xfrm>
          <a:prstGeom prst="rect">
            <a:avLst/>
          </a:prstGeom>
        </p:spPr>
      </p:pic>
      <p:pic>
        <p:nvPicPr>
          <p:cNvPr id="48" name="Picture 47">
            <a:extLst>
              <a:ext uri="{FF2B5EF4-FFF2-40B4-BE49-F238E27FC236}">
                <a16:creationId xmlns:a16="http://schemas.microsoft.com/office/drawing/2014/main" id="{261A8FED-C172-DDB4-E795-12CF91A8862D}"/>
              </a:ext>
            </a:extLst>
          </p:cNvPr>
          <p:cNvPicPr>
            <a:picLocks noChangeAspect="1"/>
          </p:cNvPicPr>
          <p:nvPr/>
        </p:nvPicPr>
        <p:blipFill>
          <a:blip r:embed="rId3"/>
          <a:stretch>
            <a:fillRect/>
          </a:stretch>
        </p:blipFill>
        <p:spPr>
          <a:xfrm>
            <a:off x="2209800" y="8174022"/>
            <a:ext cx="7772400" cy="422668"/>
          </a:xfrm>
          <a:prstGeom prst="rect">
            <a:avLst/>
          </a:prstGeom>
        </p:spPr>
      </p:pic>
      <p:pic>
        <p:nvPicPr>
          <p:cNvPr id="49" name="Picture 48">
            <a:extLst>
              <a:ext uri="{FF2B5EF4-FFF2-40B4-BE49-F238E27FC236}">
                <a16:creationId xmlns:a16="http://schemas.microsoft.com/office/drawing/2014/main" id="{166F01C5-3397-0E6A-0E36-91BC0F5DCCE4}"/>
              </a:ext>
            </a:extLst>
          </p:cNvPr>
          <p:cNvPicPr>
            <a:picLocks noChangeAspect="1"/>
          </p:cNvPicPr>
          <p:nvPr/>
        </p:nvPicPr>
        <p:blipFill>
          <a:blip r:embed="rId4"/>
          <a:stretch>
            <a:fillRect/>
          </a:stretch>
        </p:blipFill>
        <p:spPr>
          <a:xfrm>
            <a:off x="2209800" y="9331889"/>
            <a:ext cx="7772400" cy="435395"/>
          </a:xfrm>
          <a:prstGeom prst="rect">
            <a:avLst/>
          </a:prstGeom>
        </p:spPr>
      </p:pic>
      <p:pic>
        <p:nvPicPr>
          <p:cNvPr id="50" name="Picture 49">
            <a:extLst>
              <a:ext uri="{FF2B5EF4-FFF2-40B4-BE49-F238E27FC236}">
                <a16:creationId xmlns:a16="http://schemas.microsoft.com/office/drawing/2014/main" id="{3B37A222-6148-29A2-CBCB-A93B7BC9D993}"/>
              </a:ext>
            </a:extLst>
          </p:cNvPr>
          <p:cNvPicPr>
            <a:picLocks noChangeAspect="1"/>
          </p:cNvPicPr>
          <p:nvPr/>
        </p:nvPicPr>
        <p:blipFill>
          <a:blip r:embed="rId5"/>
          <a:stretch>
            <a:fillRect/>
          </a:stretch>
        </p:blipFill>
        <p:spPr>
          <a:xfrm>
            <a:off x="2209800" y="10673953"/>
            <a:ext cx="7772400" cy="417428"/>
          </a:xfrm>
          <a:prstGeom prst="rect">
            <a:avLst/>
          </a:prstGeom>
        </p:spPr>
      </p:pic>
      <p:pic>
        <p:nvPicPr>
          <p:cNvPr id="4" name="Picture 3" descr="A screen shot of a black screen&#10;&#10;Description automatically generated">
            <a:extLst>
              <a:ext uri="{FF2B5EF4-FFF2-40B4-BE49-F238E27FC236}">
                <a16:creationId xmlns:a16="http://schemas.microsoft.com/office/drawing/2014/main" id="{DE867111-90A9-C749-471E-845AD086061D}"/>
              </a:ext>
            </a:extLst>
          </p:cNvPr>
          <p:cNvPicPr>
            <a:picLocks noChangeAspect="1"/>
          </p:cNvPicPr>
          <p:nvPr/>
        </p:nvPicPr>
        <p:blipFill>
          <a:blip r:embed="rId6"/>
          <a:stretch>
            <a:fillRect/>
          </a:stretch>
        </p:blipFill>
        <p:spPr>
          <a:xfrm>
            <a:off x="710416" y="1287883"/>
            <a:ext cx="6142949" cy="1958232"/>
          </a:xfrm>
          <a:prstGeom prst="rect">
            <a:avLst/>
          </a:prstGeom>
        </p:spPr>
      </p:pic>
      <p:pic>
        <p:nvPicPr>
          <p:cNvPr id="6" name="Picture 5" descr="A screen shot of a number&#10;&#10;Description automatically generated">
            <a:extLst>
              <a:ext uri="{FF2B5EF4-FFF2-40B4-BE49-F238E27FC236}">
                <a16:creationId xmlns:a16="http://schemas.microsoft.com/office/drawing/2014/main" id="{9DBF5CA3-B1B2-C4A1-377B-476A6215C859}"/>
              </a:ext>
            </a:extLst>
          </p:cNvPr>
          <p:cNvPicPr>
            <a:picLocks noChangeAspect="1"/>
          </p:cNvPicPr>
          <p:nvPr/>
        </p:nvPicPr>
        <p:blipFill>
          <a:blip r:embed="rId7"/>
          <a:stretch>
            <a:fillRect/>
          </a:stretch>
        </p:blipFill>
        <p:spPr>
          <a:xfrm>
            <a:off x="692755" y="3549502"/>
            <a:ext cx="6160610" cy="1958232"/>
          </a:xfrm>
          <a:prstGeom prst="rect">
            <a:avLst/>
          </a:prstGeom>
        </p:spPr>
      </p:pic>
    </p:spTree>
    <p:extLst>
      <p:ext uri="{BB962C8B-B14F-4D97-AF65-F5344CB8AC3E}">
        <p14:creationId xmlns:p14="http://schemas.microsoft.com/office/powerpoint/2010/main" val="282268752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TotalTime>
  <Words>422</Words>
  <Application>Microsoft Macintosh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Bradley Hand</vt:lpstr>
      <vt:lpstr>Calibri</vt:lpstr>
      <vt:lpstr>Calibri Light</vt:lpstr>
      <vt:lpstr>Courier New</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Sarthak  Chauhan</dc:creator>
  <cp:lastModifiedBy>Sarthak  Chauhan</cp:lastModifiedBy>
  <cp:revision>4</cp:revision>
  <dcterms:created xsi:type="dcterms:W3CDTF">2024-02-24T08:40:13Z</dcterms:created>
  <dcterms:modified xsi:type="dcterms:W3CDTF">2024-04-22T08:32:52Z</dcterms:modified>
</cp:coreProperties>
</file>