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d5db38661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d5db38661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d5db38661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7d5db38661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d5db38661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7d5db38661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d5db38661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d5db38661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d5db38661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7d5db38661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7d5db38661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7d5db38661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7d5db38661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7d5db38661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7d5db38661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7d5db38661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7d5db38661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7d5db38661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7d5db38661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7d5db38661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d5db38661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d5db38661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7d5db3866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7d5db3866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d5db3866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7d5db3866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d5db38661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7d5db38661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d5db38661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7d5db3866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d5db38661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d5db38661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d5db38661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d5db3866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d5db38661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d5db3866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C80CC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0525" y="709751"/>
            <a:ext cx="6265299" cy="35168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0" y="1996400"/>
            <a:ext cx="8520600" cy="94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Space Shooter 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0" y="0"/>
            <a:ext cx="7098300" cy="8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Part 1 - Player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C80CC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Update() part 1</a:t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2825900"/>
            <a:ext cx="8520600" cy="23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IsKeyDown(char)</a:t>
            </a:r>
            <a:r>
              <a:rPr lang="en"/>
              <a:t> returns true or false, depending if the key is down or not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/>
              <a:t>Remember</a:t>
            </a:r>
            <a:r>
              <a:rPr lang="en"/>
              <a:t>, !true = false, so </a:t>
            </a:r>
            <a:r>
              <a:rPr b="1" lang="en"/>
              <a:t>!IsKeyDown(‘a’)</a:t>
            </a:r>
            <a:r>
              <a:rPr lang="en"/>
              <a:t> is only true if the key is NOT down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/>
              <a:t>Remember</a:t>
            </a:r>
            <a:r>
              <a:rPr lang="en"/>
              <a:t>, &amp;&amp; means ‘and’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What’s velocity?</a:t>
            </a:r>
            <a:endParaRPr/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6150" y="1249150"/>
            <a:ext cx="7861150" cy="14813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C80CC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Velocity/Vectors</a:t>
            </a:r>
            <a:endParaRPr/>
          </a:p>
        </p:txBody>
      </p:sp>
      <p:pic>
        <p:nvPicPr>
          <p:cNvPr id="123" name="Google Shape;1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1625" y="1109625"/>
            <a:ext cx="6807188" cy="3820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4" name="Google Shape;124;p23"/>
          <p:cNvCxnSpPr/>
          <p:nvPr/>
        </p:nvCxnSpPr>
        <p:spPr>
          <a:xfrm>
            <a:off x="4695725" y="4175300"/>
            <a:ext cx="2662500" cy="0"/>
          </a:xfrm>
          <a:prstGeom prst="straightConnector1">
            <a:avLst/>
          </a:prstGeom>
          <a:noFill/>
          <a:ln cap="flat" cmpd="sng" w="1143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" name="Google Shape;125;p23"/>
          <p:cNvCxnSpPr/>
          <p:nvPr/>
        </p:nvCxnSpPr>
        <p:spPr>
          <a:xfrm rot="10800000">
            <a:off x="4175175" y="605225"/>
            <a:ext cx="302700" cy="1573200"/>
          </a:xfrm>
          <a:prstGeom prst="straightConnector1">
            <a:avLst/>
          </a:prstGeom>
          <a:noFill/>
          <a:ln cap="flat" cmpd="sng" w="1143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6" name="Google Shape;126;p23"/>
          <p:cNvSpPr txBox="1"/>
          <p:nvPr/>
        </p:nvSpPr>
        <p:spPr>
          <a:xfrm>
            <a:off x="4925650" y="605225"/>
            <a:ext cx="956100" cy="8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x: -.5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y: -15</a:t>
            </a:r>
            <a:endParaRPr sz="2400"/>
          </a:p>
        </p:txBody>
      </p:sp>
      <p:sp>
        <p:nvSpPr>
          <p:cNvPr id="127" name="Google Shape;127;p23"/>
          <p:cNvSpPr txBox="1"/>
          <p:nvPr/>
        </p:nvSpPr>
        <p:spPr>
          <a:xfrm>
            <a:off x="5306875" y="3069175"/>
            <a:ext cx="956100" cy="8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x: 10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y: 0</a:t>
            </a:r>
            <a:endParaRPr sz="2400"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311700" y="1109625"/>
            <a:ext cx="3415800" cy="23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Vectors are directions, and magnitudes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Magnitude is a fancy word for the length of a vector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Velocity is a vector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C80CC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Update() part 1.5</a:t>
            </a:r>
            <a:endParaRPr/>
          </a:p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311700" y="3165525"/>
            <a:ext cx="8520600" cy="19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the change?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Why did we make that change?</a:t>
            </a:r>
            <a:endParaRPr/>
          </a:p>
        </p:txBody>
      </p:sp>
      <p:pic>
        <p:nvPicPr>
          <p:cNvPr id="135" name="Google Shape;13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6150" y="1249149"/>
            <a:ext cx="7861151" cy="157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C80CC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Update() part 2</a:t>
            </a:r>
            <a:endParaRPr/>
          </a:p>
        </p:txBody>
      </p:sp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311700" y="2589150"/>
            <a:ext cx="8520600" cy="23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the difference between </a:t>
            </a:r>
            <a:r>
              <a:rPr b="1" lang="en"/>
              <a:t>IsKeyPressed(‘a’)</a:t>
            </a:r>
            <a:r>
              <a:rPr lang="en"/>
              <a:t> and </a:t>
            </a:r>
            <a:r>
              <a:rPr b="1" lang="en"/>
              <a:t>IsKeyDown(‘a’)</a:t>
            </a:r>
            <a:r>
              <a:rPr lang="en"/>
              <a:t>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bulletList.Add(x)</a:t>
            </a:r>
            <a:r>
              <a:rPr lang="en"/>
              <a:t> adds something to a list. We’re adding a new bullet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bulletList.GetLast()</a:t>
            </a:r>
            <a:r>
              <a:rPr lang="en"/>
              <a:t> returns the last added item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GetVectorFromAngle(a, s)</a:t>
            </a:r>
            <a:r>
              <a:rPr lang="en"/>
              <a:t> gets the direction something is facing and scales it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25"/>
          <p:cNvPicPr preferRelativeResize="0"/>
          <p:nvPr/>
        </p:nvPicPr>
        <p:blipFill rotWithShape="1">
          <a:blip r:embed="rId3">
            <a:alphaModFix/>
          </a:blip>
          <a:srcRect b="28016" l="0" r="0" t="0"/>
          <a:stretch/>
        </p:blipFill>
        <p:spPr>
          <a:xfrm>
            <a:off x="152400" y="1237838"/>
            <a:ext cx="8839201" cy="11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C80CC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Update() part 2 but with more juice</a:t>
            </a:r>
            <a:endParaRPr/>
          </a:p>
        </p:txBody>
      </p:sp>
      <p:sp>
        <p:nvSpPr>
          <p:cNvPr id="148" name="Google Shape;148;p26"/>
          <p:cNvSpPr txBox="1"/>
          <p:nvPr>
            <p:ph idx="1" type="body"/>
          </p:nvPr>
        </p:nvSpPr>
        <p:spPr>
          <a:xfrm>
            <a:off x="311700" y="3491025"/>
            <a:ext cx="8520600" cy="18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GetPerpendicular(s)</a:t>
            </a:r>
            <a:r>
              <a:rPr lang="en"/>
              <a:t> returns a vector that is perpendicular to the parent, with a specific scale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RestrainAngle(a)</a:t>
            </a:r>
            <a:r>
              <a:rPr lang="en"/>
              <a:t> keeps the angle positive, so -90 would get turned into 270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138752"/>
            <a:ext cx="8839201" cy="223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C80CC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Update() part 3</a:t>
            </a:r>
            <a:endParaRPr/>
          </a:p>
        </p:txBody>
      </p:sp>
      <p:pic>
        <p:nvPicPr>
          <p:cNvPr id="155" name="Google Shape;155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7975" y="1114550"/>
            <a:ext cx="8428026" cy="1978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6" name="Google Shape;156;p27"/>
          <p:cNvCxnSpPr/>
          <p:nvPr/>
        </p:nvCxnSpPr>
        <p:spPr>
          <a:xfrm>
            <a:off x="544600" y="4126900"/>
            <a:ext cx="8036100" cy="0"/>
          </a:xfrm>
          <a:prstGeom prst="straightConnector1">
            <a:avLst/>
          </a:prstGeom>
          <a:noFill/>
          <a:ln cap="flat" cmpd="sng" w="2286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" name="Google Shape;157;p27"/>
          <p:cNvCxnSpPr/>
          <p:nvPr/>
        </p:nvCxnSpPr>
        <p:spPr>
          <a:xfrm>
            <a:off x="532500" y="3788025"/>
            <a:ext cx="3945300" cy="0"/>
          </a:xfrm>
          <a:prstGeom prst="straightConnector1">
            <a:avLst/>
          </a:prstGeom>
          <a:noFill/>
          <a:ln cap="flat" cmpd="sng" w="1524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" name="Google Shape;158;p27"/>
          <p:cNvCxnSpPr/>
          <p:nvPr/>
        </p:nvCxnSpPr>
        <p:spPr>
          <a:xfrm>
            <a:off x="4635400" y="3788025"/>
            <a:ext cx="1972500" cy="0"/>
          </a:xfrm>
          <a:prstGeom prst="straightConnector1">
            <a:avLst/>
          </a:prstGeom>
          <a:noFill/>
          <a:ln cap="flat" cmpd="sng" w="1524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" name="Google Shape;159;p27"/>
          <p:cNvCxnSpPr/>
          <p:nvPr/>
        </p:nvCxnSpPr>
        <p:spPr>
          <a:xfrm>
            <a:off x="6765500" y="3788025"/>
            <a:ext cx="1004400" cy="0"/>
          </a:xfrm>
          <a:prstGeom prst="straightConnector1">
            <a:avLst/>
          </a:prstGeom>
          <a:noFill/>
          <a:ln cap="flat" cmpd="sng" w="1524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" name="Google Shape;160;p27"/>
          <p:cNvCxnSpPr/>
          <p:nvPr/>
        </p:nvCxnSpPr>
        <p:spPr>
          <a:xfrm>
            <a:off x="7927500" y="3788025"/>
            <a:ext cx="343500" cy="0"/>
          </a:xfrm>
          <a:prstGeom prst="straightConnector1">
            <a:avLst/>
          </a:prstGeom>
          <a:noFill/>
          <a:ln cap="flat" cmpd="sng" w="1524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" name="Google Shape;161;p27"/>
          <p:cNvCxnSpPr/>
          <p:nvPr/>
        </p:nvCxnSpPr>
        <p:spPr>
          <a:xfrm>
            <a:off x="8428600" y="3788025"/>
            <a:ext cx="128100" cy="0"/>
          </a:xfrm>
          <a:prstGeom prst="straightConnector1">
            <a:avLst/>
          </a:prstGeom>
          <a:noFill/>
          <a:ln cap="flat" cmpd="sng" w="1524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C80CC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Update() part 4</a:t>
            </a:r>
            <a:endParaRPr/>
          </a:p>
        </p:txBody>
      </p:sp>
      <p:pic>
        <p:nvPicPr>
          <p:cNvPr id="167" name="Google Shape;16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0" cy="35605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C80CC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Update() part 4 explained</a:t>
            </a:r>
            <a:endParaRPr/>
          </a:p>
        </p:txBody>
      </p:sp>
      <p:pic>
        <p:nvPicPr>
          <p:cNvPr id="173" name="Google Shape;17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2650" y="1665500"/>
            <a:ext cx="4499649" cy="181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9"/>
          <p:cNvSpPr txBox="1"/>
          <p:nvPr>
            <p:ph idx="1" type="body"/>
          </p:nvPr>
        </p:nvSpPr>
        <p:spPr>
          <a:xfrm>
            <a:off x="311700" y="1017725"/>
            <a:ext cx="4020900" cy="43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SideWallBounce</a:t>
            </a:r>
            <a:r>
              <a:rPr b="1" lang="en"/>
              <a:t>(e)</a:t>
            </a:r>
            <a:r>
              <a:rPr lang="en"/>
              <a:t> bounces the entity off the side walls (we still need to write the function for it)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IsTouching(a, b)</a:t>
            </a:r>
            <a:r>
              <a:rPr lang="en"/>
              <a:t> checks if two entities are touching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list.Peek(i) </a:t>
            </a:r>
            <a:r>
              <a:rPr lang="en"/>
              <a:t>returns the i-th item in the list. 0 would be the first, 1 the second, and so 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DeleteEntity(e) </a:t>
            </a:r>
            <a:r>
              <a:rPr lang="en"/>
              <a:t>deletes an entity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list.Remove()</a:t>
            </a:r>
            <a:r>
              <a:rPr lang="en"/>
              <a:t> removes and returns the i-th item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C80CC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SideWallBounce()</a:t>
            </a:r>
            <a:endParaRPr/>
          </a:p>
        </p:txBody>
      </p:sp>
      <p:pic>
        <p:nvPicPr>
          <p:cNvPr id="180" name="Google Shape;18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6825" y="1158025"/>
            <a:ext cx="5325485" cy="3820976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30"/>
          <p:cNvSpPr txBox="1"/>
          <p:nvPr>
            <p:ph idx="1" type="body"/>
          </p:nvPr>
        </p:nvSpPr>
        <p:spPr>
          <a:xfrm>
            <a:off x="311700" y="1017725"/>
            <a:ext cx="3195000" cy="43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the entity is too far to the left, or too far to the right (also known as being off the screen), then we flip the x velocity so it bounces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C80CC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done</a:t>
            </a:r>
            <a:endParaRPr/>
          </a:p>
        </p:txBody>
      </p:sp>
      <p:pic>
        <p:nvPicPr>
          <p:cNvPr id="187" name="Google Shape;18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3925" y="1182250"/>
            <a:ext cx="6796161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C80CC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things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You’re using a small game engine I wrote + PixiJS, a professional JavaScript rendering framework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aka, looks good on your resume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You’ll be using ‘let’ instead of ‘var’. ‘let’ is better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access the entire engine at </a:t>
            </a:r>
            <a:r>
              <a:rPr lang="en"/>
              <a:t>h</a:t>
            </a:r>
            <a:r>
              <a:rPr lang="en"/>
              <a:t>ttps://github.com/CodeNinjas-Rocklin/JS_Engine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C80CC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‘let’ instead?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3948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What’s wrong with this code?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do you think would happen if this function was called?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3">
            <a:alphaModFix/>
          </a:blip>
          <a:srcRect b="0" l="4095" r="0" t="0"/>
          <a:stretch/>
        </p:blipFill>
        <p:spPr>
          <a:xfrm>
            <a:off x="4260024" y="623900"/>
            <a:ext cx="4412000" cy="389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C80CC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Starting point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017725"/>
            <a:ext cx="48318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the starting code for the engine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Start()</a:t>
            </a:r>
            <a:r>
              <a:rPr lang="en"/>
              <a:t> is the same thing as ‘Initialize When Scene Starts’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Update()</a:t>
            </a:r>
            <a:r>
              <a:rPr lang="en"/>
              <a:t> is the same thing as ‘Update Every Frame’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3524" y="349125"/>
            <a:ext cx="3540600" cy="444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C80CC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the first variables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2825900"/>
            <a:ext cx="8520600" cy="18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Entity is how we make objects. They’re basically fancy sprites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Textures are generated images that save memory and are faster to copy (good for making a lot of copies very fast)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Lists are arrays but easier to use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92900"/>
            <a:ext cx="8520600" cy="113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C80CC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 so easy</a:t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2375" y="445025"/>
            <a:ext cx="1731025" cy="4504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3748" y="1149025"/>
            <a:ext cx="5340100" cy="374732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/>
          <p:cNvSpPr/>
          <p:nvPr/>
        </p:nvSpPr>
        <p:spPr>
          <a:xfrm>
            <a:off x="6728900" y="605125"/>
            <a:ext cx="1851600" cy="750300"/>
          </a:xfrm>
          <a:prstGeom prst="rect">
            <a:avLst/>
          </a:prstGeom>
          <a:solidFill>
            <a:srgbClr val="FFF800">
              <a:alpha val="676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C80CC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Checkpoint</a:t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10538" y="1167875"/>
            <a:ext cx="6522925" cy="377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C80CC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Start()</a:t>
            </a: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500" y="1287800"/>
            <a:ext cx="8001000" cy="339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C80CC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Start() explained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017725"/>
            <a:ext cx="4503000" cy="25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do you think ‘</a:t>
            </a:r>
            <a:r>
              <a:rPr b="1" lang="en"/>
              <a:t>SetBackgroundColor()</a:t>
            </a:r>
            <a:r>
              <a:rPr lang="en"/>
              <a:t>’ does?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you can use any hex color code you want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We’re giving ‘player’ a speed variable to use later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We’re setting the ‘z’ property of ‘player’ to 5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What do you think the ‘z’ property is/does?</a:t>
            </a:r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4550" y="1720375"/>
            <a:ext cx="4017749" cy="170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