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1"/>
  </p:notesMasterIdLst>
  <p:handoutMasterIdLst>
    <p:handoutMasterId r:id="rId52"/>
  </p:handoutMasterIdLst>
  <p:sldIdLst>
    <p:sldId id="265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570" r:id="rId10"/>
    <p:sldId id="566" r:id="rId11"/>
    <p:sldId id="567" r:id="rId12"/>
    <p:sldId id="565" r:id="rId13"/>
    <p:sldId id="568" r:id="rId14"/>
    <p:sldId id="569" r:id="rId15"/>
    <p:sldId id="571" r:id="rId16"/>
    <p:sldId id="572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284" r:id="rId27"/>
    <p:sldId id="353" r:id="rId28"/>
    <p:sldId id="354" r:id="rId29"/>
    <p:sldId id="355" r:id="rId30"/>
    <p:sldId id="356" r:id="rId31"/>
    <p:sldId id="289" r:id="rId32"/>
    <p:sldId id="357" r:id="rId33"/>
    <p:sldId id="358" r:id="rId34"/>
    <p:sldId id="359" r:id="rId35"/>
    <p:sldId id="293" r:id="rId36"/>
    <p:sldId id="360" r:id="rId37"/>
    <p:sldId id="361" r:id="rId38"/>
    <p:sldId id="362" r:id="rId39"/>
    <p:sldId id="363" r:id="rId40"/>
    <p:sldId id="364" r:id="rId41"/>
    <p:sldId id="365" r:id="rId42"/>
    <p:sldId id="301" r:id="rId43"/>
    <p:sldId id="366" r:id="rId44"/>
    <p:sldId id="367" r:id="rId45"/>
    <p:sldId id="323" r:id="rId46"/>
    <p:sldId id="368" r:id="rId47"/>
    <p:sldId id="369" r:id="rId48"/>
    <p:sldId id="370" r:id="rId49"/>
    <p:sldId id="371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84082" autoAdjust="0"/>
  </p:normalViewPr>
  <p:slideViewPr>
    <p:cSldViewPr>
      <p:cViewPr varScale="1">
        <p:scale>
          <a:sx n="107" d="100"/>
          <a:sy n="107" d="100"/>
        </p:scale>
        <p:origin x="223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6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9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394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895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8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2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52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63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424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91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3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Going Live, Down and Dirty CSS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#2 – Books Please?</a:t>
            </a: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258792"/>
            <a:ext cx="8610599" cy="137074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PluralSight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offers some of the best online courses for HTML, CSS, JavaScript, Node, Express and Angular.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CC04A-3459-E142-9EDC-C3B69DA8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" y="759396"/>
            <a:ext cx="792842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#2 – Books Please?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800" y="4724400"/>
            <a:ext cx="8610599" cy="137074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Jon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Duckett’s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books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HTML &amp; CSS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JavaScript &amp; jQuery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are two of the clearest primers on their respective subjects. If you’re a “book-person,” these may be helpful texts.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ecx.images-amazon.com/images/I/41Z2swEmwa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705100" cy="33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oa41LdNdL._SX40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78855"/>
            <a:ext cx="2736433" cy="34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#2 – Books Please?</a:t>
            </a: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495800" y="990600"/>
            <a:ext cx="4571999" cy="5105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Eloquent JavaScript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terrific, free book that goes through the fundamentals of JavaScript.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can find it here: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http://eloquentjavascript.net/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over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14399"/>
            <a:ext cx="405765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#3 – Homework is Hard</a:t>
            </a:r>
          </a:p>
        </p:txBody>
      </p:sp>
      <p:pic>
        <p:nvPicPr>
          <p:cNvPr id="4" name="Picture 2" descr="https://s-media-cache-ak0.pinimg.com/564x/dd/83/7a/dd837ab66b4ff40fb4eca62be5776ef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89548"/>
            <a:ext cx="7239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#3 – Homework is Hard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Check your homework due dates in Bootcamp Spot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Generally speaking, expect homework to be semi-challenging.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 sure you’re leaving a solid block of time to put in.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on assignment for over 2 hours without even a small amount of progress,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let us know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  <a:p>
            <a:endParaRPr lang="en-U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don’t win points in life staring at a blank screen.</a:t>
            </a:r>
          </a:p>
        </p:txBody>
      </p:sp>
    </p:spTree>
    <p:extLst>
      <p:ext uri="{BB962C8B-B14F-4D97-AF65-F5344CB8AC3E}">
        <p14:creationId xmlns:p14="http://schemas.microsoft.com/office/powerpoint/2010/main" val="32466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783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class, we’ll be introducing: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Chrome Developer Tools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Deploying with GitHub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CSS Typography and Google Fonts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Pseudo-Classes 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Basics of Twitter Bootstrap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7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8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Admin Items…</a:t>
            </a:r>
          </a:p>
        </p:txBody>
      </p:sp>
    </p:spTree>
    <p:extLst>
      <p:ext uri="{BB962C8B-B14F-4D97-AF65-F5344CB8AC3E}">
        <p14:creationId xmlns:p14="http://schemas.microsoft.com/office/powerpoint/2010/main" val="24395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0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3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63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49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80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655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66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76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is Due!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" y="5146872"/>
            <a:ext cx="8839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forget to submit both the GitHub and GitHub Pages links!</a:t>
            </a:r>
          </a:p>
        </p:txBody>
      </p:sp>
      <p:pic>
        <p:nvPicPr>
          <p:cNvPr id="1026" name="Picture 2" descr="http://m.memegen.com/bb6ib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8768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9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981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17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5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2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68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4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40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4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#1 – Pace is Fast!!!</a:t>
            </a:r>
          </a:p>
        </p:txBody>
      </p:sp>
      <p:pic>
        <p:nvPicPr>
          <p:cNvPr id="5" name="Picture 6" descr="http://www.lolroflmao.com/wp-content/uploads/2011/11/Has-been-studying-his-subject-for-30-years-Assumes-you-will-understand-it-after-3-clas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93564"/>
            <a:ext cx="7822383" cy="5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6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0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736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5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33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68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2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#1 – Pace is Fast!!!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Here’s the reality, the pace of this program </a:t>
            </a:r>
            <a:r>
              <a:rPr lang="en-US" sz="2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is FAST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could slow down and make it easier – but that wouldn’t prepare you to be developers right out of the program.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 up the challenge. Try to retain as much as you can.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on your own time (after the program), go back and review the concepts you felt you needed a refresher on. </a:t>
            </a:r>
          </a:p>
          <a:p>
            <a:pPr marL="0" indent="0"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Don’t try to master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little detail.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Focus on the big picture and how to find what you need, when you need it.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0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#1 – Pace is Fast!!!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said, as instructors and TAs, we are here to help.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Share your GitHub code as you run into issues. We can let you know if you’re going in the right (or wrong) direction.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Come to office hours! We can help go over old code, offer tips on homework, or just generally give you a pep talk.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m.memegen.com/ie23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351728" cy="235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3886200"/>
            <a:ext cx="5802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Reach out to Student Success if you’d ever like to schedule a 1-on-1 meeting.</a:t>
            </a:r>
          </a:p>
        </p:txBody>
      </p:sp>
    </p:spTree>
    <p:extLst>
      <p:ext uri="{BB962C8B-B14F-4D97-AF65-F5344CB8AC3E}">
        <p14:creationId xmlns:p14="http://schemas.microsoft.com/office/powerpoint/2010/main" val="1348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#2 – Books Please?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BD884-CBA8-45C2-8A0B-E1F1EE1C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677515" cy="55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#2 – Books Please?</a:t>
            </a: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Advice: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While in this program, concentrate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your efforts on what we’re covering in class.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Books can be helpful when you are learning on your own. But in a Bootcamp like this, they can also be distracting—especially when our class is moving so quickly.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you’re at home, focus your efforts on completing your homework, re-completing in-class exercises, and going over slides.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Invest in books and outside tutorials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you finish the program.</a:t>
            </a:r>
          </a:p>
        </p:txBody>
      </p:sp>
    </p:spTree>
    <p:extLst>
      <p:ext uri="{BB962C8B-B14F-4D97-AF65-F5344CB8AC3E}">
        <p14:creationId xmlns:p14="http://schemas.microsoft.com/office/powerpoint/2010/main" val="1843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#2 – Books Please?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534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That said,</a:t>
            </a:r>
          </a:p>
          <a:p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 you truly feel the need for outside resources…</a:t>
            </a:r>
          </a:p>
        </p:txBody>
      </p:sp>
    </p:spTree>
    <p:extLst>
      <p:ext uri="{BB962C8B-B14F-4D97-AF65-F5344CB8AC3E}">
        <p14:creationId xmlns:p14="http://schemas.microsoft.com/office/powerpoint/2010/main" val="8859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11024</TotalTime>
  <Words>1529</Words>
  <Application>Microsoft Macintosh PowerPoint</Application>
  <PresentationFormat>On-screen Show (4:3)</PresentationFormat>
  <Paragraphs>245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Unbranded</vt:lpstr>
      <vt:lpstr>Going Live, Down and Dirty CSS</vt:lpstr>
      <vt:lpstr>A Few Admin Items…</vt:lpstr>
      <vt:lpstr>Homework is Due!</vt:lpstr>
      <vt:lpstr>Feedback #1 – Pace is Fast!!!</vt:lpstr>
      <vt:lpstr>PowerPoint Presentation</vt:lpstr>
      <vt:lpstr>PowerPoint Presentation</vt:lpstr>
      <vt:lpstr>PowerPoint Presentation</vt:lpstr>
      <vt:lpstr>PowerPoint Presentation</vt:lpstr>
      <vt:lpstr>Feedback #2 – Books Please?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Class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1493</cp:revision>
  <cp:lastPrinted>2016-01-30T16:23:56Z</cp:lastPrinted>
  <dcterms:created xsi:type="dcterms:W3CDTF">2015-01-20T17:19:00Z</dcterms:created>
  <dcterms:modified xsi:type="dcterms:W3CDTF">2019-04-19T12:57:53Z</dcterms:modified>
</cp:coreProperties>
</file>