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omments/modernComment_165_0.xml" ContentType="application/vnd.ms-powerpoint.comments+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omments/modernComment_16C_0.xml" ContentType="application/vnd.ms-powerpoint.comments+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058" r:id="rId3"/>
  </p:sldMasterIdLst>
  <p:notesMasterIdLst>
    <p:notesMasterId r:id="rId15"/>
  </p:notesMasterIdLst>
  <p:handoutMasterIdLst>
    <p:handoutMasterId r:id="rId16"/>
  </p:handoutMasterIdLst>
  <p:sldIdLst>
    <p:sldId id="394" r:id="rId4"/>
    <p:sldId id="377" r:id="rId5"/>
    <p:sldId id="354" r:id="rId6"/>
    <p:sldId id="378" r:id="rId7"/>
    <p:sldId id="357" r:id="rId8"/>
    <p:sldId id="358" r:id="rId9"/>
    <p:sldId id="372" r:id="rId10"/>
    <p:sldId id="359" r:id="rId11"/>
    <p:sldId id="362" r:id="rId12"/>
    <p:sldId id="363" r:id="rId13"/>
    <p:sldId id="364" r:id="rId14"/>
  </p:sldIdLst>
  <p:sldSz cx="9144000" cy="6858000" type="screen4x3"/>
  <p:notesSz cx="7010400" cy="9296400"/>
  <p:defaultTextStyle>
    <a:defPPr>
      <a:defRPr lang="en-US"/>
    </a:defPPr>
    <a:lvl1pPr algn="l" rtl="0" eaLnBrk="0" fontAlgn="base" hangingPunct="0">
      <a:spcBef>
        <a:spcPct val="0"/>
      </a:spcBef>
      <a:spcAft>
        <a:spcPct val="0"/>
      </a:spcAft>
      <a:defRPr sz="2400" kern="1200">
        <a:solidFill>
          <a:schemeClr val="tx1"/>
        </a:solidFill>
        <a:latin typeface="Helvetica"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Helvetica"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Helvetica"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Helvetica"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Helvetica" panose="020B0604020202020204" pitchFamily="34" charset="0"/>
        <a:ea typeface="MS PGothic" panose="020B0600070205080204" pitchFamily="34" charset="-128"/>
        <a:cs typeface="+mn-cs"/>
      </a:defRPr>
    </a:lvl5pPr>
    <a:lvl6pPr marL="2286000" algn="l" defTabSz="914400" rtl="0" eaLnBrk="1" latinLnBrk="0" hangingPunct="1">
      <a:defRPr sz="2400" kern="1200">
        <a:solidFill>
          <a:schemeClr val="tx1"/>
        </a:solidFill>
        <a:latin typeface="Helvetica" panose="020B0604020202020204" pitchFamily="34" charset="0"/>
        <a:ea typeface="MS PGothic" panose="020B0600070205080204" pitchFamily="34" charset="-128"/>
        <a:cs typeface="+mn-cs"/>
      </a:defRPr>
    </a:lvl6pPr>
    <a:lvl7pPr marL="2743200" algn="l" defTabSz="914400" rtl="0" eaLnBrk="1" latinLnBrk="0" hangingPunct="1">
      <a:defRPr sz="2400" kern="1200">
        <a:solidFill>
          <a:schemeClr val="tx1"/>
        </a:solidFill>
        <a:latin typeface="Helvetica" panose="020B0604020202020204" pitchFamily="34" charset="0"/>
        <a:ea typeface="MS PGothic" panose="020B0600070205080204" pitchFamily="34" charset="-128"/>
        <a:cs typeface="+mn-cs"/>
      </a:defRPr>
    </a:lvl7pPr>
    <a:lvl8pPr marL="3200400" algn="l" defTabSz="914400" rtl="0" eaLnBrk="1" latinLnBrk="0" hangingPunct="1">
      <a:defRPr sz="2400" kern="1200">
        <a:solidFill>
          <a:schemeClr val="tx1"/>
        </a:solidFill>
        <a:latin typeface="Helvetica" panose="020B0604020202020204" pitchFamily="34" charset="0"/>
        <a:ea typeface="MS PGothic" panose="020B0600070205080204" pitchFamily="34" charset="-128"/>
        <a:cs typeface="+mn-cs"/>
      </a:defRPr>
    </a:lvl8pPr>
    <a:lvl9pPr marL="3657600" algn="l" defTabSz="914400" rtl="0" eaLnBrk="1" latinLnBrk="0" hangingPunct="1">
      <a:defRPr sz="2400" kern="1200">
        <a:solidFill>
          <a:schemeClr val="tx1"/>
        </a:solidFill>
        <a:latin typeface="Helvetica" panose="020B060402020202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2112">
          <p15:clr>
            <a:srgbClr val="A4A3A4"/>
          </p15:clr>
        </p15:guide>
        <p15:guide id="2" pos="2976">
          <p15:clr>
            <a:srgbClr val="A4A3A4"/>
          </p15:clr>
        </p15:guide>
      </p15:sldGuideLst>
    </p:ext>
    <p:ext uri="{2D200454-40CA-4A62-9FC3-DE9A4176ACB9}">
      <p15:notesGuideLst xmlns:p15="http://schemas.microsoft.com/office/powerpoint/2012/main">
        <p15:guide id="1" orient="horz" pos="2928" userDrawn="1">
          <p15:clr>
            <a:srgbClr val="A4A3A4"/>
          </p15:clr>
        </p15:guide>
        <p15:guide id="2" pos="2208" userDrawn="1">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F2EEDF5C-6CDB-DA92-9E28-1451AA8C38EB}" name="Stephanie N Duncan" initials="SD" userId="jLuKUbW6A7Z8HcESpOEPpma1OuiwkqWKeWWB45vYIWM=" providerId="None"/>
  <p188:author id="{1FDAC198-86B7-732F-C3C1-5C1D912AE37B}" name="Stephanie Duncan" initials="SD" userId="S::stephanieduncan@sppconsulting.ca::de647105-7bd3-4d6d-a668-5e8ca86fe384" providerId="AD"/>
  <p188:author id="{478E3EA1-1AD1-59D8-32E6-64D9BD331D64}" name="Elspeth McFadden" initials="EM" userId="ff4d41971d765cab" providerId="Windows Live"/>
  <p188:author id="{E63426C3-9BCD-630A-2BE6-BA2454D6E34F}" name="Langer, Rachel" initials="LR" userId="S::rachel.langer@cengage.com::a65629b2-35f0-4658-9431-187268192657" providerId="AD"/>
</p188:authorLst>
</file>

<file path=ppt/presProps.xml><?xml version="1.0" encoding="utf-8"?>
<p:presentationPr xmlns:a="http://schemas.openxmlformats.org/drawingml/2006/main" xmlns:r="http://schemas.openxmlformats.org/officeDocument/2006/relationships" xmlns:p="http://schemas.openxmlformats.org/presentationml/2006/main">
  <p:prnPr prnWhat="notes"/>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7155C"/>
    <a:srgbClr val="0070C0"/>
    <a:srgbClr val="DA1F28"/>
    <a:srgbClr val="76DA44"/>
    <a:srgbClr val="474B78"/>
    <a:srgbClr val="D6E5F7"/>
    <a:srgbClr val="FB7A05"/>
    <a:srgbClr val="FFFF00"/>
    <a:srgbClr val="EC767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84" autoAdjust="0"/>
    <p:restoredTop sz="73401" autoAdjust="0"/>
  </p:normalViewPr>
  <p:slideViewPr>
    <p:cSldViewPr>
      <p:cViewPr varScale="1">
        <p:scale>
          <a:sx n="67" d="100"/>
          <a:sy n="67" d="100"/>
        </p:scale>
        <p:origin x="2874" y="72"/>
      </p:cViewPr>
      <p:guideLst>
        <p:guide orient="horz" pos="2112"/>
        <p:guide pos="297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200" d="100"/>
        <a:sy n="200" d="100"/>
      </p:scale>
      <p:origin x="0" y="0"/>
    </p:cViewPr>
  </p:sorterViewPr>
  <p:notesViewPr>
    <p:cSldViewPr>
      <p:cViewPr>
        <p:scale>
          <a:sx n="100" d="100"/>
          <a:sy n="100" d="100"/>
        </p:scale>
        <p:origin x="-4392" y="-840"/>
      </p:cViewPr>
      <p:guideLst>
        <p:guide orient="horz" pos="2928"/>
        <p:guide pos="2208"/>
      </p:guideLst>
    </p:cSldViewPr>
  </p:notesViewPr>
  <p:gridSpacing cx="75895" cy="75895"/>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viewProps" Target="viewProps.xml"/><Relationship Id="rId3" Type="http://schemas.openxmlformats.org/officeDocument/2006/relationships/slideMaster" Target="slideMasters/slideMaster1.xml"/><Relationship Id="rId21" Type="http://schemas.microsoft.com/office/2018/10/relationships/authors" Target="author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notesMaster" Target="notesMasters/notesMaster1.xml"/><Relationship Id="rId10" Type="http://schemas.openxmlformats.org/officeDocument/2006/relationships/slide" Target="slides/slide7.xml"/><Relationship Id="rId19"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s>
</file>

<file path=ppt/comments/modernComment_165_0.xml><?xml version="1.0" encoding="utf-8"?>
<p188:cmLst xmlns:a="http://schemas.openxmlformats.org/drawingml/2006/main" xmlns:r="http://schemas.openxmlformats.org/officeDocument/2006/relationships" xmlns:p188="http://schemas.microsoft.com/office/powerpoint/2018/8/main">
  <p188:cm id="{C8ABEF71-37D7-6F4F-B997-7BA8759572E2}" authorId="{478E3EA1-1AD1-59D8-32E6-64D9BD331D64}" created="2023-03-14T13:04:12.627">
    <pc:sldMkLst xmlns:pc="http://schemas.microsoft.com/office/powerpoint/2013/main/command">
      <pc:docMk/>
      <pc:sldMk cId="0" sldId="357"/>
    </pc:sldMkLst>
    <p188:txBody>
      <a:bodyPr/>
      <a:lstStyle/>
      <a:p>
        <a:r>
          <a:rPr lang="en-US"/>
          <a:t>The final paragraph in comments would work better with the names of specific hotels. BTW this example doesn’t appear in the text.</a:t>
        </a:r>
      </a:p>
    </p188:txBody>
  </p188:cm>
</p188:cmLst>
</file>

<file path=ppt/comments/modernComment_16C_0.xml><?xml version="1.0" encoding="utf-8"?>
<p188:cmLst xmlns:a="http://schemas.openxmlformats.org/drawingml/2006/main" xmlns:r="http://schemas.openxmlformats.org/officeDocument/2006/relationships" xmlns:p188="http://schemas.microsoft.com/office/powerpoint/2018/8/main">
  <p188:cm id="{3C8684C8-30C0-054B-9FB9-BF3B77A32EB2}" authorId="{478E3EA1-1AD1-59D8-32E6-64D9BD331D64}" created="2023-03-14T13:25:47.157">
    <pc:sldMkLst xmlns:pc="http://schemas.microsoft.com/office/powerpoint/2013/main/command">
      <pc:docMk/>
      <pc:sldMk cId="0" sldId="364"/>
    </pc:sldMkLst>
    <p188:txBody>
      <a:bodyPr/>
      <a:lstStyle/>
      <a:p>
        <a:r>
          <a:rPr lang="en-US"/>
          <a:t>Corporate portal: The Hillman Group example is not in the textbook. Still relevant/accurate?
The linked computer image on p. 351 would fit nicely on this slide. Just a suggestion.</a:t>
        </a:r>
      </a:p>
    </p188:txBody>
  </p188:cm>
</p188:cmLst>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2321F5D-CA99-444A-A7E5-FAB09FB84E19}" type="doc">
      <dgm:prSet loTypeId="urn:microsoft.com/office/officeart/2005/8/layout/radial3" loCatId="relationship" qsTypeId="urn:microsoft.com/office/officeart/2005/8/quickstyle/simple1" qsCatId="simple" csTypeId="urn:microsoft.com/office/officeart/2005/8/colors/colorful4" csCatId="colorful" phldr="1"/>
      <dgm:spPr/>
      <dgm:t>
        <a:bodyPr/>
        <a:lstStyle/>
        <a:p>
          <a:endParaRPr lang="en-US"/>
        </a:p>
      </dgm:t>
    </dgm:pt>
    <dgm:pt modelId="{81789605-9CB8-4409-8ACA-4EBA21BFC7BC}">
      <dgm:prSet phldrT="[Text]"/>
      <dgm:spPr>
        <a:solidFill>
          <a:schemeClr val="accent4">
            <a:lumMod val="75000"/>
            <a:alpha val="50000"/>
          </a:schemeClr>
        </a:solidFill>
        <a:ln>
          <a:solidFill>
            <a:schemeClr val="accent1">
              <a:lumMod val="60000"/>
              <a:lumOff val="40000"/>
            </a:schemeClr>
          </a:solidFill>
        </a:ln>
      </dgm:spPr>
      <dgm:t>
        <a:bodyPr/>
        <a:lstStyle/>
        <a:p>
          <a:r>
            <a:rPr lang="en-US" b="1" dirty="0">
              <a:latin typeface="Calibri" panose="020F0502020204030204" pitchFamily="34" charset="0"/>
              <a:cs typeface="Calibri" panose="020F0502020204030204" pitchFamily="34" charset="0"/>
            </a:rPr>
            <a:t>Useful Information</a:t>
          </a:r>
        </a:p>
      </dgm:t>
    </dgm:pt>
    <dgm:pt modelId="{8D1B77B7-9DBE-46EE-BC96-E73275192B4A}" type="parTrans" cxnId="{B7B8997E-9260-4698-BB46-D77762131F35}">
      <dgm:prSet/>
      <dgm:spPr/>
      <dgm:t>
        <a:bodyPr/>
        <a:lstStyle/>
        <a:p>
          <a:endParaRPr lang="en-US"/>
        </a:p>
      </dgm:t>
    </dgm:pt>
    <dgm:pt modelId="{598A6F03-ACEA-4ABD-B0C8-32FB3F7712D0}" type="sibTrans" cxnId="{B7B8997E-9260-4698-BB46-D77762131F35}">
      <dgm:prSet/>
      <dgm:spPr/>
      <dgm:t>
        <a:bodyPr/>
        <a:lstStyle/>
        <a:p>
          <a:endParaRPr lang="en-US"/>
        </a:p>
      </dgm:t>
    </dgm:pt>
    <dgm:pt modelId="{435DBD30-BE3A-49FD-A54A-70B134E2474F}">
      <dgm:prSet phldrT="[Text]" custT="1"/>
      <dgm:spPr/>
      <dgm:t>
        <a:bodyPr/>
        <a:lstStyle/>
        <a:p>
          <a:r>
            <a:rPr lang="en-US" sz="2800" b="1" dirty="0">
              <a:solidFill>
                <a:schemeClr val="tx1"/>
              </a:solidFill>
              <a:latin typeface="Calibri" panose="020F0502020204030204" pitchFamily="34" charset="0"/>
              <a:cs typeface="Calibri" panose="020F0502020204030204" pitchFamily="34" charset="0"/>
            </a:rPr>
            <a:t>Accurate</a:t>
          </a:r>
        </a:p>
      </dgm:t>
    </dgm:pt>
    <dgm:pt modelId="{C4E09579-1461-49E1-A204-CC3EAD9DE13F}" type="parTrans" cxnId="{B58C469A-576F-4151-916B-B084C56FDEB7}">
      <dgm:prSet/>
      <dgm:spPr/>
      <dgm:t>
        <a:bodyPr/>
        <a:lstStyle/>
        <a:p>
          <a:endParaRPr lang="en-US"/>
        </a:p>
      </dgm:t>
    </dgm:pt>
    <dgm:pt modelId="{18929662-E836-4175-B3F4-3CF169153C5A}" type="sibTrans" cxnId="{B58C469A-576F-4151-916B-B084C56FDEB7}">
      <dgm:prSet/>
      <dgm:spPr/>
      <dgm:t>
        <a:bodyPr/>
        <a:lstStyle/>
        <a:p>
          <a:endParaRPr lang="en-US"/>
        </a:p>
      </dgm:t>
    </dgm:pt>
    <dgm:pt modelId="{C9457968-9453-4E49-B71C-70CB12C58527}">
      <dgm:prSet phldrT="[Text]" custT="1"/>
      <dgm:spPr/>
      <dgm:t>
        <a:bodyPr/>
        <a:lstStyle/>
        <a:p>
          <a:r>
            <a:rPr lang="en-US" sz="2800" b="1" dirty="0">
              <a:solidFill>
                <a:srgbClr val="000000"/>
              </a:solidFill>
              <a:latin typeface="Calibri" panose="020F0502020204030204" pitchFamily="34" charset="0"/>
              <a:cs typeface="Calibri" panose="020F0502020204030204" pitchFamily="34" charset="0"/>
            </a:rPr>
            <a:t>Complete</a:t>
          </a:r>
        </a:p>
      </dgm:t>
    </dgm:pt>
    <dgm:pt modelId="{B845C6B9-0F25-4315-B3D6-B5A4D50D75C3}" type="parTrans" cxnId="{DBE09234-F153-44A8-A4BF-F671FA42367A}">
      <dgm:prSet/>
      <dgm:spPr/>
      <dgm:t>
        <a:bodyPr/>
        <a:lstStyle/>
        <a:p>
          <a:endParaRPr lang="en-US"/>
        </a:p>
      </dgm:t>
    </dgm:pt>
    <dgm:pt modelId="{A192DD98-5E1B-4745-9E49-25D52140D59A}" type="sibTrans" cxnId="{DBE09234-F153-44A8-A4BF-F671FA42367A}">
      <dgm:prSet/>
      <dgm:spPr/>
      <dgm:t>
        <a:bodyPr/>
        <a:lstStyle/>
        <a:p>
          <a:endParaRPr lang="en-US"/>
        </a:p>
      </dgm:t>
    </dgm:pt>
    <dgm:pt modelId="{F4F6EF6F-6BDB-4DF9-83D8-33DC8DB89B2C}">
      <dgm:prSet phldrT="[Text]" custT="1"/>
      <dgm:spPr/>
      <dgm:t>
        <a:bodyPr/>
        <a:lstStyle/>
        <a:p>
          <a:r>
            <a:rPr lang="en-US" sz="2800" b="1" dirty="0">
              <a:solidFill>
                <a:srgbClr val="000000"/>
              </a:solidFill>
              <a:latin typeface="Calibri" panose="020F0502020204030204" pitchFamily="34" charset="0"/>
              <a:cs typeface="Calibri" panose="020F0502020204030204" pitchFamily="34" charset="0"/>
            </a:rPr>
            <a:t>Relevant</a:t>
          </a:r>
        </a:p>
      </dgm:t>
    </dgm:pt>
    <dgm:pt modelId="{4856096F-86A9-4086-9FA9-06C379229481}" type="parTrans" cxnId="{3B0D11BF-D085-4078-807C-27EC0BEEBB74}">
      <dgm:prSet/>
      <dgm:spPr/>
      <dgm:t>
        <a:bodyPr/>
        <a:lstStyle/>
        <a:p>
          <a:endParaRPr lang="en-US"/>
        </a:p>
      </dgm:t>
    </dgm:pt>
    <dgm:pt modelId="{72488B85-A433-4C07-8CF2-CFBAD36FC067}" type="sibTrans" cxnId="{3B0D11BF-D085-4078-807C-27EC0BEEBB74}">
      <dgm:prSet/>
      <dgm:spPr/>
      <dgm:t>
        <a:bodyPr/>
        <a:lstStyle/>
        <a:p>
          <a:endParaRPr lang="en-US"/>
        </a:p>
      </dgm:t>
    </dgm:pt>
    <dgm:pt modelId="{47E1E909-4791-4869-9D30-C9C0ACAFD81E}">
      <dgm:prSet phldrT="[Text]" custT="1"/>
      <dgm:spPr/>
      <dgm:t>
        <a:bodyPr/>
        <a:lstStyle/>
        <a:p>
          <a:r>
            <a:rPr lang="en-US" sz="2800" b="1" dirty="0">
              <a:solidFill>
                <a:srgbClr val="000000"/>
              </a:solidFill>
              <a:latin typeface="Calibri" panose="020F0502020204030204" pitchFamily="34" charset="0"/>
              <a:cs typeface="Calibri" panose="020F0502020204030204" pitchFamily="34" charset="0"/>
            </a:rPr>
            <a:t>Timely</a:t>
          </a:r>
        </a:p>
      </dgm:t>
    </dgm:pt>
    <dgm:pt modelId="{C000339C-5AA2-4047-A78A-C32670A827B3}" type="parTrans" cxnId="{FD2B7F7C-D737-4EC3-97B4-4F93BDD9C821}">
      <dgm:prSet/>
      <dgm:spPr/>
      <dgm:t>
        <a:bodyPr/>
        <a:lstStyle/>
        <a:p>
          <a:endParaRPr lang="en-US"/>
        </a:p>
      </dgm:t>
    </dgm:pt>
    <dgm:pt modelId="{9BD09EEE-4AA9-4C1B-98EB-9A53FC157165}" type="sibTrans" cxnId="{FD2B7F7C-D737-4EC3-97B4-4F93BDD9C821}">
      <dgm:prSet/>
      <dgm:spPr/>
      <dgm:t>
        <a:bodyPr/>
        <a:lstStyle/>
        <a:p>
          <a:endParaRPr lang="en-US"/>
        </a:p>
      </dgm:t>
    </dgm:pt>
    <dgm:pt modelId="{CF3A8B28-2EF5-4536-8977-E6914EDDB902}" type="pres">
      <dgm:prSet presAssocID="{A2321F5D-CA99-444A-A7E5-FAB09FB84E19}" presName="composite" presStyleCnt="0">
        <dgm:presLayoutVars>
          <dgm:chMax val="1"/>
          <dgm:dir/>
          <dgm:resizeHandles val="exact"/>
        </dgm:presLayoutVars>
      </dgm:prSet>
      <dgm:spPr/>
    </dgm:pt>
    <dgm:pt modelId="{AA9DDDA2-6559-45C1-AB7F-386D92B28BAA}" type="pres">
      <dgm:prSet presAssocID="{A2321F5D-CA99-444A-A7E5-FAB09FB84E19}" presName="radial" presStyleCnt="0">
        <dgm:presLayoutVars>
          <dgm:animLvl val="ctr"/>
        </dgm:presLayoutVars>
      </dgm:prSet>
      <dgm:spPr/>
    </dgm:pt>
    <dgm:pt modelId="{937591B7-69CE-4259-98B1-EFBA1F8335BB}" type="pres">
      <dgm:prSet presAssocID="{81789605-9CB8-4409-8ACA-4EBA21BFC7BC}" presName="centerShape" presStyleLbl="vennNode1" presStyleIdx="0" presStyleCnt="5" custScaleX="131358"/>
      <dgm:spPr/>
    </dgm:pt>
    <dgm:pt modelId="{2E69E7AE-FE6B-4B95-BDD0-EC77F1A8CD3C}" type="pres">
      <dgm:prSet presAssocID="{435DBD30-BE3A-49FD-A54A-70B134E2474F}" presName="node" presStyleLbl="vennNode1" presStyleIdx="1" presStyleCnt="5" custScaleX="180233" custScaleY="125419" custRadScaleRad="91678" custRadScaleInc="-279">
        <dgm:presLayoutVars>
          <dgm:bulletEnabled val="1"/>
        </dgm:presLayoutVars>
      </dgm:prSet>
      <dgm:spPr/>
    </dgm:pt>
    <dgm:pt modelId="{2176D4B7-DE53-49F0-814E-97FA9D751CEB}" type="pres">
      <dgm:prSet presAssocID="{C9457968-9453-4E49-B71C-70CB12C58527}" presName="node" presStyleLbl="vennNode1" presStyleIdx="2" presStyleCnt="5" custScaleX="191756" custScaleY="131609" custRadScaleRad="149651" custRadScaleInc="2302">
        <dgm:presLayoutVars>
          <dgm:bulletEnabled val="1"/>
        </dgm:presLayoutVars>
      </dgm:prSet>
      <dgm:spPr/>
    </dgm:pt>
    <dgm:pt modelId="{C5C1C5C6-388C-414E-B347-62D0A5182F05}" type="pres">
      <dgm:prSet presAssocID="{F4F6EF6F-6BDB-4DF9-83D8-33DC8DB89B2C}" presName="node" presStyleLbl="vennNode1" presStyleIdx="3" presStyleCnt="5" custScaleX="168271" custScaleY="126228" custRadScaleRad="92060" custRadScaleInc="278">
        <dgm:presLayoutVars>
          <dgm:bulletEnabled val="1"/>
        </dgm:presLayoutVars>
      </dgm:prSet>
      <dgm:spPr/>
    </dgm:pt>
    <dgm:pt modelId="{CE48E0DB-8353-4ED6-B054-3009D32E299F}" type="pres">
      <dgm:prSet presAssocID="{47E1E909-4791-4869-9D30-C9C0ACAFD81E}" presName="node" presStyleLbl="vennNode1" presStyleIdx="4" presStyleCnt="5" custScaleX="181715" custScaleY="135295" custRadScaleRad="140642" custRadScaleInc="-2203">
        <dgm:presLayoutVars>
          <dgm:bulletEnabled val="1"/>
        </dgm:presLayoutVars>
      </dgm:prSet>
      <dgm:spPr/>
    </dgm:pt>
  </dgm:ptLst>
  <dgm:cxnLst>
    <dgm:cxn modelId="{00B77706-43EC-4EA6-8CE9-6299B8749313}" type="presOf" srcId="{F4F6EF6F-6BDB-4DF9-83D8-33DC8DB89B2C}" destId="{C5C1C5C6-388C-414E-B347-62D0A5182F05}" srcOrd="0" destOrd="0" presId="urn:microsoft.com/office/officeart/2005/8/layout/radial3"/>
    <dgm:cxn modelId="{DBE09234-F153-44A8-A4BF-F671FA42367A}" srcId="{81789605-9CB8-4409-8ACA-4EBA21BFC7BC}" destId="{C9457968-9453-4E49-B71C-70CB12C58527}" srcOrd="1" destOrd="0" parTransId="{B845C6B9-0F25-4315-B3D6-B5A4D50D75C3}" sibTransId="{A192DD98-5E1B-4745-9E49-25D52140D59A}"/>
    <dgm:cxn modelId="{FD2B7F7C-D737-4EC3-97B4-4F93BDD9C821}" srcId="{81789605-9CB8-4409-8ACA-4EBA21BFC7BC}" destId="{47E1E909-4791-4869-9D30-C9C0ACAFD81E}" srcOrd="3" destOrd="0" parTransId="{C000339C-5AA2-4047-A78A-C32670A827B3}" sibTransId="{9BD09EEE-4AA9-4C1B-98EB-9A53FC157165}"/>
    <dgm:cxn modelId="{B7B8997E-9260-4698-BB46-D77762131F35}" srcId="{A2321F5D-CA99-444A-A7E5-FAB09FB84E19}" destId="{81789605-9CB8-4409-8ACA-4EBA21BFC7BC}" srcOrd="0" destOrd="0" parTransId="{8D1B77B7-9DBE-46EE-BC96-E73275192B4A}" sibTransId="{598A6F03-ACEA-4ABD-B0C8-32FB3F7712D0}"/>
    <dgm:cxn modelId="{B58C469A-576F-4151-916B-B084C56FDEB7}" srcId="{81789605-9CB8-4409-8ACA-4EBA21BFC7BC}" destId="{435DBD30-BE3A-49FD-A54A-70B134E2474F}" srcOrd="0" destOrd="0" parTransId="{C4E09579-1461-49E1-A204-CC3EAD9DE13F}" sibTransId="{18929662-E836-4175-B3F4-3CF169153C5A}"/>
    <dgm:cxn modelId="{D55CB8AA-6187-49F2-B09E-2750524ECE76}" type="presOf" srcId="{C9457968-9453-4E49-B71C-70CB12C58527}" destId="{2176D4B7-DE53-49F0-814E-97FA9D751CEB}" srcOrd="0" destOrd="0" presId="urn:microsoft.com/office/officeart/2005/8/layout/radial3"/>
    <dgm:cxn modelId="{BE01B2B3-3C0B-4399-B231-ED933A9A5856}" type="presOf" srcId="{435DBD30-BE3A-49FD-A54A-70B134E2474F}" destId="{2E69E7AE-FE6B-4B95-BDD0-EC77F1A8CD3C}" srcOrd="0" destOrd="0" presId="urn:microsoft.com/office/officeart/2005/8/layout/radial3"/>
    <dgm:cxn modelId="{3B0D11BF-D085-4078-807C-27EC0BEEBB74}" srcId="{81789605-9CB8-4409-8ACA-4EBA21BFC7BC}" destId="{F4F6EF6F-6BDB-4DF9-83D8-33DC8DB89B2C}" srcOrd="2" destOrd="0" parTransId="{4856096F-86A9-4086-9FA9-06C379229481}" sibTransId="{72488B85-A433-4C07-8CF2-CFBAD36FC067}"/>
    <dgm:cxn modelId="{F0D505DB-7460-4FFD-B69A-60C30F6A0CE1}" type="presOf" srcId="{A2321F5D-CA99-444A-A7E5-FAB09FB84E19}" destId="{CF3A8B28-2EF5-4536-8977-E6914EDDB902}" srcOrd="0" destOrd="0" presId="urn:microsoft.com/office/officeart/2005/8/layout/radial3"/>
    <dgm:cxn modelId="{CDEBD1DE-0B20-4922-8FA7-5CF74DB55F59}" type="presOf" srcId="{47E1E909-4791-4869-9D30-C9C0ACAFD81E}" destId="{CE48E0DB-8353-4ED6-B054-3009D32E299F}" srcOrd="0" destOrd="0" presId="urn:microsoft.com/office/officeart/2005/8/layout/radial3"/>
    <dgm:cxn modelId="{B7269CE2-D14C-4D3F-8E7A-46CEFD02F5D0}" type="presOf" srcId="{81789605-9CB8-4409-8ACA-4EBA21BFC7BC}" destId="{937591B7-69CE-4259-98B1-EFBA1F8335BB}" srcOrd="0" destOrd="0" presId="urn:microsoft.com/office/officeart/2005/8/layout/radial3"/>
    <dgm:cxn modelId="{DF64C666-6E27-46AB-908D-96E727211E55}" type="presParOf" srcId="{CF3A8B28-2EF5-4536-8977-E6914EDDB902}" destId="{AA9DDDA2-6559-45C1-AB7F-386D92B28BAA}" srcOrd="0" destOrd="0" presId="urn:microsoft.com/office/officeart/2005/8/layout/radial3"/>
    <dgm:cxn modelId="{FB11F0E3-EB11-4147-BAF0-7AB4E2004697}" type="presParOf" srcId="{AA9DDDA2-6559-45C1-AB7F-386D92B28BAA}" destId="{937591B7-69CE-4259-98B1-EFBA1F8335BB}" srcOrd="0" destOrd="0" presId="urn:microsoft.com/office/officeart/2005/8/layout/radial3"/>
    <dgm:cxn modelId="{C9DC4289-9171-4BEA-A017-83C98A2EA46D}" type="presParOf" srcId="{AA9DDDA2-6559-45C1-AB7F-386D92B28BAA}" destId="{2E69E7AE-FE6B-4B95-BDD0-EC77F1A8CD3C}" srcOrd="1" destOrd="0" presId="urn:microsoft.com/office/officeart/2005/8/layout/radial3"/>
    <dgm:cxn modelId="{17261DBD-4D44-4FF6-882F-26ED0F56AEA1}" type="presParOf" srcId="{AA9DDDA2-6559-45C1-AB7F-386D92B28BAA}" destId="{2176D4B7-DE53-49F0-814E-97FA9D751CEB}" srcOrd="2" destOrd="0" presId="urn:microsoft.com/office/officeart/2005/8/layout/radial3"/>
    <dgm:cxn modelId="{1274C0F3-DCE9-415D-B633-578821067A36}" type="presParOf" srcId="{AA9DDDA2-6559-45C1-AB7F-386D92B28BAA}" destId="{C5C1C5C6-388C-414E-B347-62D0A5182F05}" srcOrd="3" destOrd="0" presId="urn:microsoft.com/office/officeart/2005/8/layout/radial3"/>
    <dgm:cxn modelId="{27703A9F-49F3-41C9-BEE4-4AD694A621BF}" type="presParOf" srcId="{AA9DDDA2-6559-45C1-AB7F-386D92B28BAA}" destId="{CE48E0DB-8353-4ED6-B054-3009D32E299F}" srcOrd="4" destOrd="0" presId="urn:microsoft.com/office/officeart/2005/8/layout/radial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885E909-8C05-4EF9-A1BF-C7DD2EC7A92F}" type="doc">
      <dgm:prSet loTypeId="urn:microsoft.com/office/officeart/2005/8/layout/default" loCatId="list" qsTypeId="urn:microsoft.com/office/officeart/2005/8/quickstyle/3d2" qsCatId="3D" csTypeId="urn:microsoft.com/office/officeart/2005/8/colors/accent1_2" csCatId="accent1" phldr="1"/>
      <dgm:spPr/>
      <dgm:t>
        <a:bodyPr/>
        <a:lstStyle/>
        <a:p>
          <a:endParaRPr lang="en-US"/>
        </a:p>
      </dgm:t>
    </dgm:pt>
    <dgm:pt modelId="{07F44643-2F28-476F-A5F6-09A1210E986B}">
      <dgm:prSet phldrT="[Text]" custT="1"/>
      <dgm:spPr/>
      <dgm:t>
        <a:bodyPr/>
        <a:lstStyle/>
        <a:p>
          <a:r>
            <a:rPr lang="en-US" sz="2400" dirty="0">
              <a:latin typeface="Calibri"/>
              <a:cs typeface="Calibri"/>
            </a:rPr>
            <a:t>Storage</a:t>
          </a:r>
        </a:p>
      </dgm:t>
    </dgm:pt>
    <dgm:pt modelId="{45A7B3CC-5397-4CA3-BAF8-29077E60E0C5}" type="parTrans" cxnId="{E0E923A5-DD7A-4566-9765-1C052147D7F0}">
      <dgm:prSet/>
      <dgm:spPr/>
      <dgm:t>
        <a:bodyPr/>
        <a:lstStyle/>
        <a:p>
          <a:endParaRPr lang="en-US" sz="2400">
            <a:latin typeface="Calibri"/>
            <a:cs typeface="Calibri"/>
          </a:endParaRPr>
        </a:p>
      </dgm:t>
    </dgm:pt>
    <dgm:pt modelId="{32E582AA-93FE-4403-B499-A5F04FD34F9F}" type="sibTrans" cxnId="{E0E923A5-DD7A-4566-9765-1C052147D7F0}">
      <dgm:prSet/>
      <dgm:spPr/>
      <dgm:t>
        <a:bodyPr/>
        <a:lstStyle/>
        <a:p>
          <a:endParaRPr lang="en-US" sz="2400">
            <a:latin typeface="Calibri"/>
            <a:cs typeface="Calibri"/>
          </a:endParaRPr>
        </a:p>
      </dgm:t>
    </dgm:pt>
    <dgm:pt modelId="{D7BC5F61-1A21-4BB0-8570-D5AAC6EB2989}">
      <dgm:prSet phldrT="[Text]" custT="1"/>
      <dgm:spPr/>
      <dgm:t>
        <a:bodyPr/>
        <a:lstStyle/>
        <a:p>
          <a:r>
            <a:rPr lang="en-US" sz="2400" dirty="0">
              <a:latin typeface="Calibri"/>
              <a:cs typeface="Calibri"/>
            </a:rPr>
            <a:t>Communication</a:t>
          </a:r>
        </a:p>
      </dgm:t>
    </dgm:pt>
    <dgm:pt modelId="{A5A936BD-F364-48AC-BA2D-9B2F7F206CA5}" type="parTrans" cxnId="{E655F31E-173F-49B8-A735-6E0DCE1A5F64}">
      <dgm:prSet/>
      <dgm:spPr/>
      <dgm:t>
        <a:bodyPr/>
        <a:lstStyle/>
        <a:p>
          <a:endParaRPr lang="en-US" sz="2400">
            <a:latin typeface="Calibri"/>
            <a:cs typeface="Calibri"/>
          </a:endParaRPr>
        </a:p>
      </dgm:t>
    </dgm:pt>
    <dgm:pt modelId="{34FD390D-114B-49A5-BD11-C99DAF229A6D}" type="sibTrans" cxnId="{E655F31E-173F-49B8-A735-6E0DCE1A5F64}">
      <dgm:prSet/>
      <dgm:spPr/>
      <dgm:t>
        <a:bodyPr/>
        <a:lstStyle/>
        <a:p>
          <a:endParaRPr lang="en-US" sz="2400">
            <a:latin typeface="Calibri"/>
            <a:cs typeface="Calibri"/>
          </a:endParaRPr>
        </a:p>
      </dgm:t>
    </dgm:pt>
    <dgm:pt modelId="{ADE60177-937F-463A-BC17-DD7B834254F1}">
      <dgm:prSet phldrT="[Text]" custT="1"/>
      <dgm:spPr/>
      <dgm:t>
        <a:bodyPr/>
        <a:lstStyle/>
        <a:p>
          <a:r>
            <a:rPr lang="en-US" sz="2400" dirty="0">
              <a:latin typeface="Calibri"/>
              <a:cs typeface="Calibri"/>
            </a:rPr>
            <a:t>Acquisition</a:t>
          </a:r>
        </a:p>
      </dgm:t>
    </dgm:pt>
    <dgm:pt modelId="{AAC637FA-379B-4E39-BC35-E358D1C68127}" type="parTrans" cxnId="{4D8E7933-0D5C-4F66-846B-42F8B449DEDA}">
      <dgm:prSet/>
      <dgm:spPr/>
      <dgm:t>
        <a:bodyPr/>
        <a:lstStyle/>
        <a:p>
          <a:endParaRPr lang="en-US" sz="2400">
            <a:latin typeface="Calibri"/>
            <a:cs typeface="Calibri"/>
          </a:endParaRPr>
        </a:p>
      </dgm:t>
    </dgm:pt>
    <dgm:pt modelId="{09D92980-6B83-4CF8-B955-05013320B492}" type="sibTrans" cxnId="{4D8E7933-0D5C-4F66-846B-42F8B449DEDA}">
      <dgm:prSet/>
      <dgm:spPr/>
      <dgm:t>
        <a:bodyPr/>
        <a:lstStyle/>
        <a:p>
          <a:endParaRPr lang="en-US" sz="2400">
            <a:latin typeface="Calibri"/>
            <a:cs typeface="Calibri"/>
          </a:endParaRPr>
        </a:p>
      </dgm:t>
    </dgm:pt>
    <dgm:pt modelId="{AEED1B2D-9CFD-4F06-8A0F-85F85AA312ED}">
      <dgm:prSet phldrT="[Text]" custT="1"/>
      <dgm:spPr/>
      <dgm:t>
        <a:bodyPr/>
        <a:lstStyle/>
        <a:p>
          <a:r>
            <a:rPr lang="en-US" sz="2400" dirty="0">
              <a:latin typeface="Calibri"/>
              <a:cs typeface="Calibri"/>
            </a:rPr>
            <a:t>Processing</a:t>
          </a:r>
        </a:p>
      </dgm:t>
    </dgm:pt>
    <dgm:pt modelId="{29649CE3-6FD0-41EC-AFE1-8A906E8B8138}" type="parTrans" cxnId="{4F1C6C5A-1F10-44AD-94D7-37D6ACAE9767}">
      <dgm:prSet/>
      <dgm:spPr/>
      <dgm:t>
        <a:bodyPr/>
        <a:lstStyle/>
        <a:p>
          <a:endParaRPr lang="en-US" sz="2400">
            <a:latin typeface="Calibri"/>
            <a:cs typeface="Calibri"/>
          </a:endParaRPr>
        </a:p>
      </dgm:t>
    </dgm:pt>
    <dgm:pt modelId="{EE68414C-EE02-45F8-B02E-0906144BD4A3}" type="sibTrans" cxnId="{4F1C6C5A-1F10-44AD-94D7-37D6ACAE9767}">
      <dgm:prSet/>
      <dgm:spPr/>
      <dgm:t>
        <a:bodyPr/>
        <a:lstStyle/>
        <a:p>
          <a:endParaRPr lang="en-US" sz="2400">
            <a:latin typeface="Calibri"/>
            <a:cs typeface="Calibri"/>
          </a:endParaRPr>
        </a:p>
      </dgm:t>
    </dgm:pt>
    <dgm:pt modelId="{4C3789DF-20B1-415B-96AE-E550A19BC904}">
      <dgm:prSet phldrT="[Text]" custT="1"/>
      <dgm:spPr/>
      <dgm:t>
        <a:bodyPr/>
        <a:lstStyle/>
        <a:p>
          <a:br>
            <a:rPr lang="en-US" sz="2400" dirty="0">
              <a:latin typeface="Calibri"/>
              <a:cs typeface="Calibri"/>
            </a:rPr>
          </a:br>
          <a:r>
            <a:rPr lang="en-US" sz="2400" dirty="0">
              <a:latin typeface="Calibri"/>
              <a:cs typeface="Calibri"/>
            </a:rPr>
            <a:t>Retrieval </a:t>
          </a:r>
        </a:p>
        <a:p>
          <a:endParaRPr lang="en-US" sz="2400" dirty="0">
            <a:latin typeface="Calibri"/>
            <a:cs typeface="Calibri"/>
          </a:endParaRPr>
        </a:p>
      </dgm:t>
    </dgm:pt>
    <dgm:pt modelId="{7FF43C9F-9500-45C3-B98E-C56D99740561}" type="sibTrans" cxnId="{01005BBF-06CF-435C-B370-DF4C09E21269}">
      <dgm:prSet/>
      <dgm:spPr/>
      <dgm:t>
        <a:bodyPr/>
        <a:lstStyle/>
        <a:p>
          <a:endParaRPr lang="en-US" sz="2400">
            <a:latin typeface="Calibri"/>
            <a:cs typeface="Calibri"/>
          </a:endParaRPr>
        </a:p>
      </dgm:t>
    </dgm:pt>
    <dgm:pt modelId="{A82F33F4-8FC3-45E5-B545-CE3B7F124E7E}" type="parTrans" cxnId="{01005BBF-06CF-435C-B370-DF4C09E21269}">
      <dgm:prSet/>
      <dgm:spPr/>
      <dgm:t>
        <a:bodyPr/>
        <a:lstStyle/>
        <a:p>
          <a:endParaRPr lang="en-US" sz="2400">
            <a:latin typeface="Calibri"/>
            <a:cs typeface="Calibri"/>
          </a:endParaRPr>
        </a:p>
      </dgm:t>
    </dgm:pt>
    <dgm:pt modelId="{B9D0AE0D-7E9E-4E57-8A39-B05ED7AE1298}" type="pres">
      <dgm:prSet presAssocID="{1885E909-8C05-4EF9-A1BF-C7DD2EC7A92F}" presName="diagram" presStyleCnt="0">
        <dgm:presLayoutVars>
          <dgm:dir/>
          <dgm:resizeHandles val="exact"/>
        </dgm:presLayoutVars>
      </dgm:prSet>
      <dgm:spPr/>
    </dgm:pt>
    <dgm:pt modelId="{743B8369-5CC4-4E26-BAEC-E954071E7D28}" type="pres">
      <dgm:prSet presAssocID="{07F44643-2F28-476F-A5F6-09A1210E986B}" presName="node" presStyleLbl="node1" presStyleIdx="0" presStyleCnt="5" custLinFactY="36404" custLinFactNeighborX="1171" custLinFactNeighborY="100000">
        <dgm:presLayoutVars>
          <dgm:bulletEnabled val="1"/>
        </dgm:presLayoutVars>
      </dgm:prSet>
      <dgm:spPr/>
    </dgm:pt>
    <dgm:pt modelId="{33DF295A-FFDB-46E6-88E1-6586837B543E}" type="pres">
      <dgm:prSet presAssocID="{32E582AA-93FE-4403-B499-A5F04FD34F9F}" presName="sibTrans" presStyleCnt="0"/>
      <dgm:spPr/>
    </dgm:pt>
    <dgm:pt modelId="{E8931010-6EDC-4490-B67E-387F344D5ECB}" type="pres">
      <dgm:prSet presAssocID="{4C3789DF-20B1-415B-96AE-E550A19BC904}" presName="node" presStyleLbl="node1" presStyleIdx="1" presStyleCnt="5" custLinFactY="36404" custLinFactNeighborX="1171" custLinFactNeighborY="100000">
        <dgm:presLayoutVars>
          <dgm:bulletEnabled val="1"/>
        </dgm:presLayoutVars>
      </dgm:prSet>
      <dgm:spPr/>
    </dgm:pt>
    <dgm:pt modelId="{F6AED664-C63F-459E-8DAE-C02CA50A8762}" type="pres">
      <dgm:prSet presAssocID="{7FF43C9F-9500-45C3-B98E-C56D99740561}" presName="sibTrans" presStyleCnt="0"/>
      <dgm:spPr/>
    </dgm:pt>
    <dgm:pt modelId="{D1EDD9B6-300B-48B6-B8AD-B7246E8D4D4D}" type="pres">
      <dgm:prSet presAssocID="{D7BC5F61-1A21-4BB0-8570-D5AAC6EB2989}" presName="node" presStyleLbl="node1" presStyleIdx="2" presStyleCnt="5" custLinFactY="36404" custLinFactNeighborX="1171" custLinFactNeighborY="100000">
        <dgm:presLayoutVars>
          <dgm:bulletEnabled val="1"/>
        </dgm:presLayoutVars>
      </dgm:prSet>
      <dgm:spPr/>
    </dgm:pt>
    <dgm:pt modelId="{148B8D5F-8BC7-42E0-A300-8ACC606DCDF5}" type="pres">
      <dgm:prSet presAssocID="{34FD390D-114B-49A5-BD11-C99DAF229A6D}" presName="sibTrans" presStyleCnt="0"/>
      <dgm:spPr/>
    </dgm:pt>
    <dgm:pt modelId="{F1EA6E23-9BE3-4674-8389-EAD4DAFA7F80}" type="pres">
      <dgm:prSet presAssocID="{ADE60177-937F-463A-BC17-DD7B834254F1}" presName="node" presStyleLbl="node1" presStyleIdx="3" presStyleCnt="5" custLinFactY="-818" custLinFactNeighborX="-6684" custLinFactNeighborY="-100000">
        <dgm:presLayoutVars>
          <dgm:bulletEnabled val="1"/>
        </dgm:presLayoutVars>
      </dgm:prSet>
      <dgm:spPr/>
    </dgm:pt>
    <dgm:pt modelId="{C846D5DE-5342-41E3-9441-E29036F8ACAA}" type="pres">
      <dgm:prSet presAssocID="{09D92980-6B83-4CF8-B955-05013320B492}" presName="sibTrans" presStyleCnt="0"/>
      <dgm:spPr/>
    </dgm:pt>
    <dgm:pt modelId="{1D69EA22-D419-4391-8391-CF4EE180BF73}" type="pres">
      <dgm:prSet presAssocID="{AEED1B2D-9CFD-4F06-8A0F-85F85AA312ED}" presName="node" presStyleLbl="node1" presStyleIdx="4" presStyleCnt="5" custLinFactY="-818" custLinFactNeighborX="-6684" custLinFactNeighborY="-100000">
        <dgm:presLayoutVars>
          <dgm:bulletEnabled val="1"/>
        </dgm:presLayoutVars>
      </dgm:prSet>
      <dgm:spPr/>
    </dgm:pt>
  </dgm:ptLst>
  <dgm:cxnLst>
    <dgm:cxn modelId="{DA40EB07-004C-4E8F-B17F-73E9AB76AB30}" type="presOf" srcId="{D7BC5F61-1A21-4BB0-8570-D5AAC6EB2989}" destId="{D1EDD9B6-300B-48B6-B8AD-B7246E8D4D4D}" srcOrd="0" destOrd="0" presId="urn:microsoft.com/office/officeart/2005/8/layout/default"/>
    <dgm:cxn modelId="{1BC54F13-CBED-4635-9734-9C250461C8B1}" type="presOf" srcId="{AEED1B2D-9CFD-4F06-8A0F-85F85AA312ED}" destId="{1D69EA22-D419-4391-8391-CF4EE180BF73}" srcOrd="0" destOrd="0" presId="urn:microsoft.com/office/officeart/2005/8/layout/default"/>
    <dgm:cxn modelId="{E655F31E-173F-49B8-A735-6E0DCE1A5F64}" srcId="{1885E909-8C05-4EF9-A1BF-C7DD2EC7A92F}" destId="{D7BC5F61-1A21-4BB0-8570-D5AAC6EB2989}" srcOrd="2" destOrd="0" parTransId="{A5A936BD-F364-48AC-BA2D-9B2F7F206CA5}" sibTransId="{34FD390D-114B-49A5-BD11-C99DAF229A6D}"/>
    <dgm:cxn modelId="{4D8E7933-0D5C-4F66-846B-42F8B449DEDA}" srcId="{1885E909-8C05-4EF9-A1BF-C7DD2EC7A92F}" destId="{ADE60177-937F-463A-BC17-DD7B834254F1}" srcOrd="3" destOrd="0" parTransId="{AAC637FA-379B-4E39-BC35-E358D1C68127}" sibTransId="{09D92980-6B83-4CF8-B955-05013320B492}"/>
    <dgm:cxn modelId="{4F1C6C5A-1F10-44AD-94D7-37D6ACAE9767}" srcId="{1885E909-8C05-4EF9-A1BF-C7DD2EC7A92F}" destId="{AEED1B2D-9CFD-4F06-8A0F-85F85AA312ED}" srcOrd="4" destOrd="0" parTransId="{29649CE3-6FD0-41EC-AFE1-8A906E8B8138}" sibTransId="{EE68414C-EE02-45F8-B02E-0906144BD4A3}"/>
    <dgm:cxn modelId="{C7CE5286-8B64-4945-91DA-378D4CC94234}" type="presOf" srcId="{4C3789DF-20B1-415B-96AE-E550A19BC904}" destId="{E8931010-6EDC-4490-B67E-387F344D5ECB}" srcOrd="0" destOrd="0" presId="urn:microsoft.com/office/officeart/2005/8/layout/default"/>
    <dgm:cxn modelId="{299DE998-01C7-44D9-A88E-E839C32A83B1}" type="presOf" srcId="{07F44643-2F28-476F-A5F6-09A1210E986B}" destId="{743B8369-5CC4-4E26-BAEC-E954071E7D28}" srcOrd="0" destOrd="0" presId="urn:microsoft.com/office/officeart/2005/8/layout/default"/>
    <dgm:cxn modelId="{EE9173A3-0BA5-4D27-A64B-D86D71AC2695}" type="presOf" srcId="{ADE60177-937F-463A-BC17-DD7B834254F1}" destId="{F1EA6E23-9BE3-4674-8389-EAD4DAFA7F80}" srcOrd="0" destOrd="0" presId="urn:microsoft.com/office/officeart/2005/8/layout/default"/>
    <dgm:cxn modelId="{E0E923A5-DD7A-4566-9765-1C052147D7F0}" srcId="{1885E909-8C05-4EF9-A1BF-C7DD2EC7A92F}" destId="{07F44643-2F28-476F-A5F6-09A1210E986B}" srcOrd="0" destOrd="0" parTransId="{45A7B3CC-5397-4CA3-BAF8-29077E60E0C5}" sibTransId="{32E582AA-93FE-4403-B499-A5F04FD34F9F}"/>
    <dgm:cxn modelId="{01005BBF-06CF-435C-B370-DF4C09E21269}" srcId="{1885E909-8C05-4EF9-A1BF-C7DD2EC7A92F}" destId="{4C3789DF-20B1-415B-96AE-E550A19BC904}" srcOrd="1" destOrd="0" parTransId="{A82F33F4-8FC3-45E5-B545-CE3B7F124E7E}" sibTransId="{7FF43C9F-9500-45C3-B98E-C56D99740561}"/>
    <dgm:cxn modelId="{BE33FCE5-E058-4854-991D-12364807B398}" type="presOf" srcId="{1885E909-8C05-4EF9-A1BF-C7DD2EC7A92F}" destId="{B9D0AE0D-7E9E-4E57-8A39-B05ED7AE1298}" srcOrd="0" destOrd="0" presId="urn:microsoft.com/office/officeart/2005/8/layout/default"/>
    <dgm:cxn modelId="{AA996FE5-D4D0-4CF3-849B-ACA1B1BBE031}" type="presParOf" srcId="{B9D0AE0D-7E9E-4E57-8A39-B05ED7AE1298}" destId="{743B8369-5CC4-4E26-BAEC-E954071E7D28}" srcOrd="0" destOrd="0" presId="urn:microsoft.com/office/officeart/2005/8/layout/default"/>
    <dgm:cxn modelId="{A20E71BA-BA45-4629-A85F-67E1B170ED18}" type="presParOf" srcId="{B9D0AE0D-7E9E-4E57-8A39-B05ED7AE1298}" destId="{33DF295A-FFDB-46E6-88E1-6586837B543E}" srcOrd="1" destOrd="0" presId="urn:microsoft.com/office/officeart/2005/8/layout/default"/>
    <dgm:cxn modelId="{9EF31EF1-F46E-4BE0-842D-F473BBFF843F}" type="presParOf" srcId="{B9D0AE0D-7E9E-4E57-8A39-B05ED7AE1298}" destId="{E8931010-6EDC-4490-B67E-387F344D5ECB}" srcOrd="2" destOrd="0" presId="urn:microsoft.com/office/officeart/2005/8/layout/default"/>
    <dgm:cxn modelId="{C1A32FEE-F977-45EF-A523-48CD76F2BC8D}" type="presParOf" srcId="{B9D0AE0D-7E9E-4E57-8A39-B05ED7AE1298}" destId="{F6AED664-C63F-459E-8DAE-C02CA50A8762}" srcOrd="3" destOrd="0" presId="urn:microsoft.com/office/officeart/2005/8/layout/default"/>
    <dgm:cxn modelId="{82BBF81E-DB5A-40BF-8E08-81C902EB58FC}" type="presParOf" srcId="{B9D0AE0D-7E9E-4E57-8A39-B05ED7AE1298}" destId="{D1EDD9B6-300B-48B6-B8AD-B7246E8D4D4D}" srcOrd="4" destOrd="0" presId="urn:microsoft.com/office/officeart/2005/8/layout/default"/>
    <dgm:cxn modelId="{BF19C128-846A-43C3-B8D1-CC36CD800EF5}" type="presParOf" srcId="{B9D0AE0D-7E9E-4E57-8A39-B05ED7AE1298}" destId="{148B8D5F-8BC7-42E0-A300-8ACC606DCDF5}" srcOrd="5" destOrd="0" presId="urn:microsoft.com/office/officeart/2005/8/layout/default"/>
    <dgm:cxn modelId="{081FA42F-8543-4E11-9D39-10F2209CE9C3}" type="presParOf" srcId="{B9D0AE0D-7E9E-4E57-8A39-B05ED7AE1298}" destId="{F1EA6E23-9BE3-4674-8389-EAD4DAFA7F80}" srcOrd="6" destOrd="0" presId="urn:microsoft.com/office/officeart/2005/8/layout/default"/>
    <dgm:cxn modelId="{9FAA843B-5C9C-4C0E-9FD4-F5D3CDD4F9EF}" type="presParOf" srcId="{B9D0AE0D-7E9E-4E57-8A39-B05ED7AE1298}" destId="{C846D5DE-5342-41E3-9441-E29036F8ACAA}" srcOrd="7" destOrd="0" presId="urn:microsoft.com/office/officeart/2005/8/layout/default"/>
    <dgm:cxn modelId="{73A75A2E-20DA-455A-8DC0-9D227D813988}" type="presParOf" srcId="{B9D0AE0D-7E9E-4E57-8A39-B05ED7AE1298}" destId="{1D69EA22-D419-4391-8391-CF4EE180BF73}" srcOrd="8" destOrd="0" presId="urn:microsoft.com/office/officeart/2005/8/layout/default"/>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37D5BF7-D17B-45C4-B4E4-BE529BC72FC4}" type="doc">
      <dgm:prSet loTypeId="urn:microsoft.com/office/officeart/2005/8/layout/hList3" loCatId="list" qsTypeId="urn:microsoft.com/office/officeart/2005/8/quickstyle/simple1" qsCatId="simple" csTypeId="urn:microsoft.com/office/officeart/2005/8/colors/accent3_1" csCatId="accent3" phldr="1"/>
      <dgm:spPr/>
      <dgm:t>
        <a:bodyPr/>
        <a:lstStyle/>
        <a:p>
          <a:endParaRPr lang="en-CA"/>
        </a:p>
      </dgm:t>
    </dgm:pt>
    <dgm:pt modelId="{936469E2-44B6-470E-A965-6B8DE5C3DE7F}">
      <dgm:prSet phldrT="[Text]" custT="1"/>
      <dgm:spPr>
        <a:solidFill>
          <a:srgbClr val="0070C0"/>
        </a:solidFill>
        <a:ln>
          <a:solidFill>
            <a:schemeClr val="accent1">
              <a:lumMod val="75000"/>
            </a:schemeClr>
          </a:solidFill>
        </a:ln>
      </dgm:spPr>
      <dgm:t>
        <a:bodyPr/>
        <a:lstStyle/>
        <a:p>
          <a:pPr>
            <a:lnSpc>
              <a:spcPct val="100000"/>
            </a:lnSpc>
          </a:pPr>
          <a:r>
            <a:rPr lang="en-CA" sz="3200" dirty="0">
              <a:latin typeface="Calibri"/>
              <a:cs typeface="Calibri"/>
            </a:rPr>
            <a:t>Data Mining: </a:t>
          </a:r>
          <a:r>
            <a:rPr lang="en-CA" sz="3200" i="1" dirty="0">
              <a:latin typeface="Calibri"/>
              <a:cs typeface="Calibri"/>
            </a:rPr>
            <a:t>Patterns and Relationships</a:t>
          </a:r>
        </a:p>
      </dgm:t>
    </dgm:pt>
    <dgm:pt modelId="{38C4009F-C8AA-43C2-853B-184C296F6C8F}" type="parTrans" cxnId="{B6211E8F-4D0D-45EF-93B7-4259FA89DC83}">
      <dgm:prSet/>
      <dgm:spPr/>
      <dgm:t>
        <a:bodyPr/>
        <a:lstStyle/>
        <a:p>
          <a:endParaRPr lang="en-CA"/>
        </a:p>
      </dgm:t>
    </dgm:pt>
    <dgm:pt modelId="{6369B0D6-524D-4201-B2A2-F032C8BB2F18}" type="sibTrans" cxnId="{B6211E8F-4D0D-45EF-93B7-4259FA89DC83}">
      <dgm:prSet/>
      <dgm:spPr/>
      <dgm:t>
        <a:bodyPr/>
        <a:lstStyle/>
        <a:p>
          <a:endParaRPr lang="en-CA"/>
        </a:p>
      </dgm:t>
    </dgm:pt>
    <dgm:pt modelId="{1F9FF13D-4AC5-4E37-9023-A48EE9BD2144}">
      <dgm:prSet phldrT="[Text]" custT="1"/>
      <dgm:spPr>
        <a:ln>
          <a:solidFill>
            <a:srgbClr val="0070C0"/>
          </a:solidFill>
        </a:ln>
      </dgm:spPr>
      <dgm:t>
        <a:bodyPr/>
        <a:lstStyle/>
        <a:p>
          <a:r>
            <a:rPr lang="en-CA" sz="3200" b="1" dirty="0">
              <a:latin typeface="Calibri"/>
              <a:cs typeface="Calibri"/>
            </a:rPr>
            <a:t>Supervised</a:t>
          </a:r>
        </a:p>
        <a:p>
          <a:r>
            <a:rPr lang="en-US" sz="3200" i="1" baseline="0" dirty="0">
              <a:solidFill>
                <a:schemeClr val="tx1"/>
              </a:solidFill>
              <a:latin typeface="Calibri"/>
              <a:ea typeface="+mn-ea"/>
              <a:cs typeface="Calibri"/>
            </a:rPr>
            <a:t>What if?</a:t>
          </a:r>
        </a:p>
        <a:p>
          <a:r>
            <a:rPr lang="en-US" sz="3200" i="1" baseline="0" dirty="0">
              <a:solidFill>
                <a:schemeClr val="tx1"/>
              </a:solidFill>
              <a:latin typeface="Calibri"/>
              <a:ea typeface="+mn-ea"/>
              <a:cs typeface="Calibri"/>
            </a:rPr>
            <a:t>(Test) </a:t>
          </a:r>
          <a:endParaRPr lang="en-CA" sz="3200" i="1" dirty="0">
            <a:latin typeface="Calibri"/>
            <a:cs typeface="Calibri"/>
          </a:endParaRPr>
        </a:p>
      </dgm:t>
    </dgm:pt>
    <dgm:pt modelId="{7C53AE09-9910-4EF4-B616-C6DD06049038}" type="parTrans" cxnId="{F4435089-90BD-4B58-8D61-629380972400}">
      <dgm:prSet/>
      <dgm:spPr/>
      <dgm:t>
        <a:bodyPr/>
        <a:lstStyle/>
        <a:p>
          <a:endParaRPr lang="en-CA"/>
        </a:p>
      </dgm:t>
    </dgm:pt>
    <dgm:pt modelId="{DB43987A-8848-47D4-B5A6-E58B0AEC7F1F}" type="sibTrans" cxnId="{F4435089-90BD-4B58-8D61-629380972400}">
      <dgm:prSet/>
      <dgm:spPr/>
      <dgm:t>
        <a:bodyPr/>
        <a:lstStyle/>
        <a:p>
          <a:endParaRPr lang="en-CA"/>
        </a:p>
      </dgm:t>
    </dgm:pt>
    <dgm:pt modelId="{16313B5A-EC4A-4D64-A984-9B687AA1A55A}">
      <dgm:prSet phldrT="[Text]" custT="1"/>
      <dgm:spPr>
        <a:ln>
          <a:solidFill>
            <a:srgbClr val="0070C0"/>
          </a:solidFill>
        </a:ln>
      </dgm:spPr>
      <dgm:t>
        <a:bodyPr/>
        <a:lstStyle/>
        <a:p>
          <a:r>
            <a:rPr lang="en-CA" sz="3200" b="1" dirty="0">
              <a:latin typeface="Calibri"/>
              <a:cs typeface="Calibri"/>
            </a:rPr>
            <a:t>Unsupervised</a:t>
          </a:r>
        </a:p>
        <a:p>
          <a:r>
            <a:rPr lang="en-CA" sz="3200" i="1" dirty="0">
              <a:latin typeface="Calibri"/>
              <a:cs typeface="Calibri"/>
            </a:rPr>
            <a:t>Why?</a:t>
          </a:r>
        </a:p>
        <a:p>
          <a:r>
            <a:rPr lang="en-CA" sz="3200" i="1" dirty="0">
              <a:latin typeface="Calibri"/>
              <a:cs typeface="Calibri"/>
            </a:rPr>
            <a:t>(Uncover)</a:t>
          </a:r>
          <a:r>
            <a:rPr lang="en-CA" sz="3500" dirty="0">
              <a:latin typeface="Calibri"/>
              <a:cs typeface="Calibri"/>
            </a:rPr>
            <a:t> </a:t>
          </a:r>
        </a:p>
      </dgm:t>
    </dgm:pt>
    <dgm:pt modelId="{C138A349-CD91-450C-9ED2-B0F4BD5ADE3C}" type="parTrans" cxnId="{61A58F7E-93E3-4B95-A74F-0A3A6F58F7D2}">
      <dgm:prSet/>
      <dgm:spPr/>
      <dgm:t>
        <a:bodyPr/>
        <a:lstStyle/>
        <a:p>
          <a:endParaRPr lang="en-CA"/>
        </a:p>
      </dgm:t>
    </dgm:pt>
    <dgm:pt modelId="{A2F4CA38-E7C7-43D5-B16B-4E31940D1682}" type="sibTrans" cxnId="{61A58F7E-93E3-4B95-A74F-0A3A6F58F7D2}">
      <dgm:prSet/>
      <dgm:spPr/>
      <dgm:t>
        <a:bodyPr/>
        <a:lstStyle/>
        <a:p>
          <a:endParaRPr lang="en-CA"/>
        </a:p>
      </dgm:t>
    </dgm:pt>
    <dgm:pt modelId="{18C102A6-8B55-440B-ABE5-6AB14BD15CE1}" type="pres">
      <dgm:prSet presAssocID="{937D5BF7-D17B-45C4-B4E4-BE529BC72FC4}" presName="composite" presStyleCnt="0">
        <dgm:presLayoutVars>
          <dgm:chMax val="1"/>
          <dgm:dir/>
          <dgm:resizeHandles val="exact"/>
        </dgm:presLayoutVars>
      </dgm:prSet>
      <dgm:spPr/>
    </dgm:pt>
    <dgm:pt modelId="{295DE514-D1A8-4DC2-B7CA-1E6733D31460}" type="pres">
      <dgm:prSet presAssocID="{936469E2-44B6-470E-A965-6B8DE5C3DE7F}" presName="roof" presStyleLbl="dkBgShp" presStyleIdx="0" presStyleCnt="2" custScaleY="46900" custLinFactNeighborY="6129"/>
      <dgm:spPr/>
    </dgm:pt>
    <dgm:pt modelId="{0175A3BB-09F2-44D8-BF51-57A1EDE4CD0E}" type="pres">
      <dgm:prSet presAssocID="{936469E2-44B6-470E-A965-6B8DE5C3DE7F}" presName="pillars" presStyleCnt="0"/>
      <dgm:spPr/>
    </dgm:pt>
    <dgm:pt modelId="{B204B387-3991-4241-AE06-3CBC9BFCDD67}" type="pres">
      <dgm:prSet presAssocID="{936469E2-44B6-470E-A965-6B8DE5C3DE7F}" presName="pillar1" presStyleLbl="node1" presStyleIdx="0" presStyleCnt="2" custScaleX="98431" custScaleY="73443" custLinFactNeighborX="388" custLinFactNeighborY="-22379">
        <dgm:presLayoutVars>
          <dgm:bulletEnabled val="1"/>
        </dgm:presLayoutVars>
      </dgm:prSet>
      <dgm:spPr/>
    </dgm:pt>
    <dgm:pt modelId="{FD1C9D2E-704E-477E-A8D5-1952BF4AFEB4}" type="pres">
      <dgm:prSet presAssocID="{16313B5A-EC4A-4D64-A984-9B687AA1A55A}" presName="pillarX" presStyleLbl="node1" presStyleIdx="1" presStyleCnt="2" custScaleX="96941" custScaleY="73481" custLinFactNeighborX="-745" custLinFactNeighborY="-22695">
        <dgm:presLayoutVars>
          <dgm:bulletEnabled val="1"/>
        </dgm:presLayoutVars>
      </dgm:prSet>
      <dgm:spPr/>
    </dgm:pt>
    <dgm:pt modelId="{824639E9-D128-48FF-8ADD-1DF541DF17BC}" type="pres">
      <dgm:prSet presAssocID="{936469E2-44B6-470E-A965-6B8DE5C3DE7F}" presName="base" presStyleLbl="dkBgShp" presStyleIdx="1" presStyleCnt="2" custScaleY="183748" custLinFactY="-100000" custLinFactNeighborX="200" custLinFactNeighborY="-196250"/>
      <dgm:spPr>
        <a:solidFill>
          <a:srgbClr val="0070C0"/>
        </a:solidFill>
      </dgm:spPr>
    </dgm:pt>
  </dgm:ptLst>
  <dgm:cxnLst>
    <dgm:cxn modelId="{C0374400-397D-4FAC-80E9-284276D0C0EB}" type="presOf" srcId="{1F9FF13D-4AC5-4E37-9023-A48EE9BD2144}" destId="{B204B387-3991-4241-AE06-3CBC9BFCDD67}" srcOrd="0" destOrd="0" presId="urn:microsoft.com/office/officeart/2005/8/layout/hList3"/>
    <dgm:cxn modelId="{DADF456D-5D6B-4CA2-8D20-04FD180E6DB4}" type="presOf" srcId="{16313B5A-EC4A-4D64-A984-9B687AA1A55A}" destId="{FD1C9D2E-704E-477E-A8D5-1952BF4AFEB4}" srcOrd="0" destOrd="0" presId="urn:microsoft.com/office/officeart/2005/8/layout/hList3"/>
    <dgm:cxn modelId="{61A58F7E-93E3-4B95-A74F-0A3A6F58F7D2}" srcId="{936469E2-44B6-470E-A965-6B8DE5C3DE7F}" destId="{16313B5A-EC4A-4D64-A984-9B687AA1A55A}" srcOrd="1" destOrd="0" parTransId="{C138A349-CD91-450C-9ED2-B0F4BD5ADE3C}" sibTransId="{A2F4CA38-E7C7-43D5-B16B-4E31940D1682}"/>
    <dgm:cxn modelId="{F4435089-90BD-4B58-8D61-629380972400}" srcId="{936469E2-44B6-470E-A965-6B8DE5C3DE7F}" destId="{1F9FF13D-4AC5-4E37-9023-A48EE9BD2144}" srcOrd="0" destOrd="0" parTransId="{7C53AE09-9910-4EF4-B616-C6DD06049038}" sibTransId="{DB43987A-8848-47D4-B5A6-E58B0AEC7F1F}"/>
    <dgm:cxn modelId="{B6211E8F-4D0D-45EF-93B7-4259FA89DC83}" srcId="{937D5BF7-D17B-45C4-B4E4-BE529BC72FC4}" destId="{936469E2-44B6-470E-A965-6B8DE5C3DE7F}" srcOrd="0" destOrd="0" parTransId="{38C4009F-C8AA-43C2-853B-184C296F6C8F}" sibTransId="{6369B0D6-524D-4201-B2A2-F032C8BB2F18}"/>
    <dgm:cxn modelId="{FA008BF7-6731-483D-933F-E50BB35CE596}" type="presOf" srcId="{936469E2-44B6-470E-A965-6B8DE5C3DE7F}" destId="{295DE514-D1A8-4DC2-B7CA-1E6733D31460}" srcOrd="0" destOrd="0" presId="urn:microsoft.com/office/officeart/2005/8/layout/hList3"/>
    <dgm:cxn modelId="{599008FE-AB73-4C3D-BEC6-76511E365C1B}" type="presOf" srcId="{937D5BF7-D17B-45C4-B4E4-BE529BC72FC4}" destId="{18C102A6-8B55-440B-ABE5-6AB14BD15CE1}" srcOrd="0" destOrd="0" presId="urn:microsoft.com/office/officeart/2005/8/layout/hList3"/>
    <dgm:cxn modelId="{08F3BE89-88FF-40DE-B273-80020300A5AA}" type="presParOf" srcId="{18C102A6-8B55-440B-ABE5-6AB14BD15CE1}" destId="{295DE514-D1A8-4DC2-B7CA-1E6733D31460}" srcOrd="0" destOrd="0" presId="urn:microsoft.com/office/officeart/2005/8/layout/hList3"/>
    <dgm:cxn modelId="{4A41DAD5-C63B-491D-8B50-E93068492E05}" type="presParOf" srcId="{18C102A6-8B55-440B-ABE5-6AB14BD15CE1}" destId="{0175A3BB-09F2-44D8-BF51-57A1EDE4CD0E}" srcOrd="1" destOrd="0" presId="urn:microsoft.com/office/officeart/2005/8/layout/hList3"/>
    <dgm:cxn modelId="{340B6E76-BE82-4941-A390-371B0E247EEB}" type="presParOf" srcId="{0175A3BB-09F2-44D8-BF51-57A1EDE4CD0E}" destId="{B204B387-3991-4241-AE06-3CBC9BFCDD67}" srcOrd="0" destOrd="0" presId="urn:microsoft.com/office/officeart/2005/8/layout/hList3"/>
    <dgm:cxn modelId="{D4B4AE01-48A0-47CB-9BCD-0BE6440BC94B}" type="presParOf" srcId="{0175A3BB-09F2-44D8-BF51-57A1EDE4CD0E}" destId="{FD1C9D2E-704E-477E-A8D5-1952BF4AFEB4}" srcOrd="1" destOrd="0" presId="urn:microsoft.com/office/officeart/2005/8/layout/hList3"/>
    <dgm:cxn modelId="{CD735B01-FD1B-4682-828D-5CBE1B1382B2}" type="presParOf" srcId="{18C102A6-8B55-440B-ABE5-6AB14BD15CE1}" destId="{824639E9-D128-48FF-8ADD-1DF541DF17BC}" srcOrd="2" destOrd="0" presId="urn:microsoft.com/office/officeart/2005/8/layout/hList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7591B7-69CE-4259-98B1-EFBA1F8335BB}">
      <dsp:nvSpPr>
        <dsp:cNvPr id="0" name=""/>
        <dsp:cNvSpPr/>
      </dsp:nvSpPr>
      <dsp:spPr>
        <a:xfrm>
          <a:off x="2434422" y="1005195"/>
          <a:ext cx="3297736" cy="2510495"/>
        </a:xfrm>
        <a:prstGeom prst="ellipse">
          <a:avLst/>
        </a:prstGeom>
        <a:solidFill>
          <a:schemeClr val="accent4">
            <a:lumMod val="75000"/>
            <a:alpha val="50000"/>
          </a:schemeClr>
        </a:solidFill>
        <a:ln w="25400" cap="flat" cmpd="sng" algn="ctr">
          <a:solidFill>
            <a:schemeClr val="accent1">
              <a:lumMod val="60000"/>
              <a:lumOff val="4000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44450" tIns="44450" rIns="44450" bIns="44450" numCol="1" spcCol="1270" anchor="ctr" anchorCtr="0">
          <a:noAutofit/>
        </a:bodyPr>
        <a:lstStyle/>
        <a:p>
          <a:pPr marL="0" lvl="0" indent="0" algn="ctr" defTabSz="1555750">
            <a:lnSpc>
              <a:spcPct val="90000"/>
            </a:lnSpc>
            <a:spcBef>
              <a:spcPct val="0"/>
            </a:spcBef>
            <a:spcAft>
              <a:spcPct val="35000"/>
            </a:spcAft>
            <a:buNone/>
          </a:pPr>
          <a:r>
            <a:rPr lang="en-US" sz="3500" b="1" kern="1200" dirty="0">
              <a:latin typeface="Calibri" panose="020F0502020204030204" pitchFamily="34" charset="0"/>
              <a:cs typeface="Calibri" panose="020F0502020204030204" pitchFamily="34" charset="0"/>
            </a:rPr>
            <a:t>Useful Information</a:t>
          </a:r>
        </a:p>
      </dsp:txBody>
      <dsp:txXfrm>
        <a:off x="2917364" y="1372848"/>
        <a:ext cx="2331852" cy="1775189"/>
      </dsp:txXfrm>
    </dsp:sp>
    <dsp:sp modelId="{2E69E7AE-FE6B-4B95-BDD0-EC77F1A8CD3C}">
      <dsp:nvSpPr>
        <dsp:cNvPr id="0" name=""/>
        <dsp:cNvSpPr/>
      </dsp:nvSpPr>
      <dsp:spPr>
        <a:xfrm>
          <a:off x="2945536" y="-25554"/>
          <a:ext cx="2262370" cy="1574318"/>
        </a:xfrm>
        <a:prstGeom prst="ellipse">
          <a:avLst/>
        </a:prstGeom>
        <a:solidFill>
          <a:schemeClr val="accent4">
            <a:alpha val="50000"/>
            <a:hueOff val="333670"/>
            <a:satOff val="-10660"/>
            <a:lumOff val="-357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r>
            <a:rPr lang="en-US" sz="2800" b="1" kern="1200" dirty="0">
              <a:solidFill>
                <a:schemeClr val="tx1"/>
              </a:solidFill>
              <a:latin typeface="Calibri" panose="020F0502020204030204" pitchFamily="34" charset="0"/>
              <a:cs typeface="Calibri" panose="020F0502020204030204" pitchFamily="34" charset="0"/>
            </a:rPr>
            <a:t>Accurate</a:t>
          </a:r>
        </a:p>
      </dsp:txBody>
      <dsp:txXfrm>
        <a:off x="3276852" y="205000"/>
        <a:ext cx="1599738" cy="1113210"/>
      </dsp:txXfrm>
    </dsp:sp>
    <dsp:sp modelId="{2176D4B7-DE53-49F0-814E-97FA9D751CEB}">
      <dsp:nvSpPr>
        <dsp:cNvPr id="0" name=""/>
        <dsp:cNvSpPr/>
      </dsp:nvSpPr>
      <dsp:spPr>
        <a:xfrm>
          <a:off x="5324843" y="1522884"/>
          <a:ext cx="2407012" cy="1652018"/>
        </a:xfrm>
        <a:prstGeom prst="ellipse">
          <a:avLst/>
        </a:prstGeom>
        <a:solidFill>
          <a:schemeClr val="accent4">
            <a:alpha val="50000"/>
            <a:hueOff val="667339"/>
            <a:satOff val="-21319"/>
            <a:lumOff val="-715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r>
            <a:rPr lang="en-US" sz="2800" b="1" kern="1200" dirty="0">
              <a:solidFill>
                <a:srgbClr val="000000"/>
              </a:solidFill>
              <a:latin typeface="Calibri" panose="020F0502020204030204" pitchFamily="34" charset="0"/>
              <a:cs typeface="Calibri" panose="020F0502020204030204" pitchFamily="34" charset="0"/>
            </a:rPr>
            <a:t>Complete</a:t>
          </a:r>
        </a:p>
      </dsp:txBody>
      <dsp:txXfrm>
        <a:off x="5677342" y="1764816"/>
        <a:ext cx="1702014" cy="1168154"/>
      </dsp:txXfrm>
    </dsp:sp>
    <dsp:sp modelId="{C5C1C5C6-388C-414E-B347-62D0A5182F05}">
      <dsp:nvSpPr>
        <dsp:cNvPr id="0" name=""/>
        <dsp:cNvSpPr/>
      </dsp:nvSpPr>
      <dsp:spPr>
        <a:xfrm>
          <a:off x="3020608" y="2973289"/>
          <a:ext cx="2112217" cy="1584473"/>
        </a:xfrm>
        <a:prstGeom prst="ellipse">
          <a:avLst/>
        </a:prstGeom>
        <a:solidFill>
          <a:schemeClr val="accent4">
            <a:alpha val="50000"/>
            <a:hueOff val="1001009"/>
            <a:satOff val="-31979"/>
            <a:lumOff val="-1073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r>
            <a:rPr lang="en-US" sz="2800" b="1" kern="1200" dirty="0">
              <a:solidFill>
                <a:srgbClr val="000000"/>
              </a:solidFill>
              <a:latin typeface="Calibri" panose="020F0502020204030204" pitchFamily="34" charset="0"/>
              <a:cs typeface="Calibri" panose="020F0502020204030204" pitchFamily="34" charset="0"/>
            </a:rPr>
            <a:t>Relevant</a:t>
          </a:r>
        </a:p>
      </dsp:txBody>
      <dsp:txXfrm>
        <a:off x="3329935" y="3205330"/>
        <a:ext cx="1493563" cy="1120391"/>
      </dsp:txXfrm>
    </dsp:sp>
    <dsp:sp modelId="{CE48E0DB-8353-4ED6-B054-3009D32E299F}">
      <dsp:nvSpPr>
        <dsp:cNvPr id="0" name=""/>
        <dsp:cNvSpPr/>
      </dsp:nvSpPr>
      <dsp:spPr>
        <a:xfrm>
          <a:off x="644810" y="1490852"/>
          <a:ext cx="2280973" cy="1698287"/>
        </a:xfrm>
        <a:prstGeom prst="ellipse">
          <a:avLst/>
        </a:prstGeom>
        <a:solidFill>
          <a:schemeClr val="accent4">
            <a:alpha val="50000"/>
            <a:hueOff val="1334679"/>
            <a:satOff val="-42639"/>
            <a:lumOff val="-14314"/>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txBody>
        <a:bodyPr spcFirstLastPara="0" vert="horz" wrap="square" lIns="35560" tIns="35560" rIns="35560" bIns="35560" numCol="1" spcCol="1270" anchor="ctr" anchorCtr="0">
          <a:noAutofit/>
        </a:bodyPr>
        <a:lstStyle/>
        <a:p>
          <a:pPr marL="0" lvl="0" indent="0" algn="ctr" defTabSz="1244600">
            <a:lnSpc>
              <a:spcPct val="90000"/>
            </a:lnSpc>
            <a:spcBef>
              <a:spcPct val="0"/>
            </a:spcBef>
            <a:spcAft>
              <a:spcPct val="35000"/>
            </a:spcAft>
            <a:buNone/>
          </a:pPr>
          <a:r>
            <a:rPr lang="en-US" sz="2800" b="1" kern="1200" dirty="0">
              <a:solidFill>
                <a:srgbClr val="000000"/>
              </a:solidFill>
              <a:latin typeface="Calibri" panose="020F0502020204030204" pitchFamily="34" charset="0"/>
              <a:cs typeface="Calibri" panose="020F0502020204030204" pitchFamily="34" charset="0"/>
            </a:rPr>
            <a:t>Timely</a:t>
          </a:r>
        </a:p>
      </dsp:txBody>
      <dsp:txXfrm>
        <a:off x="978851" y="1739560"/>
        <a:ext cx="1612891" cy="120087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3B8369-5CC4-4E26-BAEC-E954071E7D28}">
      <dsp:nvSpPr>
        <dsp:cNvPr id="0" name=""/>
        <dsp:cNvSpPr/>
      </dsp:nvSpPr>
      <dsp:spPr>
        <a:xfrm>
          <a:off x="26939" y="2579843"/>
          <a:ext cx="2300567" cy="1380340"/>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latin typeface="Calibri"/>
              <a:cs typeface="Calibri"/>
            </a:rPr>
            <a:t>Storage</a:t>
          </a:r>
        </a:p>
      </dsp:txBody>
      <dsp:txXfrm>
        <a:off x="26939" y="2579843"/>
        <a:ext cx="2300567" cy="1380340"/>
      </dsp:txXfrm>
    </dsp:sp>
    <dsp:sp modelId="{E8931010-6EDC-4490-B67E-387F344D5ECB}">
      <dsp:nvSpPr>
        <dsp:cNvPr id="0" name=""/>
        <dsp:cNvSpPr/>
      </dsp:nvSpPr>
      <dsp:spPr>
        <a:xfrm>
          <a:off x="2557563" y="2579843"/>
          <a:ext cx="2300567" cy="1380340"/>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br>
            <a:rPr lang="en-US" sz="2400" kern="1200" dirty="0">
              <a:latin typeface="Calibri"/>
              <a:cs typeface="Calibri"/>
            </a:rPr>
          </a:br>
          <a:r>
            <a:rPr lang="en-US" sz="2400" kern="1200" dirty="0">
              <a:latin typeface="Calibri"/>
              <a:cs typeface="Calibri"/>
            </a:rPr>
            <a:t>Retrieval </a:t>
          </a:r>
        </a:p>
        <a:p>
          <a:pPr marL="0" lvl="0" indent="0" algn="ctr" defTabSz="1066800">
            <a:lnSpc>
              <a:spcPct val="90000"/>
            </a:lnSpc>
            <a:spcBef>
              <a:spcPct val="0"/>
            </a:spcBef>
            <a:spcAft>
              <a:spcPct val="35000"/>
            </a:spcAft>
            <a:buNone/>
          </a:pPr>
          <a:endParaRPr lang="en-US" sz="2400" kern="1200" dirty="0">
            <a:latin typeface="Calibri"/>
            <a:cs typeface="Calibri"/>
          </a:endParaRPr>
        </a:p>
      </dsp:txBody>
      <dsp:txXfrm>
        <a:off x="2557563" y="2579843"/>
        <a:ext cx="2300567" cy="1380340"/>
      </dsp:txXfrm>
    </dsp:sp>
    <dsp:sp modelId="{D1EDD9B6-300B-48B6-B8AD-B7246E8D4D4D}">
      <dsp:nvSpPr>
        <dsp:cNvPr id="0" name=""/>
        <dsp:cNvSpPr/>
      </dsp:nvSpPr>
      <dsp:spPr>
        <a:xfrm>
          <a:off x="5061247" y="2579843"/>
          <a:ext cx="2300567" cy="1380340"/>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latin typeface="Calibri"/>
              <a:cs typeface="Calibri"/>
            </a:rPr>
            <a:t>Communication</a:t>
          </a:r>
        </a:p>
      </dsp:txBody>
      <dsp:txXfrm>
        <a:off x="5061247" y="2579843"/>
        <a:ext cx="2300567" cy="1380340"/>
      </dsp:txXfrm>
    </dsp:sp>
    <dsp:sp modelId="{F1EA6E23-9BE3-4674-8389-EAD4DAFA7F80}">
      <dsp:nvSpPr>
        <dsp:cNvPr id="0" name=""/>
        <dsp:cNvSpPr/>
      </dsp:nvSpPr>
      <dsp:spPr>
        <a:xfrm>
          <a:off x="1111542" y="915769"/>
          <a:ext cx="2300567" cy="1380340"/>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latin typeface="Calibri"/>
              <a:cs typeface="Calibri"/>
            </a:rPr>
            <a:t>Acquisition</a:t>
          </a:r>
        </a:p>
      </dsp:txBody>
      <dsp:txXfrm>
        <a:off x="1111542" y="915769"/>
        <a:ext cx="2300567" cy="1380340"/>
      </dsp:txXfrm>
    </dsp:sp>
    <dsp:sp modelId="{1D69EA22-D419-4391-8391-CF4EE180BF73}">
      <dsp:nvSpPr>
        <dsp:cNvPr id="0" name=""/>
        <dsp:cNvSpPr/>
      </dsp:nvSpPr>
      <dsp:spPr>
        <a:xfrm>
          <a:off x="3642165" y="915769"/>
          <a:ext cx="2300567" cy="1380340"/>
        </a:xfrm>
        <a:prstGeom prst="rect">
          <a:avLst/>
        </a:prstGeom>
        <a:gradFill rotWithShape="0">
          <a:gsLst>
            <a:gs pos="0">
              <a:schemeClr val="accent1">
                <a:hueOff val="0"/>
                <a:satOff val="0"/>
                <a:lumOff val="0"/>
                <a:alphaOff val="0"/>
                <a:shade val="51000"/>
                <a:satMod val="130000"/>
              </a:schemeClr>
            </a:gs>
            <a:gs pos="80000">
              <a:schemeClr val="accent1">
                <a:hueOff val="0"/>
                <a:satOff val="0"/>
                <a:lumOff val="0"/>
                <a:alphaOff val="0"/>
                <a:shade val="93000"/>
                <a:satMod val="130000"/>
              </a:schemeClr>
            </a:gs>
            <a:gs pos="100000">
              <a:schemeClr val="accent1">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latin typeface="Calibri"/>
              <a:cs typeface="Calibri"/>
            </a:rPr>
            <a:t>Processing</a:t>
          </a:r>
        </a:p>
      </dsp:txBody>
      <dsp:txXfrm>
        <a:off x="3642165" y="915769"/>
        <a:ext cx="2300567" cy="138034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95DE514-D1A8-4DC2-B7CA-1E6733D31460}">
      <dsp:nvSpPr>
        <dsp:cNvPr id="0" name=""/>
        <dsp:cNvSpPr/>
      </dsp:nvSpPr>
      <dsp:spPr>
        <a:xfrm>
          <a:off x="0" y="197133"/>
          <a:ext cx="8229600" cy="636802"/>
        </a:xfrm>
        <a:prstGeom prst="rect">
          <a:avLst/>
        </a:prstGeom>
        <a:solidFill>
          <a:srgbClr val="0070C0"/>
        </a:solidFill>
        <a:ln>
          <a:solidFill>
            <a:schemeClr val="accent1">
              <a:lumMod val="75000"/>
            </a:schemeClr>
          </a:solidFill>
        </a:ln>
        <a:effectLst/>
      </dsp:spPr>
      <dsp:style>
        <a:lnRef idx="0">
          <a:scrgbClr r="0" g="0" b="0"/>
        </a:lnRef>
        <a:fillRef idx="1">
          <a:scrgbClr r="0" g="0" b="0"/>
        </a:fillRef>
        <a:effectRef idx="0">
          <a:scrgbClr r="0" g="0" b="0"/>
        </a:effectRef>
        <a:fontRef idx="minor"/>
      </dsp:style>
      <dsp:txBody>
        <a:bodyPr spcFirstLastPara="0" vert="horz" wrap="square" lIns="121920" tIns="121920" rIns="121920" bIns="121920" numCol="1" spcCol="1270" anchor="ctr" anchorCtr="0">
          <a:noAutofit/>
        </a:bodyPr>
        <a:lstStyle/>
        <a:p>
          <a:pPr marL="0" lvl="0" indent="0" algn="ctr" defTabSz="1422400">
            <a:lnSpc>
              <a:spcPct val="100000"/>
            </a:lnSpc>
            <a:spcBef>
              <a:spcPct val="0"/>
            </a:spcBef>
            <a:spcAft>
              <a:spcPct val="35000"/>
            </a:spcAft>
            <a:buNone/>
          </a:pPr>
          <a:r>
            <a:rPr lang="en-CA" sz="3200" kern="1200" dirty="0">
              <a:latin typeface="Calibri"/>
              <a:cs typeface="Calibri"/>
            </a:rPr>
            <a:t>Data Mining: </a:t>
          </a:r>
          <a:r>
            <a:rPr lang="en-CA" sz="3200" i="1" kern="1200" dirty="0">
              <a:latin typeface="Calibri"/>
              <a:cs typeface="Calibri"/>
            </a:rPr>
            <a:t>Patterns and Relationships</a:t>
          </a:r>
        </a:p>
      </dsp:txBody>
      <dsp:txXfrm>
        <a:off x="0" y="197133"/>
        <a:ext cx="8229600" cy="636802"/>
      </dsp:txXfrm>
    </dsp:sp>
    <dsp:sp modelId="{B204B387-3991-4241-AE06-3CBC9BFCDD67}">
      <dsp:nvSpPr>
        <dsp:cNvPr id="0" name=""/>
        <dsp:cNvSpPr/>
      </dsp:nvSpPr>
      <dsp:spPr>
        <a:xfrm>
          <a:off x="17347" y="851722"/>
          <a:ext cx="4145166" cy="2094121"/>
        </a:xfrm>
        <a:prstGeom prst="rect">
          <a:avLst/>
        </a:prstGeom>
        <a:solidFill>
          <a:schemeClr val="lt1">
            <a:hueOff val="0"/>
            <a:satOff val="0"/>
            <a:lumOff val="0"/>
            <a:alphaOff val="0"/>
          </a:schemeClr>
        </a:solidFill>
        <a:ln w="25400" cap="flat" cmpd="sng" algn="ctr">
          <a:solidFill>
            <a:srgbClr val="0070C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CA" sz="3200" b="1" kern="1200" dirty="0">
              <a:latin typeface="Calibri"/>
              <a:cs typeface="Calibri"/>
            </a:rPr>
            <a:t>Supervised</a:t>
          </a:r>
        </a:p>
        <a:p>
          <a:pPr marL="0" lvl="0" indent="0" algn="ctr" defTabSz="1422400">
            <a:lnSpc>
              <a:spcPct val="90000"/>
            </a:lnSpc>
            <a:spcBef>
              <a:spcPct val="0"/>
            </a:spcBef>
            <a:spcAft>
              <a:spcPct val="35000"/>
            </a:spcAft>
            <a:buNone/>
          </a:pPr>
          <a:r>
            <a:rPr lang="en-US" sz="3200" i="1" kern="1200" baseline="0" dirty="0">
              <a:solidFill>
                <a:schemeClr val="tx1"/>
              </a:solidFill>
              <a:latin typeface="Calibri"/>
              <a:ea typeface="+mn-ea"/>
              <a:cs typeface="Calibri"/>
            </a:rPr>
            <a:t>What if?</a:t>
          </a:r>
        </a:p>
        <a:p>
          <a:pPr marL="0" lvl="0" indent="0" algn="ctr" defTabSz="1422400">
            <a:lnSpc>
              <a:spcPct val="90000"/>
            </a:lnSpc>
            <a:spcBef>
              <a:spcPct val="0"/>
            </a:spcBef>
            <a:spcAft>
              <a:spcPct val="35000"/>
            </a:spcAft>
            <a:buNone/>
          </a:pPr>
          <a:r>
            <a:rPr lang="en-US" sz="3200" i="1" kern="1200" baseline="0" dirty="0">
              <a:solidFill>
                <a:schemeClr val="tx1"/>
              </a:solidFill>
              <a:latin typeface="Calibri"/>
              <a:ea typeface="+mn-ea"/>
              <a:cs typeface="Calibri"/>
            </a:rPr>
            <a:t>(Test) </a:t>
          </a:r>
          <a:endParaRPr lang="en-CA" sz="3200" i="1" kern="1200" dirty="0">
            <a:latin typeface="Calibri"/>
            <a:cs typeface="Calibri"/>
          </a:endParaRPr>
        </a:p>
      </dsp:txBody>
      <dsp:txXfrm>
        <a:off x="17347" y="851722"/>
        <a:ext cx="4145166" cy="2094121"/>
      </dsp:txXfrm>
    </dsp:sp>
    <dsp:sp modelId="{FD1C9D2E-704E-477E-A8D5-1952BF4AFEB4}">
      <dsp:nvSpPr>
        <dsp:cNvPr id="0" name=""/>
        <dsp:cNvSpPr/>
      </dsp:nvSpPr>
      <dsp:spPr>
        <a:xfrm>
          <a:off x="4114800" y="842170"/>
          <a:ext cx="4082418" cy="2095205"/>
        </a:xfrm>
        <a:prstGeom prst="rect">
          <a:avLst/>
        </a:prstGeom>
        <a:solidFill>
          <a:schemeClr val="lt1">
            <a:hueOff val="0"/>
            <a:satOff val="0"/>
            <a:lumOff val="0"/>
            <a:alphaOff val="0"/>
          </a:schemeClr>
        </a:solidFill>
        <a:ln w="25400" cap="flat" cmpd="sng" algn="ctr">
          <a:solidFill>
            <a:srgbClr val="0070C0"/>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ctr" defTabSz="1422400">
            <a:lnSpc>
              <a:spcPct val="90000"/>
            </a:lnSpc>
            <a:spcBef>
              <a:spcPct val="0"/>
            </a:spcBef>
            <a:spcAft>
              <a:spcPct val="35000"/>
            </a:spcAft>
            <a:buNone/>
          </a:pPr>
          <a:r>
            <a:rPr lang="en-CA" sz="3200" b="1" kern="1200" dirty="0">
              <a:latin typeface="Calibri"/>
              <a:cs typeface="Calibri"/>
            </a:rPr>
            <a:t>Unsupervised</a:t>
          </a:r>
        </a:p>
        <a:p>
          <a:pPr marL="0" lvl="0" indent="0" algn="ctr" defTabSz="1422400">
            <a:lnSpc>
              <a:spcPct val="90000"/>
            </a:lnSpc>
            <a:spcBef>
              <a:spcPct val="0"/>
            </a:spcBef>
            <a:spcAft>
              <a:spcPct val="35000"/>
            </a:spcAft>
            <a:buNone/>
          </a:pPr>
          <a:r>
            <a:rPr lang="en-CA" sz="3200" i="1" kern="1200" dirty="0">
              <a:latin typeface="Calibri"/>
              <a:cs typeface="Calibri"/>
            </a:rPr>
            <a:t>Why?</a:t>
          </a:r>
        </a:p>
        <a:p>
          <a:pPr marL="0" lvl="0" indent="0" algn="ctr" defTabSz="1422400">
            <a:lnSpc>
              <a:spcPct val="90000"/>
            </a:lnSpc>
            <a:spcBef>
              <a:spcPct val="0"/>
            </a:spcBef>
            <a:spcAft>
              <a:spcPct val="35000"/>
            </a:spcAft>
            <a:buNone/>
          </a:pPr>
          <a:r>
            <a:rPr lang="en-CA" sz="3200" i="1" kern="1200" dirty="0">
              <a:latin typeface="Calibri"/>
              <a:cs typeface="Calibri"/>
            </a:rPr>
            <a:t>(Uncover)</a:t>
          </a:r>
          <a:r>
            <a:rPr lang="en-CA" sz="3500" kern="1200" dirty="0">
              <a:latin typeface="Calibri"/>
              <a:cs typeface="Calibri"/>
            </a:rPr>
            <a:t> </a:t>
          </a:r>
        </a:p>
      </dsp:txBody>
      <dsp:txXfrm>
        <a:off x="4114800" y="842170"/>
        <a:ext cx="4082418" cy="2095205"/>
      </dsp:txXfrm>
    </dsp:sp>
    <dsp:sp modelId="{824639E9-D128-48FF-8ADD-1DF541DF17BC}">
      <dsp:nvSpPr>
        <dsp:cNvPr id="0" name=""/>
        <dsp:cNvSpPr/>
      </dsp:nvSpPr>
      <dsp:spPr>
        <a:xfrm>
          <a:off x="0" y="2891331"/>
          <a:ext cx="8229600" cy="582145"/>
        </a:xfrm>
        <a:prstGeom prst="rect">
          <a:avLst/>
        </a:prstGeom>
        <a:solidFill>
          <a:srgbClr val="0070C0"/>
        </a:solidFill>
        <a:ln>
          <a:noFill/>
        </a:ln>
        <a:effectLst/>
      </dsp:spPr>
      <dsp:style>
        <a:lnRef idx="0">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radial3">
  <dgm:title val=""/>
  <dgm:desc val=""/>
  <dgm:catLst>
    <dgm:cat type="relationship" pri="31000"/>
    <dgm:cat type="cycle" pri="12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omposite">
    <dgm:varLst>
      <dgm:chMax val="1"/>
      <dgm:dir/>
      <dgm:resizeHandles val="exact"/>
    </dgm:varLst>
    <dgm:alg type="composite">
      <dgm:param type="ar" val="1"/>
    </dgm:alg>
    <dgm:shape xmlns:r="http://schemas.openxmlformats.org/officeDocument/2006/relationships" r:blip="">
      <dgm:adjLst/>
    </dgm:shape>
    <dgm:presOf/>
    <dgm:constrLst/>
    <dgm:ruleLst/>
    <dgm:layoutNode name="radial">
      <dgm:varLst>
        <dgm:animLvl val="ctr"/>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h" for="ch" forName="centerShape" refType="h"/>
        <dgm:constr type="w" for="ch" forName="node" refType="w" fact="0.5"/>
        <dgm:constr type="h" for="ch" forName="node" refType="h" fact="0.5"/>
        <dgm:constr type="sp" refType="w" refFor="ch" refForName="node" fact="-0.2"/>
        <dgm:constr type="sibSp" refType="w" refFor="ch" refForName="node" fact="-0.2"/>
        <dgm:constr type="primFontSz" for="ch" forName="centerShape" val="65"/>
        <dgm:constr type="primFontSz" for="des" forName="node" val="65"/>
        <dgm:constr type="primFontSz" for="ch" forName="node" refType="primFontSz" refFor="ch" refForName="centerShape" op="lte"/>
      </dgm:constrLst>
      <dgm:ruleLst/>
      <dgm:forEach name="Name6" axis="ch" ptType="node" cnt="1">
        <dgm:layoutNode name="centerShape" styleLbl="vennNode1">
          <dgm:alg type="tx"/>
          <dgm:shape xmlns:r="http://schemas.openxmlformats.org/officeDocument/2006/relationships" type="ellipse"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7" axis="ch" ptType="node">
          <dgm:layoutNode name="node" styleLbl="vennNode1">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List3">
  <dgm:title val=""/>
  <dgm:desc val=""/>
  <dgm:catLst>
    <dgm:cat type="list" pri="1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1" destId="2" srcOrd="0" destOrd="0"/>
        <dgm:cxn modelId="7" srcId="1" destId="3" srcOrd="1" destOrd="0"/>
        <dgm:cxn modelId="8" srcId="1" destId="4" srcOrd="2" destOrd="0"/>
      </dgm:cxnLst>
      <dgm:bg/>
      <dgm:whole/>
    </dgm:dataModel>
  </dgm:sampData>
  <dgm:styleData>
    <dgm:dataModel>
      <dgm:ptLst>
        <dgm:pt modelId="0" type="doc"/>
        <dgm:pt modelId="1"/>
        <dgm:pt modelId="2"/>
        <dgm:pt modelId="3"/>
      </dgm:ptLst>
      <dgm:cxnLst>
        <dgm:cxn modelId="5" srcId="0" destId="1" srcOrd="0" destOrd="0"/>
        <dgm:cxn modelId="6" srcId="1" destId="2" srcOrd="0" destOrd="0"/>
        <dgm:cxn modelId="7" srcId="1" destId="3" srcOrd="1" destOrd="0"/>
      </dgm:cxnLst>
      <dgm:bg/>
      <dgm:whole/>
    </dgm:dataModel>
  </dgm:styleData>
  <dgm:clrData>
    <dgm:dataModel>
      <dgm:ptLst>
        <dgm:pt modelId="0" type="doc"/>
        <dgm:pt modelId="1"/>
        <dgm:pt modelId="2"/>
        <dgm:pt modelId="3"/>
        <dgm:pt modelId="4"/>
        <dgm:pt modelId="5"/>
      </dgm:ptLst>
      <dgm:cxnLst>
        <dgm:cxn modelId="6" srcId="0" destId="1" srcOrd="0" destOrd="0"/>
        <dgm:cxn modelId="7" srcId="1" destId="2" srcOrd="0" destOrd="0"/>
        <dgm:cxn modelId="8" srcId="1" destId="3" srcOrd="1" destOrd="0"/>
        <dgm:cxn modelId="9" srcId="1" destId="4" srcOrd="2" destOrd="0"/>
        <dgm:cxn modelId="10" srcId="1" destId="5" srcOrd="3" destOrd="0"/>
      </dgm:cxnLst>
      <dgm:bg/>
      <dgm:whole/>
    </dgm:dataModel>
  </dgm:clrData>
  <dgm:layoutNode name="composite">
    <dgm:varLst>
      <dgm:chMax val="1"/>
      <dgm:dir/>
      <dgm:resizeHandles val="exact"/>
    </dgm:varLst>
    <dgm:alg type="composite"/>
    <dgm:shape xmlns:r="http://schemas.openxmlformats.org/officeDocument/2006/relationships" r:blip="">
      <dgm:adjLst/>
    </dgm:shape>
    <dgm:presOf/>
    <dgm:constrLst>
      <dgm:constr type="w" for="ch" forName="roof" refType="w"/>
      <dgm:constr type="h" for="ch" forName="roof" refType="h" fact="0.3"/>
      <dgm:constr type="primFontSz" for="ch" forName="roof" val="65"/>
      <dgm:constr type="w" for="ch" forName="pillars" refType="w"/>
      <dgm:constr type="h" for="ch" forName="pillars" refType="h" fact="0.63"/>
      <dgm:constr type="t" for="ch" forName="pillars" refType="h" fact="0.3"/>
      <dgm:constr type="primFontSz" for="des" forName="pillar1" val="65"/>
      <dgm:constr type="primFontSz" for="des" forName="pillarX" refType="primFontSz" refFor="des" refForName="pillar1" op="equ"/>
      <dgm:constr type="w" for="ch" forName="base" refType="w"/>
      <dgm:constr type="h" for="ch" forName="base" refType="h" fact="0.07"/>
      <dgm:constr type="t" for="ch" forName="base" refType="h" fact="0.93"/>
    </dgm:constrLst>
    <dgm:ruleLst/>
    <dgm:forEach name="Name0" axis="ch" ptType="node" cnt="1">
      <dgm:layoutNode name="roof" styleLbl="dkBgShp">
        <dgm:alg type="tx"/>
        <dgm:shape xmlns:r="http://schemas.openxmlformats.org/officeDocument/2006/relationships" type="rect" r:blip="">
          <dgm:adjLst/>
        </dgm:shape>
        <dgm:presOf axis="self"/>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pillars" styleLbl="node1">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pillar1" refType="w"/>
          <dgm:constr type="h" for="ch" forName="pillar1" refType="h"/>
          <dgm:constr type="w" for="ch" forName="pillarX" refType="w"/>
          <dgm:constr type="h" for="ch" forName="pillarX" refType="h"/>
        </dgm:constrLst>
        <dgm:ruleLst/>
        <dgm:layoutNode name="pillar1" styleLbl="node1">
          <dgm:varLst>
            <dgm:bulletEnabled val="1"/>
          </dgm:varLst>
          <dgm:alg type="tx"/>
          <dgm:shape xmlns:r="http://schemas.openxmlformats.org/officeDocument/2006/relationships" type="rect" r:blip="">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ch" ptType="node" st="2">
          <dgm:layoutNode name="pillarX" styleLbl="node1">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dgm:layoutNode>
      <dgm:layoutNode name="base" styleLbl="dkBgShp">
        <dgm:alg type="sp"/>
        <dgm:shape xmlns:r="http://schemas.openxmlformats.org/officeDocument/2006/relationships" type="rect" r:blip="">
          <dgm:adjLst/>
        </dgm:shape>
        <dgm:presOf/>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3037840" cy="46482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eaLnBrk="1" hangingPunct="1">
              <a:defRPr sz="1200" smtClean="0">
                <a:latin typeface="Arial" charset="0"/>
              </a:defRPr>
            </a:lvl1pPr>
          </a:lstStyle>
          <a:p>
            <a:pPr>
              <a:defRPr/>
            </a:pPr>
            <a:endParaRPr lang="en-US" altLang="en-US" dirty="0"/>
          </a:p>
        </p:txBody>
      </p:sp>
      <p:sp>
        <p:nvSpPr>
          <p:cNvPr id="6147" name="Rectangle 3"/>
          <p:cNvSpPr>
            <a:spLocks noGrp="1" noChangeArrowheads="1"/>
          </p:cNvSpPr>
          <p:nvPr>
            <p:ph type="dt" sz="quarter" idx="1"/>
          </p:nvPr>
        </p:nvSpPr>
        <p:spPr bwMode="auto">
          <a:xfrm>
            <a:off x="3970938" y="0"/>
            <a:ext cx="3037840" cy="46482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eaLnBrk="1" hangingPunct="1">
              <a:defRPr sz="1200" smtClean="0">
                <a:latin typeface="Arial" charset="0"/>
              </a:defRPr>
            </a:lvl1pPr>
          </a:lstStyle>
          <a:p>
            <a:pPr>
              <a:defRPr/>
            </a:pPr>
            <a:r>
              <a:rPr lang="en-US" altLang="en-US" dirty="0"/>
              <a:t>Chapter 1</a:t>
            </a:r>
          </a:p>
        </p:txBody>
      </p:sp>
      <p:sp>
        <p:nvSpPr>
          <p:cNvPr id="6148" name="Rectangle 4"/>
          <p:cNvSpPr>
            <a:spLocks noGrp="1" noChangeArrowheads="1"/>
          </p:cNvSpPr>
          <p:nvPr>
            <p:ph type="ftr" sz="quarter" idx="2"/>
          </p:nvPr>
        </p:nvSpPr>
        <p:spPr bwMode="auto">
          <a:xfrm>
            <a:off x="0" y="8829967"/>
            <a:ext cx="3037840" cy="464820"/>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eaLnBrk="1" hangingPunct="1">
              <a:defRPr sz="1200" smtClean="0">
                <a:latin typeface="Arial" charset="0"/>
              </a:defRPr>
            </a:lvl1pPr>
          </a:lstStyle>
          <a:p>
            <a:pPr>
              <a:defRPr/>
            </a:pPr>
            <a:endParaRPr lang="en-US" altLang="en-US" dirty="0"/>
          </a:p>
        </p:txBody>
      </p:sp>
      <p:sp>
        <p:nvSpPr>
          <p:cNvPr id="6149" name="Rectangle 5"/>
          <p:cNvSpPr>
            <a:spLocks noGrp="1" noChangeArrowheads="1"/>
          </p:cNvSpPr>
          <p:nvPr>
            <p:ph type="sldNum" sz="quarter" idx="3"/>
          </p:nvPr>
        </p:nvSpPr>
        <p:spPr bwMode="auto">
          <a:xfrm>
            <a:off x="3970938" y="8829967"/>
            <a:ext cx="3037840" cy="464820"/>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eaLnBrk="1" hangingPunct="1">
              <a:defRPr sz="1200">
                <a:latin typeface="Arial" panose="020B0604020202020204" pitchFamily="34" charset="0"/>
              </a:defRPr>
            </a:lvl1pPr>
          </a:lstStyle>
          <a:p>
            <a:fld id="{6A43D1B4-CC20-4000-97AC-C09FC16CE696}" type="slidenum">
              <a:rPr lang="en-US" altLang="en-US"/>
              <a:pPr/>
              <a:t>‹#›</a:t>
            </a:fld>
            <a:endParaRPr lang="en-US" altLang="en-US" dirty="0"/>
          </a:p>
        </p:txBody>
      </p:sp>
    </p:spTree>
    <p:extLst>
      <p:ext uri="{BB962C8B-B14F-4D97-AF65-F5344CB8AC3E}">
        <p14:creationId xmlns:p14="http://schemas.microsoft.com/office/powerpoint/2010/main" val="309520134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3037840" cy="46482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eaLnBrk="1" hangingPunct="1">
              <a:defRPr sz="1200" smtClean="0">
                <a:latin typeface="Arial" charset="0"/>
              </a:defRPr>
            </a:lvl1pPr>
          </a:lstStyle>
          <a:p>
            <a:pPr>
              <a:defRPr/>
            </a:pPr>
            <a:endParaRPr lang="en-US" altLang="en-US" dirty="0"/>
          </a:p>
        </p:txBody>
      </p:sp>
      <p:sp>
        <p:nvSpPr>
          <p:cNvPr id="5123" name="Rectangle 3"/>
          <p:cNvSpPr>
            <a:spLocks noGrp="1" noChangeArrowheads="1"/>
          </p:cNvSpPr>
          <p:nvPr>
            <p:ph type="dt" idx="1"/>
          </p:nvPr>
        </p:nvSpPr>
        <p:spPr bwMode="auto">
          <a:xfrm>
            <a:off x="3970938" y="0"/>
            <a:ext cx="3037840" cy="46482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lvl1pPr algn="r" eaLnBrk="1" hangingPunct="1">
              <a:defRPr sz="1200" smtClean="0">
                <a:latin typeface="Arial" charset="0"/>
              </a:defRPr>
            </a:lvl1pPr>
          </a:lstStyle>
          <a:p>
            <a:pPr>
              <a:defRPr/>
            </a:pPr>
            <a:r>
              <a:rPr lang="en-US" altLang="en-US" dirty="0"/>
              <a:t>Chapter 1 Management</a:t>
            </a:r>
          </a:p>
        </p:txBody>
      </p:sp>
      <p:sp>
        <p:nvSpPr>
          <p:cNvPr id="24580"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sp>
      <p:sp>
        <p:nvSpPr>
          <p:cNvPr id="5125" name="Rectangle 5"/>
          <p:cNvSpPr>
            <a:spLocks noGrp="1" noChangeArrowheads="1"/>
          </p:cNvSpPr>
          <p:nvPr>
            <p:ph type="body" sz="quarter" idx="3"/>
          </p:nvPr>
        </p:nvSpPr>
        <p:spPr bwMode="auto">
          <a:xfrm>
            <a:off x="701040" y="4415790"/>
            <a:ext cx="5608320" cy="4183380"/>
          </a:xfrm>
          <a:prstGeom prst="rect">
            <a:avLst/>
          </a:prstGeom>
          <a:noFill/>
          <a:ln w="9525">
            <a:noFill/>
            <a:miter lim="800000"/>
            <a:headEnd/>
            <a:tailEnd/>
          </a:ln>
          <a:effectLst/>
        </p:spPr>
        <p:txBody>
          <a:bodyPr vert="horz" wrap="square" lIns="93177" tIns="46589" rIns="93177" bIns="46589" numCol="1" anchor="t" anchorCtr="0" compatLnSpc="1">
            <a:prstTxWarp prst="textNoShape">
              <a:avLst/>
            </a:prstTxWarp>
          </a:bodyPr>
          <a:lstStyle/>
          <a:p>
            <a:pPr lvl="0"/>
            <a:r>
              <a:rPr lang="en-US" altLang="en-US" noProof="0"/>
              <a:t>Click to edit Master text styles</a:t>
            </a:r>
          </a:p>
          <a:p>
            <a:pPr lvl="1"/>
            <a:r>
              <a:rPr lang="en-US" altLang="en-US" noProof="0"/>
              <a:t>Second level</a:t>
            </a:r>
          </a:p>
          <a:p>
            <a:pPr lvl="2"/>
            <a:r>
              <a:rPr lang="en-US" altLang="en-US" noProof="0"/>
              <a:t>Third level</a:t>
            </a:r>
          </a:p>
          <a:p>
            <a:pPr lvl="3"/>
            <a:r>
              <a:rPr lang="en-US" altLang="en-US" noProof="0"/>
              <a:t>Fourth level</a:t>
            </a:r>
          </a:p>
          <a:p>
            <a:pPr lvl="4"/>
            <a:r>
              <a:rPr lang="en-US" altLang="en-US" noProof="0"/>
              <a:t>Fifth level</a:t>
            </a:r>
          </a:p>
        </p:txBody>
      </p:sp>
      <p:sp>
        <p:nvSpPr>
          <p:cNvPr id="5126" name="Rectangle 6"/>
          <p:cNvSpPr>
            <a:spLocks noGrp="1" noChangeArrowheads="1"/>
          </p:cNvSpPr>
          <p:nvPr>
            <p:ph type="ftr" sz="quarter" idx="4"/>
          </p:nvPr>
        </p:nvSpPr>
        <p:spPr bwMode="auto">
          <a:xfrm>
            <a:off x="0" y="8829967"/>
            <a:ext cx="3037840" cy="464820"/>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eaLnBrk="1" hangingPunct="1">
              <a:defRPr sz="1200" smtClean="0">
                <a:latin typeface="Arial" charset="0"/>
              </a:defRPr>
            </a:lvl1pPr>
          </a:lstStyle>
          <a:p>
            <a:pPr>
              <a:defRPr/>
            </a:pPr>
            <a:endParaRPr lang="en-US" altLang="en-US" dirty="0"/>
          </a:p>
        </p:txBody>
      </p:sp>
      <p:sp>
        <p:nvSpPr>
          <p:cNvPr id="5127" name="Rectangle 7"/>
          <p:cNvSpPr>
            <a:spLocks noGrp="1" noChangeArrowheads="1"/>
          </p:cNvSpPr>
          <p:nvPr>
            <p:ph type="sldNum" sz="quarter" idx="5"/>
          </p:nvPr>
        </p:nvSpPr>
        <p:spPr bwMode="auto">
          <a:xfrm>
            <a:off x="3970938" y="8829967"/>
            <a:ext cx="3037840" cy="464820"/>
          </a:xfrm>
          <a:prstGeom prst="rect">
            <a:avLst/>
          </a:prstGeom>
          <a:noFill/>
          <a:ln w="9525">
            <a:noFill/>
            <a:miter lim="800000"/>
            <a:headEnd/>
            <a:tailEnd/>
          </a:ln>
          <a:effectLst/>
        </p:spPr>
        <p:txBody>
          <a:bodyPr vert="horz" wrap="square" lIns="93177" tIns="46589" rIns="93177" bIns="46589" numCol="1" anchor="b" anchorCtr="0" compatLnSpc="1">
            <a:prstTxWarp prst="textNoShape">
              <a:avLst/>
            </a:prstTxWarp>
          </a:bodyPr>
          <a:lstStyle>
            <a:lvl1pPr algn="r" eaLnBrk="1" hangingPunct="1">
              <a:defRPr sz="1200">
                <a:latin typeface="Arial" panose="020B0604020202020204" pitchFamily="34" charset="0"/>
              </a:defRPr>
            </a:lvl1pPr>
          </a:lstStyle>
          <a:p>
            <a:fld id="{2F9C0B4D-3BD8-48AF-860B-8511FB2E733F}" type="slidenum">
              <a:rPr lang="en-US" altLang="en-US"/>
              <a:pPr/>
              <a:t>‹#›</a:t>
            </a:fld>
            <a:endParaRPr lang="en-US" altLang="en-US" dirty="0"/>
          </a:p>
        </p:txBody>
      </p:sp>
    </p:spTree>
    <p:extLst>
      <p:ext uri="{BB962C8B-B14F-4D97-AF65-F5344CB8AC3E}">
        <p14:creationId xmlns:p14="http://schemas.microsoft.com/office/powerpoint/2010/main" val="2951548235"/>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charset="0"/>
        <a:ea typeface="MS PGothic" pitchFamily="34" charset="-128"/>
        <a:cs typeface="MS PGothic" charset="0"/>
      </a:defRPr>
    </a:lvl1pPr>
    <a:lvl2pPr marL="457200" algn="l" rtl="0" eaLnBrk="0" fontAlgn="base" hangingPunct="0">
      <a:spcBef>
        <a:spcPct val="30000"/>
      </a:spcBef>
      <a:spcAft>
        <a:spcPct val="0"/>
      </a:spcAft>
      <a:defRPr sz="1200" kern="1200">
        <a:solidFill>
          <a:schemeClr val="tx1"/>
        </a:solidFill>
        <a:latin typeface="Arial" charset="0"/>
        <a:ea typeface="MS PGothic" pitchFamily="34" charset="-128"/>
        <a:cs typeface="MS PGothic" charset="0"/>
      </a:defRPr>
    </a:lvl2pPr>
    <a:lvl3pPr marL="914400" algn="l" rtl="0" eaLnBrk="0" fontAlgn="base" hangingPunct="0">
      <a:spcBef>
        <a:spcPct val="30000"/>
      </a:spcBef>
      <a:spcAft>
        <a:spcPct val="0"/>
      </a:spcAft>
      <a:defRPr sz="1200" kern="1200">
        <a:solidFill>
          <a:schemeClr val="tx1"/>
        </a:solidFill>
        <a:latin typeface="Arial" charset="0"/>
        <a:ea typeface="MS PGothic" pitchFamily="34" charset="-128"/>
        <a:cs typeface="MS PGothic" charset="0"/>
      </a:defRPr>
    </a:lvl3pPr>
    <a:lvl4pPr marL="1371600" algn="l" rtl="0" eaLnBrk="0" fontAlgn="base" hangingPunct="0">
      <a:spcBef>
        <a:spcPct val="30000"/>
      </a:spcBef>
      <a:spcAft>
        <a:spcPct val="0"/>
      </a:spcAft>
      <a:defRPr sz="1200" kern="1200">
        <a:solidFill>
          <a:schemeClr val="tx1"/>
        </a:solidFill>
        <a:latin typeface="Arial" charset="0"/>
        <a:ea typeface="MS PGothic" pitchFamily="34" charset="-128"/>
        <a:cs typeface="MS PGothic" charset="0"/>
      </a:defRPr>
    </a:lvl4pPr>
    <a:lvl5pPr marL="1828800" algn="l" rtl="0" eaLnBrk="0" fontAlgn="base" hangingPunct="0">
      <a:spcBef>
        <a:spcPct val="30000"/>
      </a:spcBef>
      <a:spcAft>
        <a:spcPct val="0"/>
      </a:spcAft>
      <a:defRPr sz="1200" kern="1200">
        <a:solidFill>
          <a:schemeClr val="tx1"/>
        </a:solidFill>
        <a:latin typeface="Arial" charset="0"/>
        <a:ea typeface="MS PGothic" pitchFamily="34" charset="-128"/>
        <a:cs typeface="MS PGothic"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5"/>
          </p:nvPr>
        </p:nvSpPr>
        <p:spPr/>
        <p:txBody>
          <a:bodyPr/>
          <a:lstStyle/>
          <a:p>
            <a:fld id="{2F9C0B4D-3BD8-48AF-860B-8511FB2E733F}" type="slidenum">
              <a:rPr lang="en-US" altLang="en-US" smtClean="0"/>
              <a:pPr/>
              <a:t>1</a:t>
            </a:fld>
            <a:endParaRPr lang="en-US" altLang="en-US" dirty="0"/>
          </a:p>
        </p:txBody>
      </p:sp>
    </p:spTree>
    <p:extLst>
      <p:ext uri="{BB962C8B-B14F-4D97-AF65-F5344CB8AC3E}">
        <p14:creationId xmlns:p14="http://schemas.microsoft.com/office/powerpoint/2010/main" val="41469804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a:ln/>
        </p:spPr>
      </p:sp>
      <p:sp>
        <p:nvSpPr>
          <p:cNvPr id="38915" name="Notes Placeholder 2"/>
          <p:cNvSpPr>
            <a:spLocks noGrp="1"/>
          </p:cNvSpPr>
          <p:nvPr>
            <p:ph type="body" idx="1"/>
          </p:nvPr>
        </p:nvSpPr>
        <p:spPr>
          <a:xfrm>
            <a:off x="233680" y="4415790"/>
            <a:ext cx="6465147" cy="4725670"/>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CA" b="1" dirty="0"/>
              <a:t>Protecting information: </a:t>
            </a:r>
            <a:r>
              <a:rPr lang="en-CA" dirty="0"/>
              <a:t>the process of ensuring that data are reliably and consistently retrievable in a usable format for authorized users but no one else.</a:t>
            </a:r>
          </a:p>
          <a:p>
            <a:r>
              <a:rPr lang="en-CA" altLang="en-US" b="1" noProof="0" dirty="0">
                <a:latin typeface="Arial" panose="020B0604020202020204" pitchFamily="34" charset="0"/>
              </a:rPr>
              <a:t>Authentication: </a:t>
            </a:r>
            <a:r>
              <a:rPr lang="en-CA" altLang="en-US" noProof="0" dirty="0">
                <a:latin typeface="Arial" panose="020B0604020202020204" pitchFamily="34" charset="0"/>
              </a:rPr>
              <a:t>making sure potential users are who they claim to be. </a:t>
            </a:r>
            <a:endParaRPr lang="en-CA" altLang="en-US" b="1" noProof="0" dirty="0">
              <a:latin typeface="Arial" panose="020B0604020202020204" pitchFamily="34" charset="0"/>
            </a:endParaRPr>
          </a:p>
          <a:p>
            <a:r>
              <a:rPr lang="en-CA" altLang="en-US" b="1" noProof="0" dirty="0">
                <a:latin typeface="Arial" panose="020B0604020202020204" pitchFamily="34" charset="0"/>
              </a:rPr>
              <a:t>Authorization: </a:t>
            </a:r>
            <a:r>
              <a:rPr lang="en-CA" altLang="en-US" noProof="0" dirty="0">
                <a:latin typeface="Arial" panose="020B0604020202020204" pitchFamily="34" charset="0"/>
              </a:rPr>
              <a:t>granting authenticated users approved access to data, software, and systems. </a:t>
            </a:r>
            <a:endParaRPr lang="en-CA" altLang="en-US" b="1" noProof="0" dirty="0">
              <a:latin typeface="Arial" panose="020B0604020202020204" pitchFamily="34" charset="0"/>
            </a:endParaRPr>
          </a:p>
          <a:p>
            <a:r>
              <a:rPr lang="en-CA" altLang="en-US" b="1" noProof="0" dirty="0">
                <a:latin typeface="Arial" panose="020B0604020202020204" pitchFamily="34" charset="0"/>
              </a:rPr>
              <a:t>Two-factor authentication: </a:t>
            </a:r>
            <a:r>
              <a:rPr lang="en-CA" altLang="en-US" noProof="0" dirty="0">
                <a:latin typeface="Arial" panose="020B0604020202020204" pitchFamily="34" charset="0"/>
              </a:rPr>
              <a:t>authentication based on what users know, such as a password, and what they have in their possession, such as a secure ID card or key. </a:t>
            </a:r>
            <a:endParaRPr lang="en-CA" altLang="en-US" b="1" noProof="0" dirty="0">
              <a:latin typeface="Arial" panose="020B0604020202020204" pitchFamily="34" charset="0"/>
            </a:endParaRPr>
          </a:p>
          <a:p>
            <a:r>
              <a:rPr lang="en-CA" altLang="en-US" b="1" noProof="0" dirty="0">
                <a:latin typeface="Arial" panose="020B0604020202020204" pitchFamily="34" charset="0"/>
              </a:rPr>
              <a:t>Biometrics: </a:t>
            </a:r>
            <a:r>
              <a:rPr lang="en-CA" altLang="en-US" noProof="0" dirty="0">
                <a:latin typeface="Arial" panose="020B0604020202020204" pitchFamily="34" charset="0"/>
              </a:rPr>
              <a:t>identifying users by unique, measurable body features, such as fingerprint recognition or iris scanning. </a:t>
            </a:r>
            <a:endParaRPr lang="en-CA" altLang="en-US" b="1" noProof="0" dirty="0">
              <a:latin typeface="Arial" panose="020B0604020202020204" pitchFamily="34" charset="0"/>
            </a:endParaRPr>
          </a:p>
          <a:p>
            <a:r>
              <a:rPr lang="en-CA" altLang="en-US" b="1" noProof="0" dirty="0">
                <a:latin typeface="Arial" panose="020B0604020202020204" pitchFamily="34" charset="0"/>
              </a:rPr>
              <a:t>Virus:</a:t>
            </a:r>
            <a:r>
              <a:rPr lang="en-CA" altLang="en-US" noProof="0" dirty="0">
                <a:latin typeface="Arial" panose="020B0604020202020204" pitchFamily="34" charset="0"/>
              </a:rPr>
              <a:t> a program or piece of code that, against your wishes, attaches itself to other programs on your computer and can trigger anything from a harmless flashing message to a reformatting of your hard drive to a system-wide network shutdown. </a:t>
            </a:r>
            <a:endParaRPr lang="en-CA" altLang="en-US" b="1" noProof="0" dirty="0">
              <a:latin typeface="Arial" panose="020B0604020202020204" pitchFamily="34" charset="0"/>
            </a:endParaRPr>
          </a:p>
          <a:p>
            <a:r>
              <a:rPr lang="en-CA" altLang="en-US" b="1" noProof="0" dirty="0">
                <a:latin typeface="Arial" panose="020B0604020202020204" pitchFamily="34" charset="0"/>
              </a:rPr>
              <a:t>Data encryption: </a:t>
            </a:r>
            <a:r>
              <a:rPr lang="en-CA" altLang="en-US" noProof="0" dirty="0">
                <a:latin typeface="Arial" panose="020B0604020202020204" pitchFamily="34" charset="0"/>
              </a:rPr>
              <a:t>transformation of data into complex, scrambled codes that can be unencrypted only by authorized users who possess unique decryption keys. </a:t>
            </a:r>
            <a:endParaRPr lang="en-CA" altLang="en-US" b="1" noProof="0" dirty="0">
              <a:latin typeface="Arial" panose="020B0604020202020204" pitchFamily="34" charset="0"/>
            </a:endParaRPr>
          </a:p>
          <a:p>
            <a:r>
              <a:rPr lang="en-CA" altLang="en-US" b="1" noProof="0" dirty="0">
                <a:latin typeface="Arial" panose="020B0604020202020204" pitchFamily="34" charset="0"/>
              </a:rPr>
              <a:t>Secure sockets layer (SSL): </a:t>
            </a:r>
            <a:r>
              <a:rPr lang="en-CA" altLang="en-US" noProof="0" dirty="0">
                <a:latin typeface="Arial" panose="020B0604020202020204" pitchFamily="34" charset="0"/>
              </a:rPr>
              <a:t>Internet browser–based encryption provides secure off-site web access to some data and programs. </a:t>
            </a:r>
            <a:endParaRPr lang="en-CA" altLang="en-US" b="1" noProof="0" dirty="0">
              <a:latin typeface="Arial" panose="020B0604020202020204" pitchFamily="34" charset="0"/>
            </a:endParaRPr>
          </a:p>
          <a:p>
            <a:r>
              <a:rPr lang="en-CA" altLang="en-US" b="1" noProof="0" dirty="0">
                <a:latin typeface="Arial" panose="020B0604020202020204" pitchFamily="34" charset="0"/>
              </a:rPr>
              <a:t>Virtual private network (VPN): </a:t>
            </a:r>
            <a:r>
              <a:rPr lang="en-CA" altLang="en-US" noProof="0" dirty="0">
                <a:latin typeface="Arial" panose="020B0604020202020204" pitchFamily="34" charset="0"/>
              </a:rPr>
              <a:t>software that securely encrypts data sent by employees outside a company network, decrypts data when it arrives within a company computer network, and does the same when data is sent back to employees outside of the network. </a:t>
            </a:r>
            <a:endParaRPr lang="en-CA" altLang="en-US" b="1" noProof="0" dirty="0">
              <a:latin typeface="Arial" panose="020B0604020202020204" pitchFamily="34" charset="0"/>
            </a:endParaRPr>
          </a:p>
          <a:p>
            <a:r>
              <a:rPr lang="en-CA" altLang="en-US" b="1" noProof="0" dirty="0">
                <a:latin typeface="Arial" panose="020B0604020202020204" pitchFamily="34" charset="0"/>
              </a:rPr>
              <a:t>Executive information system (EIS): </a:t>
            </a:r>
            <a:r>
              <a:rPr lang="en-CA" altLang="en-US" noProof="0" dirty="0">
                <a:latin typeface="Arial" panose="020B0604020202020204" pitchFamily="34" charset="0"/>
              </a:rPr>
              <a:t>data processing system that uses internal and external data sources to provide the information needed to monitor and analyze organizational performance. </a:t>
            </a:r>
          </a:p>
          <a:p>
            <a:pPr algn="l" rtl="0"/>
            <a:r>
              <a:rPr lang="en-CA" altLang="en-US" b="1" noProof="0" dirty="0">
                <a:latin typeface="Arial" panose="020B0604020202020204" pitchFamily="34" charset="0"/>
              </a:rPr>
              <a:t>Malware: </a:t>
            </a:r>
            <a:r>
              <a:rPr lang="en-US" b="0" i="0" dirty="0">
                <a:solidFill>
                  <a:srgbClr val="222222"/>
                </a:solidFill>
                <a:effectLst/>
                <a:latin typeface="Arial" panose="020B0604020202020204" pitchFamily="34" charset="0"/>
              </a:rPr>
              <a:t>Malware is a program or piece of code that, without your knowledge, attaches itself toother programs on your computer and can trigger anything from a harmless flashing message to the reformatting of your hard drive to a system-wide network shutdown. </a:t>
            </a:r>
            <a:endParaRPr lang="en-CA" altLang="en-US" b="1" noProof="0" dirty="0">
              <a:latin typeface="Arial" panose="020B0604020202020204" pitchFamily="34" charset="0"/>
            </a:endParaRPr>
          </a:p>
          <a:p>
            <a:r>
              <a:rPr lang="en-CA" altLang="en-US" b="1" noProof="0" dirty="0">
                <a:latin typeface="Arial" panose="020B0604020202020204" pitchFamily="34" charset="0"/>
              </a:rPr>
              <a:t>Firewall: </a:t>
            </a:r>
            <a:r>
              <a:rPr lang="en-CA" altLang="en-US" noProof="0" dirty="0">
                <a:latin typeface="Arial" panose="020B0604020202020204" pitchFamily="34" charset="0"/>
              </a:rPr>
              <a:t>a protective hardware or software device that sits between computers in an internal organizational network and outside networks such as the Internet. </a:t>
            </a:r>
          </a:p>
          <a:p>
            <a:endParaRPr lang="en-CA" altLang="en-US" b="1" noProof="0" dirty="0">
              <a:latin typeface="Arial" panose="020B0604020202020204" pitchFamily="34" charset="0"/>
            </a:endParaRPr>
          </a:p>
          <a:p>
            <a:endParaRPr lang="en-CA" altLang="en-US" noProof="0" dirty="0">
              <a:latin typeface="Arial" panose="020B0604020202020204" pitchFamily="34" charset="0"/>
            </a:endParaRPr>
          </a:p>
        </p:txBody>
      </p:sp>
      <p:sp>
        <p:nvSpPr>
          <p:cNvPr id="38916" name="Slide Number Placeholder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Helvetica" panose="020B0604020202020204" pitchFamily="34" charset="0"/>
                <a:ea typeface="MS PGothic" panose="020B0600070205080204" pitchFamily="34" charset="-128"/>
              </a:defRPr>
            </a:lvl1pPr>
            <a:lvl2pPr marL="38652428" indent="-38186541">
              <a:defRPr sz="2400">
                <a:solidFill>
                  <a:schemeClr val="tx1"/>
                </a:solidFill>
                <a:latin typeface="Helvetica" panose="020B0604020202020204" pitchFamily="34" charset="0"/>
                <a:ea typeface="MS PGothic" panose="020B0600070205080204" pitchFamily="34" charset="-128"/>
              </a:defRPr>
            </a:lvl2pPr>
            <a:lvl3pPr marL="1164717" indent="-232943">
              <a:defRPr sz="2400">
                <a:solidFill>
                  <a:schemeClr val="tx1"/>
                </a:solidFill>
                <a:latin typeface="Helvetica" panose="020B0604020202020204" pitchFamily="34" charset="0"/>
                <a:ea typeface="MS PGothic" panose="020B0600070205080204" pitchFamily="34" charset="-128"/>
              </a:defRPr>
            </a:lvl3pPr>
            <a:lvl4pPr marL="1630604" indent="-232943">
              <a:defRPr sz="2400">
                <a:solidFill>
                  <a:schemeClr val="tx1"/>
                </a:solidFill>
                <a:latin typeface="Helvetica" panose="020B0604020202020204" pitchFamily="34" charset="0"/>
                <a:ea typeface="MS PGothic" panose="020B0600070205080204" pitchFamily="34" charset="-128"/>
              </a:defRPr>
            </a:lvl4pPr>
            <a:lvl5pPr marL="2096491" indent="-232943">
              <a:defRPr sz="2400">
                <a:solidFill>
                  <a:schemeClr val="tx1"/>
                </a:solidFill>
                <a:latin typeface="Helvetica" panose="020B0604020202020204" pitchFamily="34" charset="0"/>
                <a:ea typeface="MS PGothic" panose="020B0600070205080204" pitchFamily="34" charset="-128"/>
              </a:defRPr>
            </a:lvl5pPr>
            <a:lvl6pPr marL="2562377" indent="-232943"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3028264" indent="-232943"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94151" indent="-232943"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960038" indent="-232943"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fld id="{17B4E9E9-387F-4699-9BCF-6A9DA2A92377}" type="slidenum">
              <a:rPr lang="en-US" altLang="en-US" sz="1200">
                <a:latin typeface="Arial" panose="020B0604020202020204" pitchFamily="34" charset="0"/>
              </a:rPr>
              <a:pPr/>
              <a:t>10</a:t>
            </a:fld>
            <a:endParaRPr lang="en-US" altLang="en-US" sz="1200" dirty="0">
              <a:latin typeface="Arial" panose="020B0604020202020204" pitchFamily="34" charset="0"/>
            </a:endParaRPr>
          </a:p>
        </p:txBody>
      </p:sp>
    </p:spTree>
    <p:extLst>
      <p:ext uri="{BB962C8B-B14F-4D97-AF65-F5344CB8AC3E}">
        <p14:creationId xmlns:p14="http://schemas.microsoft.com/office/powerpoint/2010/main" val="99464334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Image Placeholder 1"/>
          <p:cNvSpPr>
            <a:spLocks noGrp="1" noRot="1" noChangeAspect="1" noTextEdit="1"/>
          </p:cNvSpPr>
          <p:nvPr>
            <p:ph type="sldImg"/>
          </p:nvPr>
        </p:nvSpPr>
        <p:spPr>
          <a:ln/>
        </p:spPr>
      </p:sp>
      <p:sp>
        <p:nvSpPr>
          <p:cNvPr id="41987" name="Notes Placeholder 2"/>
          <p:cNvSpPr>
            <a:spLocks noGrp="1"/>
          </p:cNvSpPr>
          <p:nvPr>
            <p:ph type="body" idx="1"/>
          </p:nvPr>
        </p:nvSpPr>
        <p:spPr>
          <a:xfrm>
            <a:off x="233680" y="4415790"/>
            <a:ext cx="6387253" cy="4725670"/>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a:lnSpc>
                <a:spcPct val="80000"/>
              </a:lnSpc>
            </a:pPr>
            <a:r>
              <a:rPr lang="en-CA" altLang="en-US" b="1" u="sng" noProof="0" dirty="0">
                <a:latin typeface="Arial" panose="020B0604020202020204" pitchFamily="34" charset="0"/>
              </a:rPr>
              <a:t>Internal</a:t>
            </a:r>
          </a:p>
          <a:p>
            <a:pPr defTabSz="931774">
              <a:lnSpc>
                <a:spcPct val="80000"/>
              </a:lnSpc>
              <a:buFontTx/>
              <a:buChar char="•"/>
              <a:defRPr/>
            </a:pPr>
            <a:r>
              <a:rPr lang="en-CA" altLang="en-US" b="1" noProof="0" dirty="0">
                <a:latin typeface="Arial" panose="020B0604020202020204" pitchFamily="34" charset="0"/>
              </a:rPr>
              <a:t> Executive information system (EIS): </a:t>
            </a:r>
            <a:r>
              <a:rPr lang="en-CA" altLang="en-US" dirty="0"/>
              <a:t>(a.k.a. “dashboard”) u</a:t>
            </a:r>
            <a:r>
              <a:rPr lang="en-CA" dirty="0"/>
              <a:t>ses internal and external sources of data to provide managers and executives with the information they require to monitor and analyze organizational performance. The purpose of an EIS is to provide accurate, complete, relevant, and timely information to managers. </a:t>
            </a:r>
          </a:p>
          <a:p>
            <a:pPr defTabSz="931774">
              <a:lnSpc>
                <a:spcPct val="80000"/>
              </a:lnSpc>
              <a:buFontTx/>
              <a:buChar char="•"/>
              <a:defRPr/>
            </a:pPr>
            <a:r>
              <a:rPr lang="en-CA" altLang="en-US" b="1" noProof="0" dirty="0">
                <a:latin typeface="Arial" panose="020B0604020202020204" pitchFamily="34" charset="0"/>
              </a:rPr>
              <a:t> Intranet: </a:t>
            </a:r>
            <a:r>
              <a:rPr lang="en-CA" dirty="0"/>
              <a:t>private company networks that allow employees to access, share, and publish information using Internet software. Intranet websites are just like external websites, but the firewall separating the internal company network from the Internet permits only authorized internal access. </a:t>
            </a:r>
          </a:p>
          <a:p>
            <a:pPr defTabSz="931774">
              <a:lnSpc>
                <a:spcPct val="80000"/>
              </a:lnSpc>
              <a:buFontTx/>
              <a:buChar char="•"/>
              <a:defRPr/>
            </a:pPr>
            <a:r>
              <a:rPr lang="en-CA" altLang="en-US" b="1" noProof="0" dirty="0">
                <a:latin typeface="Arial" panose="020B0604020202020204" pitchFamily="34" charset="0"/>
              </a:rPr>
              <a:t> Corporate portal: </a:t>
            </a:r>
            <a:r>
              <a:rPr lang="en-CA" altLang="en-US" noProof="0" dirty="0">
                <a:latin typeface="Arial" panose="020B0604020202020204" pitchFamily="34" charset="0"/>
              </a:rPr>
              <a:t>a hybrid of EIS and intranets that allows managers and employees to access customized information and complete specialized transactions using a web browser. Hillman Group Canada sells the nuts, bolts, fasteners, keys, and key-cutting machines that you find in Home Depot, Lowes, Home Hardware, and nearly every other hardware store. Hillman’s 1,800 employees produce products for 25,000 customers worldwide. The company’s portal provides a real-time revenue report for every product it makes on a continuous basis, with updated production and sales numbers. This portal also offers 75 specialized reports, which are accessed by 800 managers and employees.</a:t>
            </a:r>
            <a:endParaRPr lang="en-CA" altLang="en-US" b="1" noProof="0" dirty="0">
              <a:latin typeface="Arial" panose="020B0604020202020204" pitchFamily="34" charset="0"/>
            </a:endParaRPr>
          </a:p>
          <a:p>
            <a:pPr>
              <a:lnSpc>
                <a:spcPct val="80000"/>
              </a:lnSpc>
            </a:pPr>
            <a:endParaRPr lang="en-CA" altLang="en-US" b="1" noProof="0" dirty="0">
              <a:latin typeface="Arial" panose="020B0604020202020204" pitchFamily="34" charset="0"/>
            </a:endParaRPr>
          </a:p>
          <a:p>
            <a:pPr>
              <a:lnSpc>
                <a:spcPct val="80000"/>
              </a:lnSpc>
            </a:pPr>
            <a:r>
              <a:rPr lang="en-CA" altLang="en-US" b="1" u="sng" noProof="0" dirty="0">
                <a:latin typeface="Arial" panose="020B0604020202020204" pitchFamily="34" charset="0"/>
              </a:rPr>
              <a:t>External</a:t>
            </a:r>
          </a:p>
          <a:p>
            <a:pPr>
              <a:lnSpc>
                <a:spcPct val="80000"/>
              </a:lnSpc>
              <a:buFontTx/>
              <a:buChar char="•"/>
            </a:pPr>
            <a:r>
              <a:rPr lang="en-CA" altLang="en-US" noProof="0" dirty="0">
                <a:latin typeface="Arial" panose="020B0604020202020204" pitchFamily="34" charset="0"/>
              </a:rPr>
              <a:t> </a:t>
            </a:r>
            <a:r>
              <a:rPr lang="en-CA" altLang="en-US" b="1" noProof="0" dirty="0">
                <a:latin typeface="Arial" panose="020B0604020202020204" pitchFamily="34" charset="0"/>
              </a:rPr>
              <a:t>Electronic data interchange (EDI):</a:t>
            </a:r>
            <a:r>
              <a:rPr lang="en-CA" altLang="en-US" noProof="0" dirty="0">
                <a:latin typeface="Arial" panose="020B0604020202020204" pitchFamily="34" charset="0"/>
              </a:rPr>
              <a:t> allows </a:t>
            </a:r>
            <a:r>
              <a:rPr lang="en-CA" dirty="0"/>
              <a:t>two companies to convert purchase and ordering information to a standardized format to enable direct electronic transmission of that information from one company’s computer system to the other company’s</a:t>
            </a:r>
            <a:endParaRPr lang="en-CA" altLang="en-US" noProof="0" dirty="0">
              <a:latin typeface="Arial" panose="020B0604020202020204" pitchFamily="34" charset="0"/>
            </a:endParaRPr>
          </a:p>
          <a:p>
            <a:pPr>
              <a:lnSpc>
                <a:spcPct val="80000"/>
              </a:lnSpc>
              <a:buFontTx/>
              <a:buChar char="•"/>
            </a:pPr>
            <a:r>
              <a:rPr lang="en-CA" altLang="en-US" noProof="0" dirty="0">
                <a:latin typeface="Arial" panose="020B0604020202020204" pitchFamily="34" charset="0"/>
              </a:rPr>
              <a:t> </a:t>
            </a:r>
            <a:r>
              <a:rPr lang="en-CA" altLang="en-US" b="1" noProof="0" dirty="0">
                <a:latin typeface="Arial" panose="020B0604020202020204" pitchFamily="34" charset="0"/>
              </a:rPr>
              <a:t>Extranets:</a:t>
            </a:r>
            <a:r>
              <a:rPr lang="en-CA" altLang="en-US" noProof="0" dirty="0">
                <a:latin typeface="Arial" panose="020B0604020202020204" pitchFamily="34" charset="0"/>
              </a:rPr>
              <a:t> </a:t>
            </a:r>
            <a:r>
              <a:rPr lang="en-CA" dirty="0"/>
              <a:t>networks that allow companies to exchange information and conduct transactions with outsiders by providing them direct, web-based access to authorized parts of a company’s intranet or information system</a:t>
            </a:r>
          </a:p>
          <a:p>
            <a:pPr>
              <a:lnSpc>
                <a:spcPct val="80000"/>
              </a:lnSpc>
              <a:buFontTx/>
              <a:buNone/>
            </a:pPr>
            <a:endParaRPr lang="en-CA" dirty="0"/>
          </a:p>
          <a:p>
            <a:pPr>
              <a:lnSpc>
                <a:spcPct val="80000"/>
              </a:lnSpc>
              <a:buFontTx/>
              <a:buNone/>
            </a:pPr>
            <a:r>
              <a:rPr lang="en-CA" b="1" u="sng" dirty="0"/>
              <a:t>Knowledge</a:t>
            </a:r>
          </a:p>
          <a:p>
            <a:pPr>
              <a:lnSpc>
                <a:spcPct val="80000"/>
              </a:lnSpc>
              <a:buFontTx/>
              <a:buChar char="•"/>
            </a:pPr>
            <a:r>
              <a:rPr lang="en-CA" altLang="en-US" b="1" noProof="0" dirty="0">
                <a:latin typeface="Arial" panose="020B0604020202020204" pitchFamily="34" charset="0"/>
              </a:rPr>
              <a:t> Decision support system (DSS):</a:t>
            </a:r>
            <a:r>
              <a:rPr lang="en-CA" altLang="en-US" noProof="0" dirty="0">
                <a:latin typeface="Arial" panose="020B0604020202020204" pitchFamily="34" charset="0"/>
              </a:rPr>
              <a:t> </a:t>
            </a:r>
            <a:r>
              <a:rPr lang="en-CA" dirty="0"/>
              <a:t>an information system that helps managers understand specific kinds of problems and potential solutions and analyze the impact of different decision options using “what if” scenarios</a:t>
            </a:r>
            <a:endParaRPr lang="en-CA" altLang="en-US" noProof="0" dirty="0">
              <a:latin typeface="Arial" panose="020B0604020202020204" pitchFamily="34" charset="0"/>
            </a:endParaRPr>
          </a:p>
          <a:p>
            <a:pPr defTabSz="931774">
              <a:lnSpc>
                <a:spcPct val="80000"/>
              </a:lnSpc>
              <a:buFontTx/>
              <a:buChar char="•"/>
              <a:defRPr/>
            </a:pPr>
            <a:r>
              <a:rPr lang="en-CA" altLang="en-US" noProof="0" dirty="0">
                <a:latin typeface="Arial" panose="020B0604020202020204" pitchFamily="34" charset="0"/>
              </a:rPr>
              <a:t> </a:t>
            </a:r>
            <a:r>
              <a:rPr lang="en-CA" altLang="en-US" b="1" noProof="0" dirty="0">
                <a:latin typeface="Arial" panose="020B0604020202020204" pitchFamily="34" charset="0"/>
              </a:rPr>
              <a:t>Expert system:</a:t>
            </a:r>
            <a:r>
              <a:rPr lang="en-CA" altLang="en-US" noProof="0" dirty="0">
                <a:latin typeface="Arial" panose="020B0604020202020204" pitchFamily="34" charset="0"/>
              </a:rPr>
              <a:t> </a:t>
            </a:r>
            <a:r>
              <a:rPr lang="en-CA" dirty="0"/>
              <a:t>an information system that contains the specialized knowledge and decision rules used by experts and experienced decision makers so that non-experts can draw on this knowledge base to make decisions</a:t>
            </a:r>
          </a:p>
          <a:p>
            <a:pPr>
              <a:lnSpc>
                <a:spcPct val="80000"/>
              </a:lnSpc>
              <a:buFontTx/>
              <a:buChar char="•"/>
            </a:pPr>
            <a:r>
              <a:rPr lang="en-CA" b="1" dirty="0">
                <a:latin typeface="Arial"/>
                <a:ea typeface="MS PGothic"/>
                <a:cs typeface="Arial"/>
              </a:rPr>
              <a:t> Artificial intelligence (AI): </a:t>
            </a:r>
            <a:r>
              <a:rPr lang="en-CA" dirty="0">
                <a:latin typeface="Arial"/>
                <a:ea typeface="MS PGothic"/>
                <a:cs typeface="Arial"/>
              </a:rPr>
              <a:t>the capability of computerized systems to learn and adapt through experience</a:t>
            </a:r>
            <a:endParaRPr lang="en-CA" noProof="0" dirty="0">
              <a:latin typeface="Arial" panose="020B0604020202020204" pitchFamily="34" charset="0"/>
              <a:cs typeface="Arial"/>
            </a:endParaRPr>
          </a:p>
          <a:p>
            <a:pPr>
              <a:lnSpc>
                <a:spcPct val="80000"/>
              </a:lnSpc>
            </a:pPr>
            <a:endParaRPr lang="en-CA" altLang="en-US" dirty="0">
              <a:latin typeface="Arial" panose="020B0604020202020204" pitchFamily="34" charset="0"/>
            </a:endParaRPr>
          </a:p>
        </p:txBody>
      </p:sp>
      <p:sp>
        <p:nvSpPr>
          <p:cNvPr id="41988" name="Slide Number Placeholder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Helvetica" panose="020B0604020202020204" pitchFamily="34" charset="0"/>
                <a:ea typeface="MS PGothic" panose="020B0600070205080204" pitchFamily="34" charset="-128"/>
              </a:defRPr>
            </a:lvl1pPr>
            <a:lvl2pPr marL="38652428" indent="-38186541">
              <a:defRPr sz="2400">
                <a:solidFill>
                  <a:schemeClr val="tx1"/>
                </a:solidFill>
                <a:latin typeface="Helvetica" panose="020B0604020202020204" pitchFamily="34" charset="0"/>
                <a:ea typeface="MS PGothic" panose="020B0600070205080204" pitchFamily="34" charset="-128"/>
              </a:defRPr>
            </a:lvl2pPr>
            <a:lvl3pPr marL="1164717" indent="-232943">
              <a:defRPr sz="2400">
                <a:solidFill>
                  <a:schemeClr val="tx1"/>
                </a:solidFill>
                <a:latin typeface="Helvetica" panose="020B0604020202020204" pitchFamily="34" charset="0"/>
                <a:ea typeface="MS PGothic" panose="020B0600070205080204" pitchFamily="34" charset="-128"/>
              </a:defRPr>
            </a:lvl3pPr>
            <a:lvl4pPr marL="1630604" indent="-232943">
              <a:defRPr sz="2400">
                <a:solidFill>
                  <a:schemeClr val="tx1"/>
                </a:solidFill>
                <a:latin typeface="Helvetica" panose="020B0604020202020204" pitchFamily="34" charset="0"/>
                <a:ea typeface="MS PGothic" panose="020B0600070205080204" pitchFamily="34" charset="-128"/>
              </a:defRPr>
            </a:lvl4pPr>
            <a:lvl5pPr marL="2096491" indent="-232943">
              <a:defRPr sz="2400">
                <a:solidFill>
                  <a:schemeClr val="tx1"/>
                </a:solidFill>
                <a:latin typeface="Helvetica" panose="020B0604020202020204" pitchFamily="34" charset="0"/>
                <a:ea typeface="MS PGothic" panose="020B0600070205080204" pitchFamily="34" charset="-128"/>
              </a:defRPr>
            </a:lvl5pPr>
            <a:lvl6pPr marL="2562377" indent="-232943"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3028264" indent="-232943"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94151" indent="-232943"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960038" indent="-232943"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fld id="{27ADE03B-4CF9-4227-B42D-F99884564411}" type="slidenum">
              <a:rPr lang="en-US" altLang="en-US" sz="1200">
                <a:latin typeface="Arial" panose="020B0604020202020204" pitchFamily="34" charset="0"/>
              </a:rPr>
              <a:pPr/>
              <a:t>11</a:t>
            </a:fld>
            <a:endParaRPr lang="en-US" altLang="en-US" sz="1200" dirty="0">
              <a:latin typeface="Arial" panose="020B0604020202020204" pitchFamily="34" charset="0"/>
            </a:endParaRPr>
          </a:p>
        </p:txBody>
      </p:sp>
    </p:spTree>
    <p:extLst>
      <p:ext uri="{BB962C8B-B14F-4D97-AF65-F5344CB8AC3E}">
        <p14:creationId xmlns:p14="http://schemas.microsoft.com/office/powerpoint/2010/main" val="21722412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a:p>
        </p:txBody>
      </p:sp>
      <p:sp>
        <p:nvSpPr>
          <p:cNvPr id="4" name="Slide Number Placeholder 3"/>
          <p:cNvSpPr>
            <a:spLocks noGrp="1"/>
          </p:cNvSpPr>
          <p:nvPr>
            <p:ph type="sldNum" sz="quarter" idx="5"/>
          </p:nvPr>
        </p:nvSpPr>
        <p:spPr/>
        <p:txBody>
          <a:bodyPr/>
          <a:lstStyle/>
          <a:p>
            <a:fld id="{2F9C0B4D-3BD8-48AF-860B-8511FB2E733F}" type="slidenum">
              <a:rPr lang="en-US" altLang="en-US" smtClean="0"/>
              <a:pPr/>
              <a:t>2</a:t>
            </a:fld>
            <a:endParaRPr lang="en-US" altLang="en-US" dirty="0"/>
          </a:p>
        </p:txBody>
      </p:sp>
    </p:spTree>
    <p:extLst>
      <p:ext uri="{BB962C8B-B14F-4D97-AF65-F5344CB8AC3E}">
        <p14:creationId xmlns:p14="http://schemas.microsoft.com/office/powerpoint/2010/main" val="34642593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Helvetica" panose="020B0604020202020204" pitchFamily="34" charset="0"/>
                <a:ea typeface="MS PGothic" panose="020B0600070205080204" pitchFamily="34" charset="-128"/>
              </a:defRPr>
            </a:lvl1pPr>
            <a:lvl2pPr marL="38652428" indent="-38186541">
              <a:defRPr sz="2400">
                <a:solidFill>
                  <a:schemeClr val="tx1"/>
                </a:solidFill>
                <a:latin typeface="Helvetica" panose="020B0604020202020204" pitchFamily="34" charset="0"/>
                <a:ea typeface="MS PGothic" panose="020B0600070205080204" pitchFamily="34" charset="-128"/>
              </a:defRPr>
            </a:lvl2pPr>
            <a:lvl3pPr marL="1164717" indent="-232943">
              <a:defRPr sz="2400">
                <a:solidFill>
                  <a:schemeClr val="tx1"/>
                </a:solidFill>
                <a:latin typeface="Helvetica" panose="020B0604020202020204" pitchFamily="34" charset="0"/>
                <a:ea typeface="MS PGothic" panose="020B0600070205080204" pitchFamily="34" charset="-128"/>
              </a:defRPr>
            </a:lvl3pPr>
            <a:lvl4pPr marL="1630604" indent="-232943">
              <a:defRPr sz="2400">
                <a:solidFill>
                  <a:schemeClr val="tx1"/>
                </a:solidFill>
                <a:latin typeface="Helvetica" panose="020B0604020202020204" pitchFamily="34" charset="0"/>
                <a:ea typeface="MS PGothic" panose="020B0600070205080204" pitchFamily="34" charset="-128"/>
              </a:defRPr>
            </a:lvl4pPr>
            <a:lvl5pPr marL="2096491" indent="-232943">
              <a:defRPr sz="2400">
                <a:solidFill>
                  <a:schemeClr val="tx1"/>
                </a:solidFill>
                <a:latin typeface="Helvetica" panose="020B0604020202020204" pitchFamily="34" charset="0"/>
                <a:ea typeface="MS PGothic" panose="020B0600070205080204" pitchFamily="34" charset="-128"/>
              </a:defRPr>
            </a:lvl5pPr>
            <a:lvl6pPr marL="2562377" indent="-232943"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3028264" indent="-232943"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94151" indent="-232943"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960038" indent="-232943"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fld id="{ADE0906C-B6A5-4319-8AA1-B5B6E28651CC}" type="slidenum">
              <a:rPr lang="en-US" altLang="en-US" sz="1200">
                <a:latin typeface="Arial" panose="020B0604020202020204" pitchFamily="34" charset="0"/>
              </a:rPr>
              <a:pPr/>
              <a:t>3</a:t>
            </a:fld>
            <a:endParaRPr lang="en-US" altLang="en-US" sz="1200" dirty="0">
              <a:latin typeface="Arial" panose="020B0604020202020204" pitchFamily="34" charset="0"/>
            </a:endParaRPr>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CA" altLang="en-US" b="1" noProof="0" dirty="0">
                <a:latin typeface="Arial" panose="020B0604020202020204" pitchFamily="34" charset="0"/>
              </a:rPr>
              <a:t>Moore</a:t>
            </a:r>
            <a:r>
              <a:rPr lang="en-CA" altLang="ja-JP" b="1" noProof="0" dirty="0">
                <a:latin typeface="Arial" panose="020B0604020202020204" pitchFamily="34" charset="0"/>
              </a:rPr>
              <a:t>’s law: </a:t>
            </a:r>
            <a:r>
              <a:rPr lang="en-CA" altLang="en-US" noProof="0" dirty="0">
                <a:latin typeface="Arial" panose="020B0604020202020204" pitchFamily="34" charset="0"/>
              </a:rPr>
              <a:t>the prediction that the cost of computing will drop by 50 percent every 18 months as computer-processing power doubles. </a:t>
            </a:r>
            <a:r>
              <a:rPr lang="en-CA" altLang="ja-JP" noProof="0" dirty="0">
                <a:latin typeface="Arial" panose="020B0604020202020204" pitchFamily="34" charset="0"/>
              </a:rPr>
              <a:t>The exhibit shows that Gordon Moore, one of the founders of Intel Corporation, was right. </a:t>
            </a:r>
            <a:r>
              <a:rPr lang="en-CA" altLang="en-US" noProof="0" dirty="0">
                <a:latin typeface="Arial" panose="020B0604020202020204" pitchFamily="34" charset="0"/>
              </a:rPr>
              <a:t>In 1965, Moore predicted that computer-processing power would double and its cost would drop by 50 percent about every two years</a:t>
            </a:r>
            <a:r>
              <a:rPr lang="en-CA" altLang="ja-JP" noProof="0" dirty="0">
                <a:latin typeface="Arial" panose="020B0604020202020204" pitchFamily="34" charset="0"/>
              </a:rPr>
              <a:t>.</a:t>
            </a:r>
          </a:p>
          <a:p>
            <a:endParaRPr lang="en-CA" dirty="0"/>
          </a:p>
          <a:p>
            <a:r>
              <a:rPr lang="en-CA" dirty="0">
                <a:latin typeface="Arial"/>
                <a:ea typeface="MS PGothic"/>
                <a:cs typeface="Arial"/>
              </a:rPr>
              <a:t>Computer power, as measured by the number of transistors per computer chip, </a:t>
            </a:r>
            <a:r>
              <a:rPr lang="en-CA" i="1" dirty="0">
                <a:latin typeface="Arial"/>
                <a:ea typeface="MS PGothic"/>
                <a:cs typeface="Arial"/>
              </a:rPr>
              <a:t>has</a:t>
            </a:r>
            <a:r>
              <a:rPr lang="en-CA" dirty="0">
                <a:latin typeface="Arial"/>
                <a:ea typeface="MS PGothic"/>
                <a:cs typeface="Arial"/>
              </a:rPr>
              <a:t> more than doubled every few years. Consequently, the device sitting on your lap or on your desk or in your pocket is not only smaller but also much cheaper and more powerful than the large mainframe computers used by Fortune 500 companies 40 years ago. For instance, your iPhone replaces 13 of the 15 items, such as a desktop computer, mobile phone, CD player, camcorder, etc., commonly sold by Radio Shack in 1991, items that would have cost you $3,071.21 then, or, after adjusting for inflation, over $5,000 today. So your $900 iPhone not only replaces a trunkful of 1991 electronics gear, it does so for a fraction of the cost.</a:t>
            </a:r>
          </a:p>
          <a:p>
            <a:endParaRPr lang="en-CA" dirty="0">
              <a:latin typeface="Arial"/>
              <a:ea typeface="MS PGothic"/>
              <a:cs typeface="Arial"/>
            </a:endParaRPr>
          </a:p>
          <a:p>
            <a:r>
              <a:rPr lang="en-CA" dirty="0">
                <a:latin typeface="Arial"/>
                <a:ea typeface="MS PGothic"/>
                <a:cs typeface="Arial"/>
              </a:rPr>
              <a:t>Likewise, in 2001, the cost of sequencing one human genome was $100 million. Thanks to Moore’s law, that cost was only $1,000 in 2020.</a:t>
            </a:r>
          </a:p>
        </p:txBody>
      </p:sp>
    </p:spTree>
    <p:extLst>
      <p:ext uri="{BB962C8B-B14F-4D97-AF65-F5344CB8AC3E}">
        <p14:creationId xmlns:p14="http://schemas.microsoft.com/office/powerpoint/2010/main" val="27634565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CA" altLang="en-US" b="1" dirty="0">
                <a:latin typeface="Arial" panose="020B0604020202020204" pitchFamily="34" charset="0"/>
              </a:rPr>
              <a:t>Raw data: </a:t>
            </a:r>
            <a:r>
              <a:rPr lang="en-CA" altLang="en-US" dirty="0">
                <a:latin typeface="Arial" panose="020B0604020202020204" pitchFamily="34" charset="0"/>
              </a:rPr>
              <a:t>facts and figures</a:t>
            </a:r>
            <a:endParaRPr lang="en-CA" altLang="en-US" b="1" dirty="0">
              <a:latin typeface="Arial" panose="020B0604020202020204" pitchFamily="34" charset="0"/>
            </a:endParaRPr>
          </a:p>
          <a:p>
            <a:r>
              <a:rPr lang="en-CA" altLang="en-US" b="1" dirty="0">
                <a:latin typeface="Arial" panose="020B0604020202020204" pitchFamily="34" charset="0"/>
              </a:rPr>
              <a:t>Information: </a:t>
            </a:r>
            <a:r>
              <a:rPr lang="en-CA" altLang="en-US" dirty="0">
                <a:latin typeface="Arial" panose="020B0604020202020204" pitchFamily="34" charset="0"/>
              </a:rPr>
              <a:t>useful data </a:t>
            </a:r>
            <a:r>
              <a:rPr lang="en-US" altLang="en-US" dirty="0">
                <a:latin typeface="Arial" panose="020B0604020202020204" pitchFamily="34" charset="0"/>
              </a:rPr>
              <a:t>that can influence people</a:t>
            </a:r>
            <a:r>
              <a:rPr lang="ja-JP" altLang="en-US" dirty="0">
                <a:latin typeface="Arial" panose="020B0604020202020204" pitchFamily="34" charset="0"/>
              </a:rPr>
              <a:t>’</a:t>
            </a:r>
            <a:r>
              <a:rPr lang="en-US" altLang="ja-JP" dirty="0">
                <a:latin typeface="Arial" panose="020B0604020202020204" pitchFamily="34" charset="0"/>
              </a:rPr>
              <a:t>s </a:t>
            </a:r>
            <a:r>
              <a:rPr lang="en-CA" altLang="ja-JP" dirty="0">
                <a:latin typeface="Arial" panose="020B0604020202020204" pitchFamily="34" charset="0"/>
              </a:rPr>
              <a:t>choices and behaviour</a:t>
            </a:r>
          </a:p>
          <a:p>
            <a:endParaRPr lang="en-CA" altLang="en-US" dirty="0">
              <a:latin typeface="Arial" panose="020B0604020202020204" pitchFamily="34" charset="0"/>
            </a:endParaRPr>
          </a:p>
          <a:p>
            <a:r>
              <a:rPr lang="en-CA" dirty="0"/>
              <a:t>In today’s hypercompetitive business environment, information is as important as capital (i.e., money) for business success, whether it relates to product delivery, product inventory, pricing, or costs. It takes money to get a business started, but a business can’t survive and grow without the right information.</a:t>
            </a:r>
            <a:endParaRPr lang="en-CA" altLang="en-US" dirty="0">
              <a:latin typeface="Arial" panose="020B0604020202020204" pitchFamily="34" charset="0"/>
            </a:endParaRPr>
          </a:p>
        </p:txBody>
      </p:sp>
      <p:sp>
        <p:nvSpPr>
          <p:cNvPr id="4" name="Slide Number Placeholder 3"/>
          <p:cNvSpPr>
            <a:spLocks noGrp="1"/>
          </p:cNvSpPr>
          <p:nvPr>
            <p:ph type="sldNum" sz="quarter" idx="10"/>
          </p:nvPr>
        </p:nvSpPr>
        <p:spPr/>
        <p:txBody>
          <a:bodyPr/>
          <a:lstStyle/>
          <a:p>
            <a:fld id="{2F9C0B4D-3BD8-48AF-860B-8511FB2E733F}" type="slidenum">
              <a:rPr lang="en-US" altLang="en-US" smtClean="0"/>
              <a:pPr/>
              <a:t>4</a:t>
            </a:fld>
            <a:endParaRPr lang="en-US" altLang="en-US" dirty="0"/>
          </a:p>
        </p:txBody>
      </p:sp>
    </p:spTree>
    <p:extLst>
      <p:ext uri="{BB962C8B-B14F-4D97-AF65-F5344CB8AC3E}">
        <p14:creationId xmlns:p14="http://schemas.microsoft.com/office/powerpoint/2010/main" val="39656489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Image Placeholder 1"/>
          <p:cNvSpPr>
            <a:spLocks noGrp="1" noRot="1" noChangeAspect="1" noTextEdit="1"/>
          </p:cNvSpPr>
          <p:nvPr>
            <p:ph type="sldImg"/>
          </p:nvPr>
        </p:nvSpPr>
        <p:spPr>
          <a:ln/>
        </p:spPr>
      </p:sp>
      <p:sp>
        <p:nvSpPr>
          <p:cNvPr id="32771"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CA" dirty="0"/>
              <a:t>According to the resource-based view of IT, companies need to address three critical questions in order to sustain a competitive advantage through IT:</a:t>
            </a:r>
          </a:p>
          <a:p>
            <a:r>
              <a:rPr lang="en-CA" u="sng" dirty="0"/>
              <a:t>First</a:t>
            </a:r>
            <a:r>
              <a:rPr lang="en-CA" dirty="0"/>
              <a:t>, does the IT create value for the firm by lowering costs or providing a better product or service? If the IT doesn’t add value, then investing in it will put the firm at a competitive </a:t>
            </a:r>
            <a:r>
              <a:rPr lang="en-CA" i="1" dirty="0"/>
              <a:t>dis</a:t>
            </a:r>
            <a:r>
              <a:rPr lang="en-CA" dirty="0"/>
              <a:t>advantage relative to companies that choose IT that does add value.</a:t>
            </a:r>
          </a:p>
          <a:p>
            <a:r>
              <a:rPr lang="en-CA" u="sng" dirty="0"/>
              <a:t>Second</a:t>
            </a:r>
            <a:r>
              <a:rPr lang="en-CA" dirty="0"/>
              <a:t>, is the IT the same or different across competing firms? If all firms have access to the same IT and use it in the same way, then no firm has an advantage over another (i.e., there is competitive parity).</a:t>
            </a:r>
          </a:p>
          <a:p>
            <a:r>
              <a:rPr lang="en-CA" u="sng" dirty="0"/>
              <a:t>Third</a:t>
            </a:r>
            <a:r>
              <a:rPr lang="en-CA" dirty="0"/>
              <a:t>, is it difficult for other companies to create or buy the IT they use? If it is, then the firm that </a:t>
            </a:r>
            <a:r>
              <a:rPr lang="en-CA" i="1" dirty="0"/>
              <a:t>has</a:t>
            </a:r>
            <a:r>
              <a:rPr lang="en-CA" dirty="0"/>
              <a:t> acquired the IT has established a sustainable competitive advantage over its competitors. If it is not, then the competitive advantage is only temporary, and competitors should eventually be able to duplicate the advantages that the leading firm has gained from IT.</a:t>
            </a:r>
          </a:p>
          <a:p>
            <a:endParaRPr lang="en-CA" altLang="en-US" noProof="0" dirty="0">
              <a:latin typeface="Arial" panose="020B0604020202020204" pitchFamily="34" charset="0"/>
            </a:endParaRPr>
          </a:p>
          <a:p>
            <a:r>
              <a:rPr lang="en-CA" altLang="en-US" noProof="0" dirty="0">
                <a:latin typeface="Arial" panose="020B0604020202020204" pitchFamily="34" charset="0"/>
              </a:rPr>
              <a:t>The key to sustaining competitive advantage is using information technology to continuously improve and support the core functions of the business.</a:t>
            </a:r>
          </a:p>
          <a:p>
            <a:endParaRPr lang="en-CA" altLang="en-US" noProof="0" dirty="0">
              <a:latin typeface="Arial" panose="020B0604020202020204" pitchFamily="34" charset="0"/>
            </a:endParaRPr>
          </a:p>
          <a:p>
            <a:r>
              <a:rPr lang="en-CA" dirty="0"/>
              <a:t>Savvy businesses use social media to improve customer service. The staff of leading hotels, for example, search for any mention of their hotel on Twitter, Facebook, Tumblr, and websites like tripadvisor.ca. When they find a complaint, they offer an immediate apology and, more often than not, perks like a room upgrade or a free meal as compensation.</a:t>
            </a:r>
            <a:endParaRPr lang="en-CA" altLang="en-US" noProof="0" dirty="0">
              <a:latin typeface="Arial" panose="020B0604020202020204" pitchFamily="34" charset="0"/>
            </a:endParaRPr>
          </a:p>
        </p:txBody>
      </p:sp>
      <p:sp>
        <p:nvSpPr>
          <p:cNvPr id="32772" name="Slide Number Placeholder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Helvetica" panose="020B0604020202020204" pitchFamily="34" charset="0"/>
                <a:ea typeface="MS PGothic" panose="020B0600070205080204" pitchFamily="34" charset="-128"/>
              </a:defRPr>
            </a:lvl1pPr>
            <a:lvl2pPr marL="38652428" indent="-38186541">
              <a:defRPr sz="2400">
                <a:solidFill>
                  <a:schemeClr val="tx1"/>
                </a:solidFill>
                <a:latin typeface="Helvetica" panose="020B0604020202020204" pitchFamily="34" charset="0"/>
                <a:ea typeface="MS PGothic" panose="020B0600070205080204" pitchFamily="34" charset="-128"/>
              </a:defRPr>
            </a:lvl2pPr>
            <a:lvl3pPr marL="1164717" indent="-232943">
              <a:defRPr sz="2400">
                <a:solidFill>
                  <a:schemeClr val="tx1"/>
                </a:solidFill>
                <a:latin typeface="Helvetica" panose="020B0604020202020204" pitchFamily="34" charset="0"/>
                <a:ea typeface="MS PGothic" panose="020B0600070205080204" pitchFamily="34" charset="-128"/>
              </a:defRPr>
            </a:lvl3pPr>
            <a:lvl4pPr marL="1630604" indent="-232943">
              <a:defRPr sz="2400">
                <a:solidFill>
                  <a:schemeClr val="tx1"/>
                </a:solidFill>
                <a:latin typeface="Helvetica" panose="020B0604020202020204" pitchFamily="34" charset="0"/>
                <a:ea typeface="MS PGothic" panose="020B0600070205080204" pitchFamily="34" charset="-128"/>
              </a:defRPr>
            </a:lvl4pPr>
            <a:lvl5pPr marL="2096491" indent="-232943">
              <a:defRPr sz="2400">
                <a:solidFill>
                  <a:schemeClr val="tx1"/>
                </a:solidFill>
                <a:latin typeface="Helvetica" panose="020B0604020202020204" pitchFamily="34" charset="0"/>
                <a:ea typeface="MS PGothic" panose="020B0600070205080204" pitchFamily="34" charset="-128"/>
              </a:defRPr>
            </a:lvl5pPr>
            <a:lvl6pPr marL="2562377" indent="-232943"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3028264" indent="-232943"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94151" indent="-232943"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960038" indent="-232943"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fld id="{9D24F697-9CA1-4FF3-BA27-55467D38C5F9}" type="slidenum">
              <a:rPr lang="en-US" altLang="en-US" sz="1200">
                <a:latin typeface="Arial" panose="020B0604020202020204" pitchFamily="34" charset="0"/>
              </a:rPr>
              <a:pPr/>
              <a:t>5</a:t>
            </a:fld>
            <a:endParaRPr lang="en-US" altLang="en-US" sz="1200" dirty="0">
              <a:latin typeface="Arial" panose="020B0604020202020204" pitchFamily="34" charset="0"/>
            </a:endParaRPr>
          </a:p>
        </p:txBody>
      </p:sp>
    </p:spTree>
    <p:extLst>
      <p:ext uri="{BB962C8B-B14F-4D97-AF65-F5344CB8AC3E}">
        <p14:creationId xmlns:p14="http://schemas.microsoft.com/office/powerpoint/2010/main" val="16437166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a:ln/>
        </p:spPr>
      </p:sp>
      <p:sp>
        <p:nvSpPr>
          <p:cNvPr id="33795"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CA" dirty="0"/>
              <a:t>Information is useful when it is </a:t>
            </a:r>
            <a:r>
              <a:rPr lang="en-CA" b="1" dirty="0"/>
              <a:t>accurate.</a:t>
            </a:r>
            <a:r>
              <a:rPr lang="en-CA" dirty="0"/>
              <a:t> Before relying on information to make decisions, you must know that the information is correct. </a:t>
            </a:r>
          </a:p>
          <a:p>
            <a:r>
              <a:rPr lang="en-CA" dirty="0"/>
              <a:t>Information is useful when it is </a:t>
            </a:r>
            <a:r>
              <a:rPr lang="en-CA" b="1" dirty="0"/>
              <a:t>complete. </a:t>
            </a:r>
            <a:r>
              <a:rPr lang="en-CA" dirty="0"/>
              <a:t>Incomplete or missing information makes it difficult to recognize problems and identify potential solutions. </a:t>
            </a:r>
          </a:p>
          <a:p>
            <a:r>
              <a:rPr lang="en-CA" dirty="0"/>
              <a:t>You can have complete, accurate information, but it’s not very useful if it isn’t </a:t>
            </a:r>
            <a:r>
              <a:rPr lang="en-CA" b="1" dirty="0"/>
              <a:t>relevant</a:t>
            </a:r>
            <a:r>
              <a:rPr lang="en-CA" dirty="0"/>
              <a:t>; i.e., if it doesn’t pertain to the problems you’re facing. </a:t>
            </a:r>
          </a:p>
          <a:p>
            <a:r>
              <a:rPr lang="en-CA" dirty="0"/>
              <a:t>Information is useful when it is </a:t>
            </a:r>
            <a:r>
              <a:rPr lang="en-CA" b="1" dirty="0"/>
              <a:t>timely. </a:t>
            </a:r>
            <a:r>
              <a:rPr lang="en-CA" dirty="0"/>
              <a:t>The information must be available when needed to define a problem or to begin to identify possible solutions. </a:t>
            </a:r>
          </a:p>
          <a:p>
            <a:endParaRPr lang="en-CA" altLang="en-US" b="1" noProof="0" dirty="0">
              <a:latin typeface="Arial" panose="020B0604020202020204" pitchFamily="34" charset="0"/>
            </a:endParaRPr>
          </a:p>
        </p:txBody>
      </p:sp>
      <p:sp>
        <p:nvSpPr>
          <p:cNvPr id="33796" name="Slide Number Placeholder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Helvetica" panose="020B0604020202020204" pitchFamily="34" charset="0"/>
                <a:ea typeface="MS PGothic" panose="020B0600070205080204" pitchFamily="34" charset="-128"/>
              </a:defRPr>
            </a:lvl1pPr>
            <a:lvl2pPr marL="38652428" indent="-38186541">
              <a:defRPr sz="2400">
                <a:solidFill>
                  <a:schemeClr val="tx1"/>
                </a:solidFill>
                <a:latin typeface="Helvetica" panose="020B0604020202020204" pitchFamily="34" charset="0"/>
                <a:ea typeface="MS PGothic" panose="020B0600070205080204" pitchFamily="34" charset="-128"/>
              </a:defRPr>
            </a:lvl2pPr>
            <a:lvl3pPr marL="1164717" indent="-232943">
              <a:defRPr sz="2400">
                <a:solidFill>
                  <a:schemeClr val="tx1"/>
                </a:solidFill>
                <a:latin typeface="Helvetica" panose="020B0604020202020204" pitchFamily="34" charset="0"/>
                <a:ea typeface="MS PGothic" panose="020B0600070205080204" pitchFamily="34" charset="-128"/>
              </a:defRPr>
            </a:lvl3pPr>
            <a:lvl4pPr marL="1630604" indent="-232943">
              <a:defRPr sz="2400">
                <a:solidFill>
                  <a:schemeClr val="tx1"/>
                </a:solidFill>
                <a:latin typeface="Helvetica" panose="020B0604020202020204" pitchFamily="34" charset="0"/>
                <a:ea typeface="MS PGothic" panose="020B0600070205080204" pitchFamily="34" charset="-128"/>
              </a:defRPr>
            </a:lvl4pPr>
            <a:lvl5pPr marL="2096491" indent="-232943">
              <a:defRPr sz="2400">
                <a:solidFill>
                  <a:schemeClr val="tx1"/>
                </a:solidFill>
                <a:latin typeface="Helvetica" panose="020B0604020202020204" pitchFamily="34" charset="0"/>
                <a:ea typeface="MS PGothic" panose="020B0600070205080204" pitchFamily="34" charset="-128"/>
              </a:defRPr>
            </a:lvl5pPr>
            <a:lvl6pPr marL="2562377" indent="-232943"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3028264" indent="-232943"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94151" indent="-232943"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960038" indent="-232943"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fld id="{C99A1C3B-8A6A-426C-8470-652294557153}" type="slidenum">
              <a:rPr lang="en-US" altLang="en-US" sz="1200">
                <a:latin typeface="Arial" panose="020B0604020202020204" pitchFamily="34" charset="0"/>
              </a:rPr>
              <a:pPr/>
              <a:t>6</a:t>
            </a:fld>
            <a:endParaRPr lang="en-US" altLang="en-US" sz="1200" dirty="0">
              <a:latin typeface="Arial" panose="020B0604020202020204" pitchFamily="34" charset="0"/>
            </a:endParaRPr>
          </a:p>
        </p:txBody>
      </p:sp>
    </p:spTree>
    <p:extLst>
      <p:ext uri="{BB962C8B-B14F-4D97-AF65-F5344CB8AC3E}">
        <p14:creationId xmlns:p14="http://schemas.microsoft.com/office/powerpoint/2010/main" val="9157353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Image Placeholder 1"/>
          <p:cNvSpPr>
            <a:spLocks noGrp="1" noRot="1" noChangeAspect="1" noTextEdit="1"/>
          </p:cNvSpPr>
          <p:nvPr>
            <p:ph type="sldImg"/>
          </p:nvPr>
        </p:nvSpPr>
        <p:spPr>
          <a:ln/>
        </p:spPr>
      </p:sp>
      <p:sp>
        <p:nvSpPr>
          <p:cNvPr id="33795"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CA" altLang="en-US" b="1" noProof="0" dirty="0">
                <a:latin typeface="Arial" panose="020B0604020202020204" pitchFamily="34" charset="0"/>
              </a:rPr>
              <a:t>Acquisition cost: </a:t>
            </a:r>
            <a:r>
              <a:rPr lang="en-CA" altLang="en-US" noProof="0" dirty="0">
                <a:latin typeface="Arial" panose="020B0604020202020204" pitchFamily="34" charset="0"/>
              </a:rPr>
              <a:t>cost of obtaining data you don’t have</a:t>
            </a:r>
          </a:p>
          <a:p>
            <a:r>
              <a:rPr lang="en-CA" altLang="en-US" b="1" noProof="0" dirty="0">
                <a:latin typeface="Arial" panose="020B0604020202020204" pitchFamily="34" charset="0"/>
              </a:rPr>
              <a:t>Processing cost: </a:t>
            </a:r>
            <a:r>
              <a:rPr lang="en-CA" altLang="en-US" noProof="0" dirty="0">
                <a:latin typeface="Arial" panose="020B0604020202020204" pitchFamily="34" charset="0"/>
              </a:rPr>
              <a:t>cost of turning raw data into usable information</a:t>
            </a:r>
          </a:p>
          <a:p>
            <a:r>
              <a:rPr lang="en-CA" altLang="en-US" noProof="0" dirty="0">
                <a:latin typeface="Arial"/>
                <a:ea typeface="MS PGothic"/>
                <a:cs typeface="Arial"/>
              </a:rPr>
              <a:t>	</a:t>
            </a:r>
            <a:r>
              <a:rPr lang="en-CA" altLang="en-US" b="1" noProof="0" dirty="0">
                <a:latin typeface="Arial"/>
                <a:ea typeface="MS PGothic"/>
                <a:cs typeface="Arial"/>
              </a:rPr>
              <a:t>- Data silo: </a:t>
            </a:r>
            <a:r>
              <a:rPr lang="en-CA" altLang="en-US" noProof="0" dirty="0">
                <a:latin typeface="Arial"/>
                <a:ea typeface="MS PGothic"/>
                <a:cs typeface="Arial"/>
              </a:rPr>
              <a:t>isolated data set difficult to obtain, combine, or use with other company data</a:t>
            </a:r>
          </a:p>
          <a:p>
            <a:r>
              <a:rPr lang="en-CA" altLang="en-US" noProof="0" dirty="0">
                <a:latin typeface="Arial"/>
                <a:ea typeface="MS PGothic"/>
                <a:cs typeface="Arial"/>
              </a:rPr>
              <a:t>	</a:t>
            </a:r>
            <a:r>
              <a:rPr lang="en-CA" altLang="en-US" b="1" noProof="0" dirty="0">
                <a:latin typeface="Arial"/>
                <a:ea typeface="MS PGothic"/>
                <a:cs typeface="Arial"/>
              </a:rPr>
              <a:t>- Data variety: </a:t>
            </a:r>
            <a:r>
              <a:rPr lang="en-CA" altLang="en-US" noProof="0" dirty="0">
                <a:latin typeface="Arial"/>
                <a:ea typeface="MS PGothic"/>
                <a:cs typeface="Arial"/>
              </a:rPr>
              <a:t>data formatted or structured in different ways</a:t>
            </a:r>
          </a:p>
          <a:p>
            <a:r>
              <a:rPr lang="en-CA" altLang="en-US" b="1" noProof="0" dirty="0">
                <a:latin typeface="Arial" panose="020B0604020202020204" pitchFamily="34" charset="0"/>
              </a:rPr>
              <a:t>Storage cost: </a:t>
            </a:r>
            <a:r>
              <a:rPr lang="en-CA" altLang="en-US" noProof="0" dirty="0">
                <a:latin typeface="Arial" panose="020B0604020202020204" pitchFamily="34" charset="0"/>
              </a:rPr>
              <a:t>cost of physically or electronically archiving information for later use and retrieval</a:t>
            </a:r>
          </a:p>
          <a:p>
            <a:r>
              <a:rPr lang="en-CA" altLang="en-US" b="1" noProof="0" dirty="0">
                <a:latin typeface="Arial" panose="020B0604020202020204" pitchFamily="34" charset="0"/>
              </a:rPr>
              <a:t>Retrieval cost:</a:t>
            </a:r>
            <a:r>
              <a:rPr lang="en-CA" altLang="en-US" noProof="0" dirty="0">
                <a:latin typeface="Arial" panose="020B0604020202020204" pitchFamily="34" charset="0"/>
              </a:rPr>
              <a:t> cost of accessing already-stored and processed information</a:t>
            </a:r>
            <a:endParaRPr lang="en-CA" altLang="en-US" b="1" noProof="0" dirty="0">
              <a:latin typeface="Arial" panose="020B0604020202020204" pitchFamily="34" charset="0"/>
            </a:endParaRPr>
          </a:p>
          <a:p>
            <a:r>
              <a:rPr lang="en-CA" altLang="en-US" b="1" noProof="0" dirty="0">
                <a:latin typeface="Arial" panose="020B0604020202020204" pitchFamily="34" charset="0"/>
              </a:rPr>
              <a:t>Communication cost: </a:t>
            </a:r>
            <a:r>
              <a:rPr lang="en-CA" altLang="en-US" noProof="0" dirty="0">
                <a:latin typeface="Arial" panose="020B0604020202020204" pitchFamily="34" charset="0"/>
              </a:rPr>
              <a:t>cost of transmitting information from one place to another</a:t>
            </a:r>
          </a:p>
        </p:txBody>
      </p:sp>
      <p:sp>
        <p:nvSpPr>
          <p:cNvPr id="33796" name="Slide Number Placeholder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Helvetica" panose="020B0604020202020204" pitchFamily="34" charset="0"/>
                <a:ea typeface="MS PGothic" panose="020B0600070205080204" pitchFamily="34" charset="-128"/>
              </a:defRPr>
            </a:lvl1pPr>
            <a:lvl2pPr marL="38652428" indent="-38186541">
              <a:defRPr sz="2400">
                <a:solidFill>
                  <a:schemeClr val="tx1"/>
                </a:solidFill>
                <a:latin typeface="Helvetica" panose="020B0604020202020204" pitchFamily="34" charset="0"/>
                <a:ea typeface="MS PGothic" panose="020B0600070205080204" pitchFamily="34" charset="-128"/>
              </a:defRPr>
            </a:lvl2pPr>
            <a:lvl3pPr marL="1164717" indent="-232943">
              <a:defRPr sz="2400">
                <a:solidFill>
                  <a:schemeClr val="tx1"/>
                </a:solidFill>
                <a:latin typeface="Helvetica" panose="020B0604020202020204" pitchFamily="34" charset="0"/>
                <a:ea typeface="MS PGothic" panose="020B0600070205080204" pitchFamily="34" charset="-128"/>
              </a:defRPr>
            </a:lvl3pPr>
            <a:lvl4pPr marL="1630604" indent="-232943">
              <a:defRPr sz="2400">
                <a:solidFill>
                  <a:schemeClr val="tx1"/>
                </a:solidFill>
                <a:latin typeface="Helvetica" panose="020B0604020202020204" pitchFamily="34" charset="0"/>
                <a:ea typeface="MS PGothic" panose="020B0600070205080204" pitchFamily="34" charset="-128"/>
              </a:defRPr>
            </a:lvl4pPr>
            <a:lvl5pPr marL="2096491" indent="-232943">
              <a:defRPr sz="2400">
                <a:solidFill>
                  <a:schemeClr val="tx1"/>
                </a:solidFill>
                <a:latin typeface="Helvetica" panose="020B0604020202020204" pitchFamily="34" charset="0"/>
                <a:ea typeface="MS PGothic" panose="020B0600070205080204" pitchFamily="34" charset="-128"/>
              </a:defRPr>
            </a:lvl5pPr>
            <a:lvl6pPr marL="2562377" indent="-232943"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3028264" indent="-232943"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94151" indent="-232943"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960038" indent="-232943"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fld id="{C99A1C3B-8A6A-426C-8470-652294557153}" type="slidenum">
              <a:rPr lang="en-US" altLang="en-US" sz="1200">
                <a:latin typeface="Arial" panose="020B0604020202020204" pitchFamily="34" charset="0"/>
              </a:rPr>
              <a:pPr/>
              <a:t>7</a:t>
            </a:fld>
            <a:endParaRPr lang="en-US" altLang="en-US" sz="1200" dirty="0">
              <a:latin typeface="Arial" panose="020B0604020202020204" pitchFamily="34" charset="0"/>
            </a:endParaRPr>
          </a:p>
        </p:txBody>
      </p:sp>
    </p:spTree>
    <p:extLst>
      <p:ext uri="{BB962C8B-B14F-4D97-AF65-F5344CB8AC3E}">
        <p14:creationId xmlns:p14="http://schemas.microsoft.com/office/powerpoint/2010/main" val="415943098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Image Placeholder 1"/>
          <p:cNvSpPr>
            <a:spLocks noGrp="1" noRot="1" noChangeAspect="1" noTextEdit="1"/>
          </p:cNvSpPr>
          <p:nvPr>
            <p:ph type="sldImg"/>
          </p:nvPr>
        </p:nvSpPr>
        <p:spPr>
          <a:ln/>
        </p:spPr>
      </p:sp>
      <p:sp>
        <p:nvSpPr>
          <p:cNvPr id="34819" name="Notes Placeholder 2"/>
          <p:cNvSpPr>
            <a:spLocks noGrp="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CA" altLang="en-US" b="1" noProof="0" dirty="0">
                <a:latin typeface="Arial" panose="020B0604020202020204" pitchFamily="34" charset="0"/>
              </a:rPr>
              <a:t>Bar code: </a:t>
            </a:r>
            <a:r>
              <a:rPr lang="en-CA" altLang="en-US" b="0" noProof="0" dirty="0">
                <a:latin typeface="Arial" panose="020B0604020202020204" pitchFamily="34" charset="0"/>
              </a:rPr>
              <a:t>a </a:t>
            </a:r>
            <a:r>
              <a:rPr lang="en-CA" altLang="en-US" noProof="0" dirty="0">
                <a:latin typeface="Arial" panose="020B0604020202020204" pitchFamily="34" charset="0"/>
              </a:rPr>
              <a:t>visual pattern that represents numerical data by varying the thickness and pattern of the vertical bars</a:t>
            </a:r>
          </a:p>
          <a:p>
            <a:r>
              <a:rPr lang="en-CA" altLang="en-US" b="1" noProof="0" dirty="0">
                <a:latin typeface="Arial" panose="020B0604020202020204" pitchFamily="34" charset="0"/>
              </a:rPr>
              <a:t>QR (quick response) code: </a:t>
            </a:r>
            <a:r>
              <a:rPr lang="en-US" b="0" i="0" dirty="0">
                <a:effectLst/>
                <a:latin typeface="Arial" panose="020B0604020202020204" pitchFamily="34" charset="0"/>
              </a:rPr>
              <a:t>bar codes with black and white patterns scanned with your smartphone</a:t>
            </a:r>
            <a:endParaRPr lang="en-CA" altLang="en-US" b="1" noProof="0" dirty="0">
              <a:latin typeface="Arial" panose="020B0604020202020204" pitchFamily="34" charset="0"/>
            </a:endParaRPr>
          </a:p>
          <a:p>
            <a:r>
              <a:rPr lang="en-CA" altLang="en-US" b="1" noProof="0" dirty="0">
                <a:latin typeface="Arial" panose="020B0604020202020204" pitchFamily="34" charset="0"/>
              </a:rPr>
              <a:t>Radio frequency identification (RFID) tags: </a:t>
            </a:r>
            <a:r>
              <a:rPr lang="en-CA" altLang="en-US" noProof="0" dirty="0">
                <a:latin typeface="Arial" panose="020B0604020202020204" pitchFamily="34" charset="0"/>
              </a:rPr>
              <a:t>tags containing minuscule microchips that transmit information via radio waves and can be used to track the number and the location of objects into which tags have been inserted</a:t>
            </a:r>
          </a:p>
          <a:p>
            <a:r>
              <a:rPr lang="en-CA" altLang="en-US" b="1" noProof="0" dirty="0">
                <a:latin typeface="Arial" panose="020B0604020202020204" pitchFamily="34" charset="0"/>
              </a:rPr>
              <a:t>Sensors: </a:t>
            </a:r>
            <a:r>
              <a:rPr lang="en-US" b="0" i="0" dirty="0">
                <a:effectLst/>
                <a:latin typeface="Arial" panose="020B0604020202020204" pitchFamily="34" charset="0"/>
              </a:rPr>
              <a:t>Sensors detect an event or change and actively transmit that information to other electronic devices. An event, for example, could be someone entering or leaving a space, while a change could be temperature increasing or decreasing.</a:t>
            </a:r>
            <a:endParaRPr lang="en-CA" altLang="en-US" b="1" noProof="0" dirty="0">
              <a:latin typeface="Arial" panose="020B0604020202020204" pitchFamily="34" charset="0"/>
            </a:endParaRPr>
          </a:p>
          <a:p>
            <a:r>
              <a:rPr lang="en-CA" altLang="en-US" b="1" dirty="0">
                <a:latin typeface="Arial"/>
                <a:ea typeface="MS PGothic"/>
                <a:cs typeface="Arial"/>
              </a:rPr>
              <a:t>Document </a:t>
            </a:r>
            <a:r>
              <a:rPr lang="en-CA" altLang="en-US" b="1" noProof="0" dirty="0">
                <a:latin typeface="Arial"/>
                <a:ea typeface="MS PGothic"/>
                <a:cs typeface="Arial"/>
              </a:rPr>
              <a:t>scanners: </a:t>
            </a:r>
            <a:r>
              <a:rPr lang="en-CA" altLang="en-US" noProof="0" dirty="0">
                <a:latin typeface="Arial"/>
                <a:ea typeface="MS PGothic"/>
                <a:cs typeface="Arial"/>
              </a:rPr>
              <a:t>an electronic device that converts printed text and pictures into digital images</a:t>
            </a:r>
            <a:r>
              <a:rPr lang="en-CA" altLang="en-US" dirty="0">
                <a:latin typeface="Arial"/>
                <a:ea typeface="MS PGothic"/>
                <a:cs typeface="Arial"/>
              </a:rPr>
              <a:t> </a:t>
            </a:r>
            <a:endParaRPr lang="en-CA" altLang="en-US" noProof="0" dirty="0">
              <a:latin typeface="Arial" panose="020B0604020202020204" pitchFamily="34" charset="0"/>
              <a:cs typeface="Arial"/>
            </a:endParaRPr>
          </a:p>
          <a:p>
            <a:r>
              <a:rPr lang="en-CA" altLang="en-US" b="1" noProof="0" dirty="0">
                <a:latin typeface="Arial" panose="020B0604020202020204" pitchFamily="34" charset="0"/>
              </a:rPr>
              <a:t>Optical character recognition: </a:t>
            </a:r>
            <a:r>
              <a:rPr lang="en-US" b="0" i="0" dirty="0">
                <a:effectLst/>
                <a:latin typeface="Arial" panose="020B0604020202020204" pitchFamily="34" charset="0"/>
              </a:rPr>
              <a:t>the ability of software to convert digitized documents into American Standard Code for Information Interchange (ASCII) text or PDF documents that can be searched, read, and edited by word processing and other kinds of software.</a:t>
            </a:r>
          </a:p>
          <a:p>
            <a:r>
              <a:rPr lang="en-US" dirty="0">
                <a:latin typeface="Arial"/>
                <a:ea typeface="MS PGothic"/>
                <a:cs typeface="Arial"/>
              </a:rPr>
              <a:t>After data or documents have been entered, captured, or scanned with OCR, r</a:t>
            </a:r>
            <a:r>
              <a:rPr lang="en-US" b="1" dirty="0">
                <a:latin typeface="Arial"/>
                <a:ea typeface="MS PGothic"/>
                <a:cs typeface="Arial"/>
              </a:rPr>
              <a:t>obotic data automation</a:t>
            </a:r>
            <a:r>
              <a:rPr lang="en-US" dirty="0">
                <a:latin typeface="Arial"/>
                <a:ea typeface="MS PGothic"/>
                <a:cs typeface="Arial"/>
              </a:rPr>
              <a:t>, also known as software bots, can be taught to recognize specific data patterns, such as dates, costs, and product numbers, in files, reports, or data silos. Once a pattern has been recognized, bots automatically scan, locate, and extract those data, compiling them into more useful forms and combinations.</a:t>
            </a:r>
          </a:p>
        </p:txBody>
      </p:sp>
      <p:sp>
        <p:nvSpPr>
          <p:cNvPr id="34820" name="Slide Number Placeholder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Helvetica" panose="020B0604020202020204" pitchFamily="34" charset="0"/>
                <a:ea typeface="MS PGothic" panose="020B0600070205080204" pitchFamily="34" charset="-128"/>
              </a:defRPr>
            </a:lvl1pPr>
            <a:lvl2pPr marL="38652428" indent="-38186541">
              <a:defRPr sz="2400">
                <a:solidFill>
                  <a:schemeClr val="tx1"/>
                </a:solidFill>
                <a:latin typeface="Helvetica" panose="020B0604020202020204" pitchFamily="34" charset="0"/>
                <a:ea typeface="MS PGothic" panose="020B0600070205080204" pitchFamily="34" charset="-128"/>
              </a:defRPr>
            </a:lvl2pPr>
            <a:lvl3pPr marL="1164717" indent="-232943">
              <a:defRPr sz="2400">
                <a:solidFill>
                  <a:schemeClr val="tx1"/>
                </a:solidFill>
                <a:latin typeface="Helvetica" panose="020B0604020202020204" pitchFamily="34" charset="0"/>
                <a:ea typeface="MS PGothic" panose="020B0600070205080204" pitchFamily="34" charset="-128"/>
              </a:defRPr>
            </a:lvl3pPr>
            <a:lvl4pPr marL="1630604" indent="-232943">
              <a:defRPr sz="2400">
                <a:solidFill>
                  <a:schemeClr val="tx1"/>
                </a:solidFill>
                <a:latin typeface="Helvetica" panose="020B0604020202020204" pitchFamily="34" charset="0"/>
                <a:ea typeface="MS PGothic" panose="020B0600070205080204" pitchFamily="34" charset="-128"/>
              </a:defRPr>
            </a:lvl4pPr>
            <a:lvl5pPr marL="2096491" indent="-232943">
              <a:defRPr sz="2400">
                <a:solidFill>
                  <a:schemeClr val="tx1"/>
                </a:solidFill>
                <a:latin typeface="Helvetica" panose="020B0604020202020204" pitchFamily="34" charset="0"/>
                <a:ea typeface="MS PGothic" panose="020B0600070205080204" pitchFamily="34" charset="-128"/>
              </a:defRPr>
            </a:lvl5pPr>
            <a:lvl6pPr marL="2562377" indent="-232943"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3028264" indent="-232943"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94151" indent="-232943"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960038" indent="-232943"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fld id="{185B95C7-D0CD-4579-9A87-D24F7A8DC228}" type="slidenum">
              <a:rPr lang="en-US" altLang="en-US" sz="1200">
                <a:latin typeface="Arial" panose="020B0604020202020204" pitchFamily="34" charset="0"/>
              </a:rPr>
              <a:pPr/>
              <a:t>8</a:t>
            </a:fld>
            <a:endParaRPr lang="en-US" altLang="en-US" sz="1200" dirty="0">
              <a:latin typeface="Arial" panose="020B0604020202020204" pitchFamily="34" charset="0"/>
            </a:endParaRPr>
          </a:p>
        </p:txBody>
      </p:sp>
    </p:spTree>
    <p:extLst>
      <p:ext uri="{BB962C8B-B14F-4D97-AF65-F5344CB8AC3E}">
        <p14:creationId xmlns:p14="http://schemas.microsoft.com/office/powerpoint/2010/main" val="17623907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Image Placeholder 1"/>
          <p:cNvSpPr>
            <a:spLocks noGrp="1" noRot="1" noChangeAspect="1" noTextEdit="1"/>
          </p:cNvSpPr>
          <p:nvPr>
            <p:ph type="sldImg"/>
          </p:nvPr>
        </p:nvSpPr>
        <p:spPr>
          <a:ln/>
        </p:spPr>
      </p:sp>
      <p:sp>
        <p:nvSpPr>
          <p:cNvPr id="37891" name="Notes Placeholder 2"/>
          <p:cNvSpPr>
            <a:spLocks noGrp="1"/>
          </p:cNvSpPr>
          <p:nvPr>
            <p:ph type="body" idx="1"/>
          </p:nvPr>
        </p:nvSpPr>
        <p:spPr>
          <a:xfrm>
            <a:off x="233680" y="4338320"/>
            <a:ext cx="6620933" cy="4260850"/>
          </a:xfrm>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a:lnSpc>
                <a:spcPct val="80000"/>
              </a:lnSpc>
            </a:pPr>
            <a:r>
              <a:rPr lang="en-CA" altLang="en-US" b="1" noProof="0" dirty="0">
                <a:latin typeface="Arial" panose="020B0604020202020204" pitchFamily="34" charset="0"/>
              </a:rPr>
              <a:t>Processing information: </a:t>
            </a:r>
            <a:r>
              <a:rPr lang="en-CA" altLang="en-US" noProof="0" dirty="0">
                <a:latin typeface="Arial" panose="020B0604020202020204" pitchFamily="34" charset="0"/>
              </a:rPr>
              <a:t>transforming raw data into meaningful information</a:t>
            </a:r>
          </a:p>
          <a:p>
            <a:pPr>
              <a:lnSpc>
                <a:spcPct val="80000"/>
              </a:lnSpc>
            </a:pPr>
            <a:r>
              <a:rPr lang="en-CA" altLang="en-US" b="1" noProof="0" dirty="0">
                <a:latin typeface="Arial" panose="020B0604020202020204" pitchFamily="34" charset="0"/>
              </a:rPr>
              <a:t>Data mining: </a:t>
            </a:r>
            <a:r>
              <a:rPr lang="en-CA" altLang="en-US" noProof="0" dirty="0">
                <a:latin typeface="Arial" panose="020B0604020202020204" pitchFamily="34" charset="0"/>
              </a:rPr>
              <a:t>the process of discovering patterns and relationships in large amounts of data. Data mining splits a data set in half, finds patterns in one half, and tests the validity of those patterns by trying to find them again in the second half of the data set. Data come from </a:t>
            </a:r>
            <a:r>
              <a:rPr lang="en-CA" altLang="en-US" b="1" noProof="0" dirty="0">
                <a:latin typeface="Arial" panose="020B0604020202020204" pitchFamily="34" charset="0"/>
              </a:rPr>
              <a:t>data warehouses. </a:t>
            </a:r>
            <a:r>
              <a:rPr lang="en-CA" altLang="en-US" noProof="0" dirty="0">
                <a:latin typeface="Arial" panose="020B0604020202020204" pitchFamily="34" charset="0"/>
              </a:rPr>
              <a:t>Data in data warehouses can be analyzed using two kinds of data mining: supervised and unsupervised.</a:t>
            </a:r>
          </a:p>
          <a:p>
            <a:pPr>
              <a:lnSpc>
                <a:spcPct val="80000"/>
              </a:lnSpc>
            </a:pPr>
            <a:r>
              <a:rPr lang="en-CA" altLang="en-US" b="1" noProof="0" dirty="0">
                <a:latin typeface="Arial" panose="020B0604020202020204" pitchFamily="34" charset="0"/>
              </a:rPr>
              <a:t>Data warehouse: </a:t>
            </a:r>
            <a:r>
              <a:rPr lang="en-CA" altLang="en-US" noProof="0" dirty="0">
                <a:latin typeface="Arial" panose="020B0604020202020204" pitchFamily="34" charset="0"/>
              </a:rPr>
              <a:t>stores huge amounts of data that have been prepared for data mining analysis by being cleaned of errors and redundancy</a:t>
            </a:r>
          </a:p>
          <a:p>
            <a:pPr>
              <a:lnSpc>
                <a:spcPct val="80000"/>
              </a:lnSpc>
            </a:pPr>
            <a:r>
              <a:rPr lang="en-CA" altLang="en-US" b="1" noProof="0" dirty="0">
                <a:latin typeface="Arial" panose="020B0604020202020204" pitchFamily="34" charset="0"/>
              </a:rPr>
              <a:t>Supervised data mining: </a:t>
            </a:r>
            <a:r>
              <a:rPr lang="en-CA" altLang="en-US" noProof="0" dirty="0">
                <a:latin typeface="Arial" panose="020B0604020202020204" pitchFamily="34" charset="0"/>
              </a:rPr>
              <a:t>the process in which a user tells data mining software to look and test for specific patterns and relationships in a data set. This is done through a series of </a:t>
            </a:r>
            <a:r>
              <a:rPr lang="en-CA" altLang="ja-JP" noProof="0" dirty="0">
                <a:latin typeface="Arial" panose="020B0604020202020204" pitchFamily="34" charset="0"/>
              </a:rPr>
              <a:t>“what if?” questions or statements.</a:t>
            </a:r>
            <a:endParaRPr lang="en-CA" altLang="en-US" b="1" noProof="0" dirty="0">
              <a:latin typeface="Arial" panose="020B0604020202020204" pitchFamily="34" charset="0"/>
            </a:endParaRPr>
          </a:p>
          <a:p>
            <a:pPr>
              <a:lnSpc>
                <a:spcPct val="80000"/>
              </a:lnSpc>
            </a:pPr>
            <a:r>
              <a:rPr lang="en-CA" altLang="en-US" b="1" noProof="0" dirty="0">
                <a:latin typeface="Arial" panose="020B0604020202020204" pitchFamily="34" charset="0"/>
              </a:rPr>
              <a:t>Unsupervised data mining: </a:t>
            </a:r>
            <a:r>
              <a:rPr lang="en-CA" altLang="en-US" noProof="0" dirty="0">
                <a:latin typeface="Arial" panose="020B0604020202020204" pitchFamily="34" charset="0"/>
              </a:rPr>
              <a:t>the process in which a user simply tells the data mining software to uncover whatever patterns and relationships it can find in a data set. Unsupervised data mining is good at identifying association or affinity patterns, sequence patterns, and predictive patterns. It can also identify what data mining technicians call data clusters.</a:t>
            </a:r>
          </a:p>
          <a:p>
            <a:pPr>
              <a:lnSpc>
                <a:spcPct val="80000"/>
              </a:lnSpc>
            </a:pPr>
            <a:r>
              <a:rPr lang="en-CA" altLang="en-US" b="1" noProof="0" dirty="0">
                <a:latin typeface="Arial" panose="020B0604020202020204" pitchFamily="34" charset="0"/>
              </a:rPr>
              <a:t>Association or affinity patterns: </a:t>
            </a:r>
            <a:r>
              <a:rPr lang="en-CA" altLang="en-US" noProof="0" dirty="0">
                <a:latin typeface="Arial" panose="020B0604020202020204" pitchFamily="34" charset="0"/>
              </a:rPr>
              <a:t>occur when two or more database elements tend to occur together in a significant way. One company found that beer and diapers tended to be bought together between 5 and 7 p.m. Question: </a:t>
            </a:r>
            <a:r>
              <a:rPr lang="en-CA" altLang="ja-JP" noProof="0" dirty="0">
                <a:latin typeface="Arial" panose="020B0604020202020204" pitchFamily="34" charset="0"/>
              </a:rPr>
              <a:t>Why? Answer: Parents, who were told by partners to buy diapers on the way home, also decided to pick up a six-pack.</a:t>
            </a:r>
            <a:endParaRPr lang="en-CA" altLang="en-US" noProof="0" dirty="0">
              <a:latin typeface="Arial" panose="020B0604020202020204" pitchFamily="34" charset="0"/>
            </a:endParaRPr>
          </a:p>
          <a:p>
            <a:pPr>
              <a:lnSpc>
                <a:spcPct val="80000"/>
              </a:lnSpc>
            </a:pPr>
            <a:r>
              <a:rPr lang="en-CA" altLang="en-US" b="1" noProof="0" dirty="0">
                <a:latin typeface="Arial" panose="020B0604020202020204" pitchFamily="34" charset="0"/>
              </a:rPr>
              <a:t>Sequence patterns: </a:t>
            </a:r>
            <a:r>
              <a:rPr lang="en-CA" altLang="en-US" noProof="0" dirty="0">
                <a:latin typeface="Arial" panose="020B0604020202020204" pitchFamily="34" charset="0"/>
              </a:rPr>
              <a:t>when two or more database elements occur together in a significant pattern but one of the elements precedes the other</a:t>
            </a:r>
            <a:endParaRPr lang="en-CA" altLang="en-US" b="1" noProof="0" dirty="0">
              <a:latin typeface="Arial" panose="020B0604020202020204" pitchFamily="34" charset="0"/>
            </a:endParaRPr>
          </a:p>
          <a:p>
            <a:pPr>
              <a:lnSpc>
                <a:spcPct val="80000"/>
              </a:lnSpc>
            </a:pPr>
            <a:r>
              <a:rPr lang="en-CA" altLang="en-US" b="1" noProof="0" dirty="0">
                <a:latin typeface="Arial" panose="020B0604020202020204" pitchFamily="34" charset="0"/>
              </a:rPr>
              <a:t>Predictive patterns:</a:t>
            </a:r>
            <a:r>
              <a:rPr lang="en-CA" altLang="en-US" noProof="0" dirty="0">
                <a:latin typeface="Arial" panose="020B0604020202020204" pitchFamily="34" charset="0"/>
              </a:rPr>
              <a:t> help identify database elements that differ</a:t>
            </a:r>
          </a:p>
          <a:p>
            <a:pPr>
              <a:lnSpc>
                <a:spcPct val="80000"/>
              </a:lnSpc>
            </a:pPr>
            <a:r>
              <a:rPr lang="en-CA" altLang="en-US" b="1" noProof="0" dirty="0">
                <a:latin typeface="Arial" panose="020B0604020202020204" pitchFamily="34" charset="0"/>
              </a:rPr>
              <a:t>Data clusters: </a:t>
            </a:r>
            <a:r>
              <a:rPr lang="en-CA" altLang="en-US" noProof="0" dirty="0">
                <a:latin typeface="Arial" panose="020B0604020202020204" pitchFamily="34" charset="0"/>
              </a:rPr>
              <a:t>when</a:t>
            </a:r>
            <a:r>
              <a:rPr lang="en-CA" altLang="en-US" b="1" noProof="0" dirty="0">
                <a:latin typeface="Arial" panose="020B0604020202020204" pitchFamily="34" charset="0"/>
              </a:rPr>
              <a:t> </a:t>
            </a:r>
            <a:r>
              <a:rPr lang="en-CA" altLang="en-US" noProof="0" dirty="0">
                <a:latin typeface="Arial" panose="020B0604020202020204" pitchFamily="34" charset="0"/>
              </a:rPr>
              <a:t>three or more database elements occur together (i.e., cluster) in a significant way</a:t>
            </a:r>
          </a:p>
        </p:txBody>
      </p:sp>
      <p:sp>
        <p:nvSpPr>
          <p:cNvPr id="37892" name="Slide Number Placeholder 3"/>
          <p:cNvSpPr>
            <a:spLocks noGrp="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Helvetica" panose="020B0604020202020204" pitchFamily="34" charset="0"/>
                <a:ea typeface="MS PGothic" panose="020B0600070205080204" pitchFamily="34" charset="-128"/>
              </a:defRPr>
            </a:lvl1pPr>
            <a:lvl2pPr marL="38652428" indent="-38186541">
              <a:defRPr sz="2400">
                <a:solidFill>
                  <a:schemeClr val="tx1"/>
                </a:solidFill>
                <a:latin typeface="Helvetica" panose="020B0604020202020204" pitchFamily="34" charset="0"/>
                <a:ea typeface="MS PGothic" panose="020B0600070205080204" pitchFamily="34" charset="-128"/>
              </a:defRPr>
            </a:lvl2pPr>
            <a:lvl3pPr marL="1164717" indent="-232943">
              <a:defRPr sz="2400">
                <a:solidFill>
                  <a:schemeClr val="tx1"/>
                </a:solidFill>
                <a:latin typeface="Helvetica" panose="020B0604020202020204" pitchFamily="34" charset="0"/>
                <a:ea typeface="MS PGothic" panose="020B0600070205080204" pitchFamily="34" charset="-128"/>
              </a:defRPr>
            </a:lvl3pPr>
            <a:lvl4pPr marL="1630604" indent="-232943">
              <a:defRPr sz="2400">
                <a:solidFill>
                  <a:schemeClr val="tx1"/>
                </a:solidFill>
                <a:latin typeface="Helvetica" panose="020B0604020202020204" pitchFamily="34" charset="0"/>
                <a:ea typeface="MS PGothic" panose="020B0600070205080204" pitchFamily="34" charset="-128"/>
              </a:defRPr>
            </a:lvl4pPr>
            <a:lvl5pPr marL="2096491" indent="-232943">
              <a:defRPr sz="2400">
                <a:solidFill>
                  <a:schemeClr val="tx1"/>
                </a:solidFill>
                <a:latin typeface="Helvetica" panose="020B0604020202020204" pitchFamily="34" charset="0"/>
                <a:ea typeface="MS PGothic" panose="020B0600070205080204" pitchFamily="34" charset="-128"/>
              </a:defRPr>
            </a:lvl5pPr>
            <a:lvl6pPr marL="2562377" indent="-232943"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3028264" indent="-232943"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94151" indent="-232943"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960038" indent="-232943"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fld id="{3571D36F-0F4F-42AE-87C8-31A5B93B5054}" type="slidenum">
              <a:rPr lang="en-US" altLang="en-US" sz="1200">
                <a:latin typeface="Arial" panose="020B0604020202020204" pitchFamily="34" charset="0"/>
              </a:rPr>
              <a:pPr/>
              <a:t>9</a:t>
            </a:fld>
            <a:endParaRPr lang="en-US" altLang="en-US" sz="1200" dirty="0">
              <a:latin typeface="Arial" panose="020B0604020202020204" pitchFamily="34" charset="0"/>
            </a:endParaRPr>
          </a:p>
        </p:txBody>
      </p:sp>
    </p:spTree>
    <p:extLst>
      <p:ext uri="{BB962C8B-B14F-4D97-AF65-F5344CB8AC3E}">
        <p14:creationId xmlns:p14="http://schemas.microsoft.com/office/powerpoint/2010/main" val="57015169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ook Title Page">
    <p:spTree>
      <p:nvGrpSpPr>
        <p:cNvPr id="1" name=""/>
        <p:cNvGrpSpPr/>
        <p:nvPr/>
      </p:nvGrpSpPr>
      <p:grpSpPr>
        <a:xfrm>
          <a:off x="0" y="0"/>
          <a:ext cx="0" cy="0"/>
          <a:chOff x="0" y="0"/>
          <a:chExt cx="0" cy="0"/>
        </a:xfrm>
      </p:grpSpPr>
      <p:sp>
        <p:nvSpPr>
          <p:cNvPr id="5" name="TextBox 4"/>
          <p:cNvSpPr txBox="1"/>
          <p:nvPr userDrawn="1"/>
        </p:nvSpPr>
        <p:spPr>
          <a:xfrm>
            <a:off x="685800" y="533400"/>
            <a:ext cx="3352800" cy="5029200"/>
          </a:xfrm>
          <a:prstGeom prst="rect">
            <a:avLst/>
          </a:prstGeom>
        </p:spPr>
        <p:txBody>
          <a:bodyPr vert="horz" wrap="square" lIns="91440" tIns="45720" rIns="91440" bIns="45720" rtlCol="0" anchor="ctr">
            <a:noAutofit/>
          </a:bodyPr>
          <a:lstStyle/>
          <a:p>
            <a:endParaRPr lang="en-CA" dirty="0"/>
          </a:p>
        </p:txBody>
      </p:sp>
      <p:sp>
        <p:nvSpPr>
          <p:cNvPr id="6" name="TextBox 5"/>
          <p:cNvSpPr txBox="1"/>
          <p:nvPr userDrawn="1"/>
        </p:nvSpPr>
        <p:spPr>
          <a:xfrm>
            <a:off x="473670" y="772675"/>
            <a:ext cx="3810000" cy="5105400"/>
          </a:xfrm>
          <a:prstGeom prst="rect">
            <a:avLst/>
          </a:prstGeom>
        </p:spPr>
        <p:txBody>
          <a:bodyPr vert="horz" wrap="square" lIns="91440" tIns="45720" rIns="91440" bIns="45720" rtlCol="0" anchor="ctr">
            <a:noAutofit/>
          </a:bodyPr>
          <a:lstStyle/>
          <a:p>
            <a:pPr algn="ctr"/>
            <a:r>
              <a:rPr lang="en-CA" sz="2800" b="0" cap="none" baseline="0" noProof="0" dirty="0">
                <a:solidFill>
                  <a:schemeClr val="tx1"/>
                </a:solidFill>
                <a:latin typeface="Calibri"/>
                <a:cs typeface="Calibri"/>
              </a:rPr>
              <a:t>NETA PowerPoint Slides </a:t>
            </a:r>
          </a:p>
          <a:p>
            <a:pPr algn="ctr"/>
            <a:r>
              <a:rPr lang="en-CA" sz="2800" b="0" cap="none" baseline="0" noProof="0" dirty="0">
                <a:solidFill>
                  <a:schemeClr val="tx1"/>
                </a:solidFill>
                <a:latin typeface="Calibri"/>
                <a:cs typeface="Calibri"/>
              </a:rPr>
              <a:t>to accompany</a:t>
            </a:r>
          </a:p>
          <a:p>
            <a:pPr algn="ctr"/>
            <a:endParaRPr lang="en-CA" sz="2800" b="0" cap="none" baseline="0" noProof="0" dirty="0">
              <a:latin typeface="Calibri"/>
              <a:cs typeface="Calibri"/>
            </a:endParaRPr>
          </a:p>
          <a:p>
            <a:pPr marL="0" marR="0" indent="0" algn="ctr" defTabSz="914400" rtl="0" eaLnBrk="0" fontAlgn="base" latinLnBrk="0" hangingPunct="0">
              <a:lnSpc>
                <a:spcPct val="100000"/>
              </a:lnSpc>
              <a:spcBef>
                <a:spcPct val="0"/>
              </a:spcBef>
              <a:spcAft>
                <a:spcPct val="0"/>
              </a:spcAft>
              <a:buClrTx/>
              <a:buSzTx/>
              <a:buFontTx/>
              <a:buNone/>
              <a:tabLst/>
              <a:defRPr/>
            </a:pPr>
            <a:r>
              <a:rPr lang="en-CA" sz="2600" cap="none" baseline="0" noProof="0" dirty="0">
                <a:solidFill>
                  <a:schemeClr val="tx1"/>
                </a:solidFill>
                <a:latin typeface="Calibri"/>
                <a:cs typeface="Calibri"/>
              </a:rPr>
              <a:t>Williams/Champion/Hall</a:t>
            </a:r>
          </a:p>
          <a:p>
            <a:pPr marL="0" marR="0" indent="0" algn="ctr" defTabSz="914400" rtl="0" eaLnBrk="0" fontAlgn="base" latinLnBrk="0" hangingPunct="0">
              <a:lnSpc>
                <a:spcPct val="100000"/>
              </a:lnSpc>
              <a:spcBef>
                <a:spcPct val="0"/>
              </a:spcBef>
              <a:spcAft>
                <a:spcPct val="0"/>
              </a:spcAft>
              <a:buClrTx/>
              <a:buSzTx/>
              <a:buFontTx/>
              <a:buNone/>
              <a:tabLst/>
              <a:defRPr/>
            </a:pPr>
            <a:endParaRPr lang="en-CA" sz="1200" cap="none" baseline="0" noProof="0" dirty="0">
              <a:solidFill>
                <a:schemeClr val="tx1"/>
              </a:solidFill>
              <a:latin typeface="Calibri"/>
              <a:cs typeface="Calibri"/>
            </a:endParaRPr>
          </a:p>
          <a:p>
            <a:pPr algn="ctr"/>
            <a:r>
              <a:rPr lang="en-CA" sz="5200" b="1" i="0" cap="all" baseline="0" noProof="0" dirty="0">
                <a:solidFill>
                  <a:srgbClr val="E7155C"/>
                </a:solidFill>
                <a:latin typeface="Calibri"/>
                <a:cs typeface="Calibri"/>
              </a:rPr>
              <a:t>MGMT</a:t>
            </a:r>
          </a:p>
          <a:p>
            <a:pPr algn="ctr"/>
            <a:endParaRPr lang="en-CA" sz="1200" b="1" i="0" kern="1200" cap="all" baseline="0" noProof="0" dirty="0">
              <a:solidFill>
                <a:srgbClr val="E7155C"/>
              </a:solidFill>
              <a:latin typeface="Calibri"/>
              <a:ea typeface="ヒラギノ角ゴ Pro W3" charset="-128"/>
              <a:cs typeface="Calibri"/>
            </a:endParaRPr>
          </a:p>
          <a:p>
            <a:pPr algn="ctr"/>
            <a:r>
              <a:rPr lang="en-CA" sz="2600" cap="none" baseline="0" noProof="0" dirty="0">
                <a:solidFill>
                  <a:schemeClr val="tx1"/>
                </a:solidFill>
                <a:latin typeface="Calibri"/>
                <a:cs typeface="Calibri"/>
              </a:rPr>
              <a:t>Fourth Canadian Edition</a:t>
            </a:r>
            <a:endParaRPr lang="en-CA" sz="2600" b="1" cap="all" baseline="0" noProof="0" dirty="0">
              <a:solidFill>
                <a:schemeClr val="tx1"/>
              </a:solidFill>
              <a:latin typeface="Calibri"/>
              <a:cs typeface="Calibri"/>
            </a:endParaRPr>
          </a:p>
          <a:p>
            <a:pPr algn="ctr"/>
            <a:endParaRPr lang="en-CA" sz="2000" b="1" cap="none" baseline="0" dirty="0">
              <a:solidFill>
                <a:schemeClr val="tx1"/>
              </a:solidFill>
              <a:latin typeface="+mn-lt"/>
            </a:endParaRPr>
          </a:p>
        </p:txBody>
      </p:sp>
      <p:pic>
        <p:nvPicPr>
          <p:cNvPr id="8" name="Picture 7"/>
          <p:cNvPicPr>
            <a:picLocks noChangeAspect="1"/>
          </p:cNvPicPr>
          <p:nvPr userDrawn="1"/>
        </p:nvPicPr>
        <p:blipFill>
          <a:blip r:embed="rId2"/>
          <a:stretch>
            <a:fillRect/>
          </a:stretch>
        </p:blipFill>
        <p:spPr>
          <a:xfrm>
            <a:off x="4951475" y="1152150"/>
            <a:ext cx="3415275" cy="4357953"/>
          </a:xfrm>
          <a:prstGeom prst="rect">
            <a:avLst/>
          </a:prstGeom>
        </p:spPr>
      </p:pic>
    </p:spTree>
    <p:extLst>
      <p:ext uri="{BB962C8B-B14F-4D97-AF65-F5344CB8AC3E}">
        <p14:creationId xmlns:p14="http://schemas.microsoft.com/office/powerpoint/2010/main" val="9875745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Chapter Title">
    <p:spTree>
      <p:nvGrpSpPr>
        <p:cNvPr id="1" name=""/>
        <p:cNvGrpSpPr/>
        <p:nvPr/>
      </p:nvGrpSpPr>
      <p:grpSpPr>
        <a:xfrm>
          <a:off x="0" y="0"/>
          <a:ext cx="0" cy="0"/>
          <a:chOff x="0" y="0"/>
          <a:chExt cx="0" cy="0"/>
        </a:xfrm>
      </p:grpSpPr>
      <p:sp>
        <p:nvSpPr>
          <p:cNvPr id="2" name="Title 1"/>
          <p:cNvSpPr>
            <a:spLocks noGrp="1"/>
          </p:cNvSpPr>
          <p:nvPr>
            <p:ph type="ctrTitle"/>
          </p:nvPr>
        </p:nvSpPr>
        <p:spPr>
          <a:xfrm>
            <a:off x="625460" y="1152150"/>
            <a:ext cx="7772400" cy="1470025"/>
          </a:xfrm>
        </p:spPr>
        <p:txBody>
          <a:bodyPr>
            <a:normAutofit/>
          </a:bodyPr>
          <a:lstStyle>
            <a:lvl1pPr>
              <a:defRPr sz="4400" b="1" cap="all" baseline="0">
                <a:solidFill>
                  <a:srgbClr val="E7155C"/>
                </a:solidFill>
              </a:defRPr>
            </a:lvl1pPr>
          </a:lstStyle>
          <a:p>
            <a:r>
              <a:rPr lang="en-CA" noProof="0" dirty="0"/>
              <a:t>Click to edit Master title style</a:t>
            </a:r>
          </a:p>
        </p:txBody>
      </p:sp>
      <p:sp>
        <p:nvSpPr>
          <p:cNvPr id="3" name="Subtitle 2"/>
          <p:cNvSpPr>
            <a:spLocks noGrp="1"/>
          </p:cNvSpPr>
          <p:nvPr>
            <p:ph type="subTitle" idx="1"/>
          </p:nvPr>
        </p:nvSpPr>
        <p:spPr>
          <a:xfrm>
            <a:off x="1308515" y="2821840"/>
            <a:ext cx="6400800" cy="1752600"/>
          </a:xfrm>
        </p:spPr>
        <p:txBody>
          <a:bodyPr>
            <a:normAutofit/>
          </a:bodyPr>
          <a:lstStyle>
            <a:lvl1pPr marL="0" indent="0" algn="ctr">
              <a:buNone/>
              <a:defRPr sz="4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CA" noProof="0" dirty="0"/>
              <a:t>Click to edit Master subtitle style</a:t>
            </a:r>
          </a:p>
        </p:txBody>
      </p:sp>
      <p:sp>
        <p:nvSpPr>
          <p:cNvPr id="4" name="Footer Placeholder 7"/>
          <p:cNvSpPr>
            <a:spLocks noGrp="1"/>
          </p:cNvSpPr>
          <p:nvPr>
            <p:ph type="ftr" sz="quarter" idx="10"/>
          </p:nvPr>
        </p:nvSpPr>
        <p:spPr/>
        <p:txBody>
          <a:bodyPr/>
          <a:lstStyle>
            <a:lvl1pPr>
              <a:defRPr sz="1200"/>
            </a:lvl1pPr>
          </a:lstStyle>
          <a:p>
            <a:pPr>
              <a:defRPr/>
            </a:pPr>
            <a:r>
              <a:rPr lang="en-CA" dirty="0"/>
              <a:t>Copyright © 2017 by Nelson Education Ltd.</a:t>
            </a:r>
          </a:p>
        </p:txBody>
      </p:sp>
      <p:sp>
        <p:nvSpPr>
          <p:cNvPr id="5" name="Slide Number Placeholder 8"/>
          <p:cNvSpPr>
            <a:spLocks noGrp="1"/>
          </p:cNvSpPr>
          <p:nvPr>
            <p:ph type="sldNum" sz="quarter" idx="11"/>
          </p:nvPr>
        </p:nvSpPr>
        <p:spPr/>
        <p:txBody>
          <a:bodyPr/>
          <a:lstStyle>
            <a:lvl1pPr>
              <a:defRPr sz="1400"/>
            </a:lvl1pPr>
          </a:lstStyle>
          <a:p>
            <a:pPr>
              <a:defRPr/>
            </a:pPr>
            <a:r>
              <a:rPr lang="en-CA" dirty="0"/>
              <a:t>16-</a:t>
            </a:r>
            <a:fld id="{EFD4C4E6-C5BB-41FB-8108-C4713E176018}" type="slidenum">
              <a:rPr lang="en-CA" smtClean="0"/>
              <a:pPr>
                <a:defRPr/>
              </a:pPr>
              <a:t>‹#›</a:t>
            </a:fld>
            <a:endParaRPr lang="en-CA" dirty="0"/>
          </a:p>
        </p:txBody>
      </p:sp>
    </p:spTree>
    <p:extLst>
      <p:ext uri="{BB962C8B-B14F-4D97-AF65-F5344CB8AC3E}">
        <p14:creationId xmlns:p14="http://schemas.microsoft.com/office/powerpoint/2010/main" val="21034914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Learning Outcomes">
    <p:spTree>
      <p:nvGrpSpPr>
        <p:cNvPr id="1" name=""/>
        <p:cNvGrpSpPr/>
        <p:nvPr/>
      </p:nvGrpSpPr>
      <p:grpSpPr>
        <a:xfrm>
          <a:off x="0" y="0"/>
          <a:ext cx="0" cy="0"/>
          <a:chOff x="0" y="0"/>
          <a:chExt cx="0" cy="0"/>
        </a:xfrm>
      </p:grpSpPr>
      <p:sp>
        <p:nvSpPr>
          <p:cNvPr id="4" name="TextBox 3"/>
          <p:cNvSpPr txBox="1">
            <a:spLocks noChangeArrowheads="1"/>
          </p:cNvSpPr>
          <p:nvPr userDrawn="1"/>
        </p:nvSpPr>
        <p:spPr bwMode="auto">
          <a:xfrm>
            <a:off x="397775" y="317305"/>
            <a:ext cx="8272462" cy="1107996"/>
          </a:xfrm>
          <a:prstGeom prst="rect">
            <a:avLst/>
          </a:prstGeom>
          <a:noFill/>
          <a:ln>
            <a:noFill/>
          </a:ln>
        </p:spPr>
        <p:txBody>
          <a:bodyPr>
            <a:spAutoFit/>
          </a:bodyPr>
          <a:lstStyle>
            <a:lvl1pPr>
              <a:defRPr sz="2400">
                <a:solidFill>
                  <a:schemeClr val="tx1"/>
                </a:solidFill>
                <a:latin typeface="Helvetica" charset="0"/>
                <a:ea typeface="MS PGothic" pitchFamily="34" charset="-128"/>
              </a:defRPr>
            </a:lvl1pPr>
            <a:lvl2pPr marL="37931725" indent="-37474525">
              <a:defRPr sz="2400">
                <a:solidFill>
                  <a:schemeClr val="tx1"/>
                </a:solidFill>
                <a:latin typeface="Helvetica" charset="0"/>
                <a:ea typeface="MS PGothic" pitchFamily="34" charset="-128"/>
              </a:defRPr>
            </a:lvl2pPr>
            <a:lvl3pPr>
              <a:defRPr sz="2400">
                <a:solidFill>
                  <a:schemeClr val="tx1"/>
                </a:solidFill>
                <a:latin typeface="Helvetica" charset="0"/>
                <a:ea typeface="MS PGothic" pitchFamily="34" charset="-128"/>
              </a:defRPr>
            </a:lvl3pPr>
            <a:lvl4pPr>
              <a:defRPr sz="2400">
                <a:solidFill>
                  <a:schemeClr val="tx1"/>
                </a:solidFill>
                <a:latin typeface="Helvetica" charset="0"/>
                <a:ea typeface="MS PGothic" pitchFamily="34" charset="-128"/>
              </a:defRPr>
            </a:lvl4pPr>
            <a:lvl5pPr>
              <a:defRPr sz="2400">
                <a:solidFill>
                  <a:schemeClr val="tx1"/>
                </a:solidFill>
                <a:latin typeface="Helvetica" charset="0"/>
                <a:ea typeface="MS PGothic" pitchFamily="34" charset="-128"/>
              </a:defRPr>
            </a:lvl5pPr>
            <a:lvl6pPr marL="457200" eaLnBrk="0" fontAlgn="base" hangingPunct="0">
              <a:spcBef>
                <a:spcPct val="0"/>
              </a:spcBef>
              <a:spcAft>
                <a:spcPct val="0"/>
              </a:spcAft>
              <a:defRPr sz="2400">
                <a:solidFill>
                  <a:schemeClr val="tx1"/>
                </a:solidFill>
                <a:latin typeface="Helvetica" charset="0"/>
                <a:ea typeface="MS PGothic" pitchFamily="34" charset="-128"/>
              </a:defRPr>
            </a:lvl6pPr>
            <a:lvl7pPr marL="914400" eaLnBrk="0" fontAlgn="base" hangingPunct="0">
              <a:spcBef>
                <a:spcPct val="0"/>
              </a:spcBef>
              <a:spcAft>
                <a:spcPct val="0"/>
              </a:spcAft>
              <a:defRPr sz="2400">
                <a:solidFill>
                  <a:schemeClr val="tx1"/>
                </a:solidFill>
                <a:latin typeface="Helvetica" charset="0"/>
                <a:ea typeface="MS PGothic" pitchFamily="34" charset="-128"/>
              </a:defRPr>
            </a:lvl7pPr>
            <a:lvl8pPr marL="1371600" eaLnBrk="0" fontAlgn="base" hangingPunct="0">
              <a:spcBef>
                <a:spcPct val="0"/>
              </a:spcBef>
              <a:spcAft>
                <a:spcPct val="0"/>
              </a:spcAft>
              <a:defRPr sz="2400">
                <a:solidFill>
                  <a:schemeClr val="tx1"/>
                </a:solidFill>
                <a:latin typeface="Helvetica" charset="0"/>
                <a:ea typeface="MS PGothic" pitchFamily="34" charset="-128"/>
              </a:defRPr>
            </a:lvl8pPr>
            <a:lvl9pPr marL="1828800" eaLnBrk="0" fontAlgn="base" hangingPunct="0">
              <a:spcBef>
                <a:spcPct val="0"/>
              </a:spcBef>
              <a:spcAft>
                <a:spcPct val="0"/>
              </a:spcAft>
              <a:defRPr sz="2400">
                <a:solidFill>
                  <a:schemeClr val="tx1"/>
                </a:solidFill>
                <a:latin typeface="Helvetica" charset="0"/>
                <a:ea typeface="MS PGothic" pitchFamily="34" charset="-128"/>
              </a:defRPr>
            </a:lvl9pPr>
          </a:lstStyle>
          <a:p>
            <a:pPr>
              <a:defRPr/>
            </a:pPr>
            <a:r>
              <a:rPr lang="en-CA" altLang="en-US" sz="3600" b="1" noProof="0" dirty="0">
                <a:latin typeface="Calibri" pitchFamily="34" charset="0"/>
                <a:cs typeface="+mn-cs"/>
              </a:rPr>
              <a:t>Learning Outcomes</a:t>
            </a:r>
          </a:p>
          <a:p>
            <a:pPr>
              <a:defRPr/>
            </a:pPr>
            <a:r>
              <a:rPr lang="en-CA" altLang="en-US" sz="3000" noProof="0" dirty="0">
                <a:solidFill>
                  <a:srgbClr val="E7155C"/>
                </a:solidFill>
                <a:latin typeface="Calibri" pitchFamily="34" charset="0"/>
                <a:cs typeface="+mn-cs"/>
              </a:rPr>
              <a:t>After reading this chapter, you should be</a:t>
            </a:r>
            <a:r>
              <a:rPr lang="en-CA" altLang="en-US" sz="3000" baseline="0" noProof="0" dirty="0">
                <a:solidFill>
                  <a:srgbClr val="E7155C"/>
                </a:solidFill>
                <a:latin typeface="Calibri" pitchFamily="34" charset="0"/>
                <a:cs typeface="+mn-cs"/>
              </a:rPr>
              <a:t> </a:t>
            </a:r>
            <a:r>
              <a:rPr lang="en-CA" altLang="en-US" sz="3000" noProof="0" dirty="0">
                <a:solidFill>
                  <a:srgbClr val="E7155C"/>
                </a:solidFill>
                <a:latin typeface="Calibri" pitchFamily="34" charset="0"/>
                <a:cs typeface="+mn-cs"/>
              </a:rPr>
              <a:t>able to:</a:t>
            </a:r>
          </a:p>
        </p:txBody>
      </p:sp>
      <p:sp>
        <p:nvSpPr>
          <p:cNvPr id="3" name="Content Placeholder 2"/>
          <p:cNvSpPr>
            <a:spLocks noGrp="1"/>
          </p:cNvSpPr>
          <p:nvPr>
            <p:ph idx="1"/>
          </p:nvPr>
        </p:nvSpPr>
        <p:spPr>
          <a:xfrm>
            <a:off x="473670" y="1531625"/>
            <a:ext cx="8229600" cy="4746328"/>
          </a:xfrm>
        </p:spPr>
        <p:txBody>
          <a:bodyPr anchor="t" anchorCtr="0"/>
          <a:lstStyle>
            <a:lvl1pPr algn="l">
              <a:defRPr sz="3200"/>
            </a:lvl1pPr>
            <a:lvl2pPr algn="l">
              <a:defRPr/>
            </a:lvl2pPr>
            <a:lvl3pPr algn="l">
              <a:defRPr/>
            </a:lvl3pPr>
            <a:lvl4pPr algn="l">
              <a:defRPr/>
            </a:lvl4pPr>
            <a:lvl5pPr algn="l">
              <a:defRPr/>
            </a:lvl5pPr>
          </a:lstStyle>
          <a:p>
            <a:pPr lvl="0"/>
            <a:r>
              <a:rPr lang="en-CA" noProof="0" dirty="0"/>
              <a:t>Click to edit Master text styles</a:t>
            </a:r>
          </a:p>
          <a:p>
            <a:pPr lvl="1"/>
            <a:r>
              <a:rPr lang="en-CA" noProof="0" dirty="0"/>
              <a:t>Second level</a:t>
            </a:r>
          </a:p>
          <a:p>
            <a:pPr lvl="2"/>
            <a:r>
              <a:rPr lang="en-CA" noProof="0" dirty="0"/>
              <a:t>Third level</a:t>
            </a:r>
          </a:p>
          <a:p>
            <a:pPr lvl="3"/>
            <a:r>
              <a:rPr lang="en-CA" noProof="0" dirty="0"/>
              <a:t>Fourth level</a:t>
            </a:r>
          </a:p>
          <a:p>
            <a:pPr lvl="4"/>
            <a:r>
              <a:rPr lang="en-CA" noProof="0" dirty="0"/>
              <a:t>Fifth level</a:t>
            </a:r>
          </a:p>
        </p:txBody>
      </p:sp>
      <p:sp>
        <p:nvSpPr>
          <p:cNvPr id="5" name="Rectangle 5"/>
          <p:cNvSpPr>
            <a:spLocks noGrp="1" noChangeArrowheads="1"/>
          </p:cNvSpPr>
          <p:nvPr>
            <p:ph type="ftr" sz="quarter" idx="10"/>
          </p:nvPr>
        </p:nvSpPr>
        <p:spPr/>
        <p:txBody>
          <a:bodyPr/>
          <a:lstStyle>
            <a:lvl1pPr>
              <a:defRPr/>
            </a:lvl1pPr>
          </a:lstStyle>
          <a:p>
            <a:r>
              <a:rPr lang="en-US" dirty="0"/>
              <a:t>Copyright © 2017 by Nelson Education Ltd.</a:t>
            </a:r>
          </a:p>
        </p:txBody>
      </p:sp>
      <p:sp>
        <p:nvSpPr>
          <p:cNvPr id="6" name="Rectangle 6"/>
          <p:cNvSpPr>
            <a:spLocks noGrp="1" noChangeArrowheads="1"/>
          </p:cNvSpPr>
          <p:nvPr>
            <p:ph type="sldNum" sz="quarter" idx="11"/>
          </p:nvPr>
        </p:nvSpPr>
        <p:spPr/>
        <p:txBody>
          <a:bodyPr/>
          <a:lstStyle>
            <a:lvl1pPr>
              <a:defRPr/>
            </a:lvl1pPr>
          </a:lstStyle>
          <a:p>
            <a:r>
              <a:rPr lang="en-US" dirty="0"/>
              <a:t>16-</a:t>
            </a:r>
            <a:fld id="{A21EB1E3-9DFA-324B-908A-02E6D3EE5DC2}" type="slidenum">
              <a:rPr lang="en-US"/>
              <a:pPr/>
              <a:t>‹#›</a:t>
            </a:fld>
            <a:endParaRPr lang="en-US" dirty="0"/>
          </a:p>
        </p:txBody>
      </p:sp>
    </p:spTree>
    <p:extLst>
      <p:ext uri="{BB962C8B-B14F-4D97-AF65-F5344CB8AC3E}">
        <p14:creationId xmlns:p14="http://schemas.microsoft.com/office/powerpoint/2010/main" val="34679468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en-US"/>
              <a:t>Click to edit Master title style</a:t>
            </a:r>
            <a:endParaRPr lang="en-CA"/>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Rectangle 5"/>
          <p:cNvSpPr>
            <a:spLocks noGrp="1" noChangeArrowheads="1"/>
          </p:cNvSpPr>
          <p:nvPr>
            <p:ph type="ftr" sz="quarter" idx="10"/>
          </p:nvPr>
        </p:nvSpPr>
        <p:spPr>
          <a:ln/>
        </p:spPr>
        <p:txBody>
          <a:bodyPr/>
          <a:lstStyle>
            <a:lvl1pPr>
              <a:defRPr/>
            </a:lvl1pPr>
          </a:lstStyle>
          <a:p>
            <a:pPr>
              <a:defRPr/>
            </a:pPr>
            <a:r>
              <a:rPr lang="en-US" altLang="en-US" dirty="0"/>
              <a:t>Copyright © 2017 by Nelson Education Ltd.</a:t>
            </a:r>
          </a:p>
        </p:txBody>
      </p:sp>
      <p:sp>
        <p:nvSpPr>
          <p:cNvPr id="5" name="Rectangle 6"/>
          <p:cNvSpPr>
            <a:spLocks noGrp="1" noChangeArrowheads="1"/>
          </p:cNvSpPr>
          <p:nvPr>
            <p:ph type="sldNum" sz="quarter" idx="11"/>
          </p:nvPr>
        </p:nvSpPr>
        <p:spPr>
          <a:ln/>
        </p:spPr>
        <p:txBody>
          <a:bodyPr/>
          <a:lstStyle>
            <a:lvl1pPr>
              <a:defRPr/>
            </a:lvl1pPr>
          </a:lstStyle>
          <a:p>
            <a:r>
              <a:rPr lang="en-US" altLang="en-US" dirty="0"/>
              <a:t>16-</a:t>
            </a:r>
            <a:fld id="{8F547289-9396-43EB-AFD0-DD202B45609A}" type="slidenum">
              <a:rPr lang="en-US" altLang="en-US"/>
              <a:pPr/>
              <a:t>‹#›</a:t>
            </a:fld>
            <a:endParaRPr lang="en-US" altLang="en-US" dirty="0"/>
          </a:p>
        </p:txBody>
      </p:sp>
    </p:spTree>
    <p:extLst>
      <p:ext uri="{BB962C8B-B14F-4D97-AF65-F5344CB8AC3E}">
        <p14:creationId xmlns:p14="http://schemas.microsoft.com/office/powerpoint/2010/main" val="35937344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CA" dirty="0"/>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Rectangle 5"/>
          <p:cNvSpPr>
            <a:spLocks noGrp="1" noChangeArrowheads="1"/>
          </p:cNvSpPr>
          <p:nvPr>
            <p:ph type="ftr" sz="quarter" idx="10"/>
          </p:nvPr>
        </p:nvSpPr>
        <p:spPr>
          <a:ln/>
        </p:spPr>
        <p:txBody>
          <a:bodyPr/>
          <a:lstStyle>
            <a:lvl1pPr>
              <a:defRPr/>
            </a:lvl1pPr>
          </a:lstStyle>
          <a:p>
            <a:pPr>
              <a:defRPr/>
            </a:pPr>
            <a:r>
              <a:rPr lang="en-US" altLang="en-US" dirty="0"/>
              <a:t>Copyright © 2017 by Nelson Education Ltd.</a:t>
            </a:r>
          </a:p>
        </p:txBody>
      </p:sp>
      <p:sp>
        <p:nvSpPr>
          <p:cNvPr id="6" name="Rectangle 6"/>
          <p:cNvSpPr>
            <a:spLocks noGrp="1" noChangeArrowheads="1"/>
          </p:cNvSpPr>
          <p:nvPr>
            <p:ph type="sldNum" sz="quarter" idx="11"/>
          </p:nvPr>
        </p:nvSpPr>
        <p:spPr>
          <a:ln/>
        </p:spPr>
        <p:txBody>
          <a:bodyPr/>
          <a:lstStyle>
            <a:lvl1pPr>
              <a:defRPr/>
            </a:lvl1pPr>
          </a:lstStyle>
          <a:p>
            <a:r>
              <a:rPr lang="en-US" altLang="en-US" dirty="0"/>
              <a:t>16-</a:t>
            </a:r>
            <a:fld id="{12F1C61E-504B-4EAA-958D-57F7AE7993E9}" type="slidenum">
              <a:rPr lang="en-US" altLang="en-US"/>
              <a:pPr/>
              <a:t>‹#›</a:t>
            </a:fld>
            <a:endParaRPr lang="en-US" altLang="en-US" dirty="0"/>
          </a:p>
        </p:txBody>
      </p:sp>
    </p:spTree>
    <p:extLst>
      <p:ext uri="{BB962C8B-B14F-4D97-AF65-F5344CB8AC3E}">
        <p14:creationId xmlns:p14="http://schemas.microsoft.com/office/powerpoint/2010/main" val="6308788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000" b="1"/>
            </a:lvl1pPr>
          </a:lstStyle>
          <a:p>
            <a:r>
              <a:rPr lang="en-CA" noProof="0" dirty="0"/>
              <a:t>Click to edit Master title style</a:t>
            </a:r>
          </a:p>
        </p:txBody>
      </p:sp>
      <p:sp>
        <p:nvSpPr>
          <p:cNvPr id="3" name="Rectangle 5"/>
          <p:cNvSpPr>
            <a:spLocks noGrp="1" noChangeArrowheads="1"/>
          </p:cNvSpPr>
          <p:nvPr>
            <p:ph type="ftr" sz="quarter" idx="10"/>
          </p:nvPr>
        </p:nvSpPr>
        <p:spPr>
          <a:ln/>
        </p:spPr>
        <p:txBody>
          <a:bodyPr/>
          <a:lstStyle>
            <a:lvl1pPr>
              <a:defRPr sz="1200"/>
            </a:lvl1pPr>
          </a:lstStyle>
          <a:p>
            <a:r>
              <a:rPr lang="en-US" dirty="0"/>
              <a:t>Copyright © 2017 by Nelson Education Ltd.</a:t>
            </a:r>
          </a:p>
        </p:txBody>
      </p:sp>
      <p:sp>
        <p:nvSpPr>
          <p:cNvPr id="4" name="Rectangle 6"/>
          <p:cNvSpPr>
            <a:spLocks noGrp="1" noChangeArrowheads="1"/>
          </p:cNvSpPr>
          <p:nvPr>
            <p:ph type="sldNum" sz="quarter" idx="11"/>
          </p:nvPr>
        </p:nvSpPr>
        <p:spPr>
          <a:ln/>
        </p:spPr>
        <p:txBody>
          <a:bodyPr/>
          <a:lstStyle>
            <a:lvl1pPr>
              <a:defRPr sz="1400"/>
            </a:lvl1pPr>
          </a:lstStyle>
          <a:p>
            <a:r>
              <a:rPr lang="en-US" dirty="0"/>
              <a:t>1-</a:t>
            </a:r>
            <a:fld id="{81125E27-6E92-ED49-8540-2A07543581EB}" type="slidenum">
              <a:rPr lang="en-US" smtClean="0"/>
              <a:pPr/>
              <a:t>‹#›</a:t>
            </a:fld>
            <a:endParaRPr lang="en-US" dirty="0"/>
          </a:p>
        </p:txBody>
      </p:sp>
    </p:spTree>
    <p:extLst>
      <p:ext uri="{BB962C8B-B14F-4D97-AF65-F5344CB8AC3E}">
        <p14:creationId xmlns:p14="http://schemas.microsoft.com/office/powerpoint/2010/main" val="39299833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CA"/>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Rectangle 5"/>
          <p:cNvSpPr>
            <a:spLocks noGrp="1" noChangeArrowheads="1"/>
          </p:cNvSpPr>
          <p:nvPr>
            <p:ph type="ftr" sz="quarter" idx="10"/>
          </p:nvPr>
        </p:nvSpPr>
        <p:spPr>
          <a:ln/>
        </p:spPr>
        <p:txBody>
          <a:bodyPr/>
          <a:lstStyle>
            <a:lvl1pPr>
              <a:defRPr/>
            </a:lvl1pPr>
          </a:lstStyle>
          <a:p>
            <a:pPr>
              <a:defRPr/>
            </a:pPr>
            <a:r>
              <a:rPr lang="en-US" altLang="en-US" dirty="0"/>
              <a:t>Copyright © 2017 by Nelson Education Ltd.</a:t>
            </a:r>
          </a:p>
        </p:txBody>
      </p:sp>
      <p:sp>
        <p:nvSpPr>
          <p:cNvPr id="8" name="Rectangle 6"/>
          <p:cNvSpPr>
            <a:spLocks noGrp="1" noChangeArrowheads="1"/>
          </p:cNvSpPr>
          <p:nvPr>
            <p:ph type="sldNum" sz="quarter" idx="11"/>
          </p:nvPr>
        </p:nvSpPr>
        <p:spPr>
          <a:ln/>
        </p:spPr>
        <p:txBody>
          <a:bodyPr/>
          <a:lstStyle>
            <a:lvl1pPr>
              <a:defRPr/>
            </a:lvl1pPr>
          </a:lstStyle>
          <a:p>
            <a:r>
              <a:rPr lang="en-US" altLang="en-US" dirty="0"/>
              <a:t>16-</a:t>
            </a:r>
            <a:fld id="{836A7F42-0A1F-460F-A686-C296016EAD27}" type="slidenum">
              <a:rPr lang="en-US" altLang="en-US"/>
              <a:pPr/>
              <a:t>‹#›</a:t>
            </a:fld>
            <a:endParaRPr lang="en-US" altLang="en-US" dirty="0"/>
          </a:p>
        </p:txBody>
      </p:sp>
    </p:spTree>
    <p:extLst>
      <p:ext uri="{BB962C8B-B14F-4D97-AF65-F5344CB8AC3E}">
        <p14:creationId xmlns:p14="http://schemas.microsoft.com/office/powerpoint/2010/main" val="1158313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dirty="0"/>
              <a:t>Click to edit Master title style</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42341" name="Rectangle 5"/>
          <p:cNvSpPr>
            <a:spLocks noGrp="1" noChangeArrowheads="1"/>
          </p:cNvSpPr>
          <p:nvPr>
            <p:ph type="ftr" sz="quarter" idx="3"/>
          </p:nvPr>
        </p:nvSpPr>
        <p:spPr bwMode="auto">
          <a:xfrm>
            <a:off x="2590800" y="6400800"/>
            <a:ext cx="39624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200" smtClean="0">
                <a:latin typeface="Calibri" pitchFamily="34" charset="0"/>
              </a:defRPr>
            </a:lvl1pPr>
          </a:lstStyle>
          <a:p>
            <a:pPr>
              <a:defRPr/>
            </a:pPr>
            <a:r>
              <a:rPr lang="en-US" altLang="en-US" dirty="0"/>
              <a:t>Copyright © 2017 by Nelson Education Ltd.</a:t>
            </a:r>
          </a:p>
        </p:txBody>
      </p:sp>
      <p:sp>
        <p:nvSpPr>
          <p:cNvPr id="142342" name="Rectangle 6"/>
          <p:cNvSpPr>
            <a:spLocks noGrp="1" noChangeArrowheads="1"/>
          </p:cNvSpPr>
          <p:nvPr>
            <p:ph type="sldNum" sz="quarter" idx="4"/>
          </p:nvPr>
        </p:nvSpPr>
        <p:spPr bwMode="auto">
          <a:xfrm>
            <a:off x="6553200" y="6400800"/>
            <a:ext cx="2133600" cy="3206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atin typeface="Calibri" panose="020F0502020204030204" pitchFamily="34" charset="0"/>
              </a:defRPr>
            </a:lvl1pPr>
          </a:lstStyle>
          <a:p>
            <a:r>
              <a:rPr lang="en-US" altLang="en-US" dirty="0"/>
              <a:t>16-</a:t>
            </a:r>
            <a:fld id="{AE6A414C-D17D-4FA7-A2D7-ABACAAB28E40}" type="slidenum">
              <a:rPr lang="en-US" altLang="en-US"/>
              <a:pPr/>
              <a:t>‹#›</a:t>
            </a:fld>
            <a:endParaRPr lang="en-US" altLang="en-US" dirty="0"/>
          </a:p>
        </p:txBody>
      </p:sp>
    </p:spTree>
  </p:cSld>
  <p:clrMap bg1="lt1" tx1="dk1" bg2="lt2" tx2="dk2" accent1="accent1" accent2="accent2" accent3="accent3" accent4="accent4" accent5="accent5" accent6="accent6" hlink="hlink" folHlink="folHlink"/>
  <p:sldLayoutIdLst>
    <p:sldLayoutId id="2147484614" r:id="rId1"/>
    <p:sldLayoutId id="2147484615" r:id="rId2"/>
    <p:sldLayoutId id="2147484616" r:id="rId3"/>
    <p:sldLayoutId id="2147484609" r:id="rId4"/>
    <p:sldLayoutId id="2147484610" r:id="rId5"/>
    <p:sldLayoutId id="2147484617" r:id="rId6"/>
    <p:sldLayoutId id="2147484611" r:id="rId7"/>
  </p:sldLayoutIdLst>
  <p:hf hdr="0" dt="0"/>
  <p:txStyles>
    <p:titleStyle>
      <a:lvl1pPr algn="ctr" rtl="0" eaLnBrk="0" fontAlgn="base" hangingPunct="0">
        <a:spcBef>
          <a:spcPct val="0"/>
        </a:spcBef>
        <a:spcAft>
          <a:spcPct val="0"/>
        </a:spcAft>
        <a:defRPr sz="4000" b="1">
          <a:solidFill>
            <a:schemeClr val="tx1"/>
          </a:solidFill>
          <a:latin typeface="Calibri" pitchFamily="34" charset="0"/>
          <a:ea typeface="MS PGothic" pitchFamily="34" charset="-128"/>
          <a:cs typeface="Calibri" pitchFamily="34" charset="0"/>
        </a:defRPr>
      </a:lvl1pPr>
      <a:lvl2pPr algn="ctr" rtl="0" eaLnBrk="0" fontAlgn="base" hangingPunct="0">
        <a:spcBef>
          <a:spcPct val="0"/>
        </a:spcBef>
        <a:spcAft>
          <a:spcPct val="0"/>
        </a:spcAft>
        <a:defRPr sz="4000" b="1">
          <a:solidFill>
            <a:schemeClr val="tx1"/>
          </a:solidFill>
          <a:latin typeface="Calibri" pitchFamily="34" charset="0"/>
          <a:ea typeface="MS PGothic" pitchFamily="34" charset="-128"/>
          <a:cs typeface="Calibri" pitchFamily="34" charset="0"/>
        </a:defRPr>
      </a:lvl2pPr>
      <a:lvl3pPr algn="ctr" rtl="0" eaLnBrk="0" fontAlgn="base" hangingPunct="0">
        <a:spcBef>
          <a:spcPct val="0"/>
        </a:spcBef>
        <a:spcAft>
          <a:spcPct val="0"/>
        </a:spcAft>
        <a:defRPr sz="4000" b="1">
          <a:solidFill>
            <a:schemeClr val="tx1"/>
          </a:solidFill>
          <a:latin typeface="Calibri" pitchFamily="34" charset="0"/>
          <a:ea typeface="MS PGothic" pitchFamily="34" charset="-128"/>
          <a:cs typeface="Calibri" pitchFamily="34" charset="0"/>
        </a:defRPr>
      </a:lvl3pPr>
      <a:lvl4pPr algn="ctr" rtl="0" eaLnBrk="0" fontAlgn="base" hangingPunct="0">
        <a:spcBef>
          <a:spcPct val="0"/>
        </a:spcBef>
        <a:spcAft>
          <a:spcPct val="0"/>
        </a:spcAft>
        <a:defRPr sz="4000" b="1">
          <a:solidFill>
            <a:schemeClr val="tx1"/>
          </a:solidFill>
          <a:latin typeface="Calibri" pitchFamily="34" charset="0"/>
          <a:ea typeface="MS PGothic" pitchFamily="34" charset="-128"/>
          <a:cs typeface="Calibri" pitchFamily="34" charset="0"/>
        </a:defRPr>
      </a:lvl4pPr>
      <a:lvl5pPr algn="ctr" rtl="0" eaLnBrk="0" fontAlgn="base" hangingPunct="0">
        <a:spcBef>
          <a:spcPct val="0"/>
        </a:spcBef>
        <a:spcAft>
          <a:spcPct val="0"/>
        </a:spcAft>
        <a:defRPr sz="4000" b="1">
          <a:solidFill>
            <a:schemeClr val="tx1"/>
          </a:solidFill>
          <a:latin typeface="Calibri" pitchFamily="34" charset="0"/>
          <a:ea typeface="MS PGothic" pitchFamily="34" charset="-128"/>
          <a:cs typeface="Calibri" pitchFamily="34"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Calibri" pitchFamily="34" charset="0"/>
          <a:ea typeface="MS PGothic" pitchFamily="34" charset="-128"/>
          <a:cs typeface="Calibri" pitchFamily="34" charset="0"/>
        </a:defRPr>
      </a:lvl1pPr>
      <a:lvl2pPr marL="742950" indent="-285750" algn="l" rtl="0" eaLnBrk="0" fontAlgn="base" hangingPunct="0">
        <a:spcBef>
          <a:spcPct val="20000"/>
        </a:spcBef>
        <a:spcAft>
          <a:spcPct val="0"/>
        </a:spcAft>
        <a:buChar char="–"/>
        <a:defRPr sz="2800">
          <a:solidFill>
            <a:schemeClr val="tx1"/>
          </a:solidFill>
          <a:latin typeface="Calibri" pitchFamily="34" charset="0"/>
          <a:ea typeface="Calibri" charset="0"/>
          <a:cs typeface="Calibri" pitchFamily="34" charset="0"/>
        </a:defRPr>
      </a:lvl2pPr>
      <a:lvl3pPr marL="1143000" indent="-228600" algn="l" rtl="0" eaLnBrk="0" fontAlgn="base" hangingPunct="0">
        <a:spcBef>
          <a:spcPct val="20000"/>
        </a:spcBef>
        <a:spcAft>
          <a:spcPct val="0"/>
        </a:spcAft>
        <a:buChar char="•"/>
        <a:defRPr sz="2400">
          <a:solidFill>
            <a:schemeClr val="tx1"/>
          </a:solidFill>
          <a:latin typeface="Calibri" pitchFamily="34" charset="0"/>
          <a:ea typeface="Calibri" charset="0"/>
          <a:cs typeface="Calibri" pitchFamily="34" charset="0"/>
        </a:defRPr>
      </a:lvl3pPr>
      <a:lvl4pPr marL="1600200" indent="-228600" algn="l" rtl="0" eaLnBrk="0" fontAlgn="base" hangingPunct="0">
        <a:spcBef>
          <a:spcPct val="20000"/>
        </a:spcBef>
        <a:spcAft>
          <a:spcPct val="0"/>
        </a:spcAft>
        <a:buChar char="–"/>
        <a:defRPr sz="2000">
          <a:solidFill>
            <a:schemeClr val="tx1"/>
          </a:solidFill>
          <a:latin typeface="Calibri" pitchFamily="34" charset="0"/>
          <a:ea typeface="Calibri" charset="0"/>
          <a:cs typeface="Calibri" pitchFamily="34" charset="0"/>
        </a:defRPr>
      </a:lvl4pPr>
      <a:lvl5pPr marL="2057400" indent="-228600" algn="l" rtl="0" eaLnBrk="0" fontAlgn="base" hangingPunct="0">
        <a:spcBef>
          <a:spcPct val="20000"/>
        </a:spcBef>
        <a:spcAft>
          <a:spcPct val="0"/>
        </a:spcAft>
        <a:buChar char="»"/>
        <a:defRPr sz="2000">
          <a:solidFill>
            <a:schemeClr val="tx1"/>
          </a:solidFill>
          <a:latin typeface="Calibri" pitchFamily="34" charset="0"/>
          <a:ea typeface="Calibri" charset="0"/>
          <a:cs typeface="Calibri" pitchFamily="34"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microsoft.com/office/2018/10/relationships/comments" Target="../comments/modernComment_16C_0.xml"/><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microsoft.com/office/2018/10/relationships/comments" Target="../comments/modernComment_165_0.xml"/><Relationship Id="rId2" Type="http://schemas.openxmlformats.org/officeDocument/2006/relationships/notesSlide" Target="../notesSlides/notesSlide5.xml"/><Relationship Id="rId1" Type="http://schemas.openxmlformats.org/officeDocument/2006/relationships/slideLayout" Target="../slideLayouts/slideLayout6.xml"/><Relationship Id="rId4" Type="http://schemas.openxmlformats.org/officeDocument/2006/relationships/image" Target="../media/image4.jpeg"/></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7.xml"/><Relationship Id="rId1" Type="http://schemas.openxmlformats.org/officeDocument/2006/relationships/slideLayout" Target="../slideLayouts/slideLayout4.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9.xml"/><Relationship Id="rId1" Type="http://schemas.openxmlformats.org/officeDocument/2006/relationships/slideLayout" Target="../slideLayouts/slideLayout4.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Graphical user interface&#10;&#10;Description automatically generated with medium confidence">
            <a:extLst>
              <a:ext uri="{FF2B5EF4-FFF2-40B4-BE49-F238E27FC236}">
                <a16:creationId xmlns:a16="http://schemas.microsoft.com/office/drawing/2014/main" id="{2A0C7FF7-1C22-1D8C-CC9C-31C8919564F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72000" y="924465"/>
            <a:ext cx="3914536" cy="5009070"/>
          </a:xfrm>
          <a:prstGeom prst="rect">
            <a:avLst/>
          </a:prstGeom>
        </p:spPr>
      </p:pic>
    </p:spTree>
    <p:extLst>
      <p:ext uri="{BB962C8B-B14F-4D97-AF65-F5344CB8AC3E}">
        <p14:creationId xmlns:p14="http://schemas.microsoft.com/office/powerpoint/2010/main" val="22702827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0" y="0"/>
            <a:ext cx="9144000" cy="1219200"/>
          </a:xfrm>
        </p:spPr>
        <p:txBody>
          <a:bodyPr/>
          <a:lstStyle/>
          <a:p>
            <a:r>
              <a:rPr lang="en-CA" altLang="en-US" dirty="0"/>
              <a:t>Protecting Information</a:t>
            </a:r>
          </a:p>
        </p:txBody>
      </p:sp>
      <p:sp>
        <p:nvSpPr>
          <p:cNvPr id="16387" name="Slide Number Placeholder 3"/>
          <p:cNvSpPr>
            <a:spLocks noGrp="1"/>
          </p:cNvSpPr>
          <p:nvPr>
            <p:ph type="sldNum"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Helvetica" panose="020B0604020202020204" pitchFamily="34" charset="0"/>
                <a:ea typeface="MS PGothic" panose="020B0600070205080204" pitchFamily="34" charset="-128"/>
              </a:defRPr>
            </a:lvl1pPr>
            <a:lvl2pPr marL="37931725" indent="-37474525">
              <a:defRPr sz="2400">
                <a:solidFill>
                  <a:schemeClr val="tx1"/>
                </a:solidFill>
                <a:latin typeface="Helvetica" panose="020B0604020202020204" pitchFamily="34" charset="0"/>
                <a:ea typeface="MS PGothic" panose="020B0600070205080204" pitchFamily="34" charset="-128"/>
              </a:defRPr>
            </a:lvl2pPr>
            <a:lvl3pPr marL="1143000" indent="-228600">
              <a:defRPr sz="2400">
                <a:solidFill>
                  <a:schemeClr val="tx1"/>
                </a:solidFill>
                <a:latin typeface="Helvetica" panose="020B0604020202020204" pitchFamily="34" charset="0"/>
                <a:ea typeface="MS PGothic" panose="020B0600070205080204" pitchFamily="34" charset="-128"/>
              </a:defRPr>
            </a:lvl3pPr>
            <a:lvl4pPr marL="1600200" indent="-228600">
              <a:defRPr sz="2400">
                <a:solidFill>
                  <a:schemeClr val="tx1"/>
                </a:solidFill>
                <a:latin typeface="Helvetica" panose="020B0604020202020204" pitchFamily="34" charset="0"/>
                <a:ea typeface="MS PGothic" panose="020B0600070205080204" pitchFamily="34" charset="-128"/>
              </a:defRPr>
            </a:lvl4pPr>
            <a:lvl5pPr marL="2057400" indent="-228600">
              <a:defRPr sz="24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fld id="{ABE4ECC7-4FD1-4063-954D-97F4E25ED8D0}" type="slidenum">
              <a:rPr lang="en-US" altLang="en-US" sz="1400">
                <a:solidFill>
                  <a:srgbClr val="FFFFFF"/>
                </a:solidFill>
              </a:rPr>
              <a:pPr/>
              <a:t>10</a:t>
            </a:fld>
            <a:endParaRPr lang="en-US" altLang="en-US" sz="1400" dirty="0">
              <a:solidFill>
                <a:srgbClr val="FFFFFF"/>
              </a:solidFill>
            </a:endParaRPr>
          </a:p>
        </p:txBody>
      </p:sp>
      <p:sp>
        <p:nvSpPr>
          <p:cNvPr id="16389" name="Slide Number Placeholder 3"/>
          <p:cNvSpPr txBox="1">
            <a:spLocks/>
          </p:cNvSpPr>
          <p:nvPr/>
        </p:nvSpPr>
        <p:spPr bwMode="auto">
          <a:xfrm>
            <a:off x="6553200" y="6400800"/>
            <a:ext cx="2133600" cy="3206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Helvetica" panose="020B0604020202020204" pitchFamily="34" charset="0"/>
                <a:ea typeface="MS PGothic" panose="020B0600070205080204" pitchFamily="34" charset="-128"/>
              </a:defRPr>
            </a:lvl1pPr>
            <a:lvl2pPr marL="37931725" indent="-37474525">
              <a:defRPr sz="2400">
                <a:solidFill>
                  <a:schemeClr val="tx1"/>
                </a:solidFill>
                <a:latin typeface="Helvetica" panose="020B0604020202020204" pitchFamily="34" charset="0"/>
                <a:ea typeface="MS PGothic" panose="020B0600070205080204" pitchFamily="34" charset="-128"/>
              </a:defRPr>
            </a:lvl2pPr>
            <a:lvl3pPr marL="1143000" indent="-228600">
              <a:defRPr sz="2400">
                <a:solidFill>
                  <a:schemeClr val="tx1"/>
                </a:solidFill>
                <a:latin typeface="Helvetica" panose="020B0604020202020204" pitchFamily="34" charset="0"/>
                <a:ea typeface="MS PGothic" panose="020B0600070205080204" pitchFamily="34" charset="-128"/>
              </a:defRPr>
            </a:lvl3pPr>
            <a:lvl4pPr marL="1600200" indent="-228600">
              <a:defRPr sz="2400">
                <a:solidFill>
                  <a:schemeClr val="tx1"/>
                </a:solidFill>
                <a:latin typeface="Helvetica" panose="020B0604020202020204" pitchFamily="34" charset="0"/>
                <a:ea typeface="MS PGothic" panose="020B0600070205080204" pitchFamily="34" charset="-128"/>
              </a:defRPr>
            </a:lvl4pPr>
            <a:lvl5pPr marL="2057400" indent="-228600">
              <a:defRPr sz="24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pPr algn="r"/>
            <a:r>
              <a:rPr lang="en-US" altLang="en-US" sz="1400" dirty="0">
                <a:latin typeface="Calibri" panose="020F0502020204030204" pitchFamily="34" charset="0"/>
              </a:rPr>
              <a:t>16-</a:t>
            </a:r>
            <a:fld id="{44671A4A-9EB7-4D32-AF01-1E46A84A8169}" type="slidenum">
              <a:rPr lang="en-US" altLang="en-US" sz="1400" smtClean="0">
                <a:latin typeface="Calibri" panose="020F0502020204030204" pitchFamily="34" charset="0"/>
              </a:rPr>
              <a:pPr algn="r"/>
              <a:t>10</a:t>
            </a:fld>
            <a:endParaRPr lang="en-US" altLang="en-US" sz="1400" dirty="0">
              <a:latin typeface="Calibri" panose="020F0502020204030204" pitchFamily="34" charset="0"/>
            </a:endParaRPr>
          </a:p>
        </p:txBody>
      </p:sp>
      <p:grpSp>
        <p:nvGrpSpPr>
          <p:cNvPr id="16391" name="Group 1"/>
          <p:cNvGrpSpPr>
            <a:grpSpLocks/>
          </p:cNvGrpSpPr>
          <p:nvPr/>
        </p:nvGrpSpPr>
        <p:grpSpPr bwMode="auto">
          <a:xfrm>
            <a:off x="1384300" y="1379538"/>
            <a:ext cx="6372225" cy="4537075"/>
            <a:chOff x="1261132" y="1152525"/>
            <a:chExt cx="6372225" cy="4537075"/>
          </a:xfrm>
        </p:grpSpPr>
        <p:grpSp>
          <p:nvGrpSpPr>
            <p:cNvPr id="16392" name="Group 19"/>
            <p:cNvGrpSpPr>
              <a:grpSpLocks/>
            </p:cNvGrpSpPr>
            <p:nvPr/>
          </p:nvGrpSpPr>
          <p:grpSpPr bwMode="auto">
            <a:xfrm>
              <a:off x="1261132" y="1152525"/>
              <a:ext cx="2957513" cy="817563"/>
              <a:chOff x="0" y="1510"/>
              <a:chExt cx="2956560" cy="817884"/>
            </a:xfrm>
          </p:grpSpPr>
          <p:sp>
            <p:nvSpPr>
              <p:cNvPr id="34" name="Rounded Rectangle 33"/>
              <p:cNvSpPr/>
              <p:nvPr/>
            </p:nvSpPr>
            <p:spPr>
              <a:xfrm>
                <a:off x="0" y="1510"/>
                <a:ext cx="2956560" cy="817883"/>
              </a:xfrm>
              <a:prstGeom prst="roundRect">
                <a:avLst/>
              </a:prstGeom>
              <a:solidFill>
                <a:srgbClr val="DA1F28"/>
              </a:solidFill>
            </p:spPr>
            <p:style>
              <a:lnRef idx="2">
                <a:schemeClr val="lt1">
                  <a:hueOff val="0"/>
                  <a:satOff val="0"/>
                  <a:lumOff val="0"/>
                  <a:alphaOff val="0"/>
                </a:schemeClr>
              </a:lnRef>
              <a:fillRef idx="1">
                <a:scrgbClr r="0" g="0" b="0"/>
              </a:fillRef>
              <a:effectRef idx="0">
                <a:schemeClr val="accent2">
                  <a:hueOff val="0"/>
                  <a:satOff val="0"/>
                  <a:lumOff val="0"/>
                  <a:alphaOff val="0"/>
                </a:schemeClr>
              </a:effectRef>
              <a:fontRef idx="minor">
                <a:schemeClr val="lt1"/>
              </a:fontRef>
            </p:style>
            <p:txBody>
              <a:bodyPr/>
              <a:lstStyle/>
              <a:p>
                <a:endParaRPr lang="en-CA"/>
              </a:p>
            </p:txBody>
          </p:sp>
          <p:sp>
            <p:nvSpPr>
              <p:cNvPr id="35" name="Rounded Rectangle 4"/>
              <p:cNvSpPr/>
              <p:nvPr/>
            </p:nvSpPr>
            <p:spPr>
              <a:xfrm>
                <a:off x="39675" y="41213"/>
                <a:ext cx="2877210" cy="738478"/>
              </a:xfrm>
              <a:prstGeom prst="rect">
                <a:avLst/>
              </a:prstGeom>
            </p:spPr>
            <p:style>
              <a:lnRef idx="0">
                <a:scrgbClr r="0" g="0" b="0"/>
              </a:lnRef>
              <a:fillRef idx="0">
                <a:scrgbClr r="0" g="0" b="0"/>
              </a:fillRef>
              <a:effectRef idx="0">
                <a:scrgbClr r="0" g="0" b="0"/>
              </a:effectRef>
              <a:fontRef idx="minor">
                <a:schemeClr val="lt1"/>
              </a:fontRef>
            </p:style>
            <p:txBody>
              <a:bodyPr anchor="ctr"/>
              <a:lstStyle>
                <a:lvl1pPr defTabSz="1066800">
                  <a:defRPr sz="2400">
                    <a:solidFill>
                      <a:schemeClr val="tx1"/>
                    </a:solidFill>
                    <a:latin typeface="Helvetica" charset="0"/>
                    <a:ea typeface="MS PGothic" pitchFamily="34" charset="-128"/>
                  </a:defRPr>
                </a:lvl1pPr>
                <a:lvl2pPr marL="37931725" indent="-37474525" defTabSz="1066800">
                  <a:defRPr sz="2400">
                    <a:solidFill>
                      <a:schemeClr val="tx1"/>
                    </a:solidFill>
                    <a:latin typeface="Helvetica" charset="0"/>
                    <a:ea typeface="MS PGothic" pitchFamily="34" charset="-128"/>
                  </a:defRPr>
                </a:lvl2pPr>
                <a:lvl3pPr>
                  <a:defRPr sz="2400">
                    <a:solidFill>
                      <a:schemeClr val="tx1"/>
                    </a:solidFill>
                    <a:latin typeface="Helvetica" charset="0"/>
                    <a:ea typeface="MS PGothic" pitchFamily="34" charset="-128"/>
                  </a:defRPr>
                </a:lvl3pPr>
                <a:lvl4pPr>
                  <a:defRPr sz="2400">
                    <a:solidFill>
                      <a:schemeClr val="tx1"/>
                    </a:solidFill>
                    <a:latin typeface="Helvetica" charset="0"/>
                    <a:ea typeface="MS PGothic" pitchFamily="34" charset="-128"/>
                  </a:defRPr>
                </a:lvl4pPr>
                <a:lvl5pPr>
                  <a:defRPr sz="2400">
                    <a:solidFill>
                      <a:schemeClr val="tx1"/>
                    </a:solidFill>
                    <a:latin typeface="Helvetica" charset="0"/>
                    <a:ea typeface="MS PGothic" pitchFamily="34" charset="-128"/>
                  </a:defRPr>
                </a:lvl5pPr>
                <a:lvl6pPr marL="457200" eaLnBrk="0" fontAlgn="base" hangingPunct="0">
                  <a:spcBef>
                    <a:spcPct val="0"/>
                  </a:spcBef>
                  <a:spcAft>
                    <a:spcPct val="0"/>
                  </a:spcAft>
                  <a:defRPr sz="2400">
                    <a:solidFill>
                      <a:schemeClr val="tx1"/>
                    </a:solidFill>
                    <a:latin typeface="Helvetica" charset="0"/>
                    <a:ea typeface="MS PGothic" pitchFamily="34" charset="-128"/>
                  </a:defRPr>
                </a:lvl6pPr>
                <a:lvl7pPr marL="914400" eaLnBrk="0" fontAlgn="base" hangingPunct="0">
                  <a:spcBef>
                    <a:spcPct val="0"/>
                  </a:spcBef>
                  <a:spcAft>
                    <a:spcPct val="0"/>
                  </a:spcAft>
                  <a:defRPr sz="2400">
                    <a:solidFill>
                      <a:schemeClr val="tx1"/>
                    </a:solidFill>
                    <a:latin typeface="Helvetica" charset="0"/>
                    <a:ea typeface="MS PGothic" pitchFamily="34" charset="-128"/>
                  </a:defRPr>
                </a:lvl7pPr>
                <a:lvl8pPr marL="1371600" eaLnBrk="0" fontAlgn="base" hangingPunct="0">
                  <a:spcBef>
                    <a:spcPct val="0"/>
                  </a:spcBef>
                  <a:spcAft>
                    <a:spcPct val="0"/>
                  </a:spcAft>
                  <a:defRPr sz="2400">
                    <a:solidFill>
                      <a:schemeClr val="tx1"/>
                    </a:solidFill>
                    <a:latin typeface="Helvetica" charset="0"/>
                    <a:ea typeface="MS PGothic" pitchFamily="34" charset="-128"/>
                  </a:defRPr>
                </a:lvl8pPr>
                <a:lvl9pPr marL="1828800" eaLnBrk="0" fontAlgn="base" hangingPunct="0">
                  <a:spcBef>
                    <a:spcPct val="0"/>
                  </a:spcBef>
                  <a:spcAft>
                    <a:spcPct val="0"/>
                  </a:spcAft>
                  <a:defRPr sz="2400">
                    <a:solidFill>
                      <a:schemeClr val="tx1"/>
                    </a:solidFill>
                    <a:latin typeface="Helvetica" charset="0"/>
                    <a:ea typeface="MS PGothic" pitchFamily="34" charset="-128"/>
                  </a:defRPr>
                </a:lvl9pPr>
              </a:lstStyle>
              <a:p>
                <a:pPr algn="ctr">
                  <a:lnSpc>
                    <a:spcPct val="90000"/>
                  </a:lnSpc>
                  <a:spcAft>
                    <a:spcPct val="35000"/>
                  </a:spcAft>
                  <a:defRPr/>
                </a:pPr>
                <a:r>
                  <a:rPr lang="en-CA" altLang="en-US" sz="2800" b="1" dirty="0">
                    <a:solidFill>
                      <a:srgbClr val="FFFFFF"/>
                    </a:solidFill>
                    <a:latin typeface="Calibri" pitchFamily="34" charset="0"/>
                  </a:rPr>
                  <a:t>Authentication</a:t>
                </a:r>
              </a:p>
            </p:txBody>
          </p:sp>
        </p:grpSp>
        <p:grpSp>
          <p:nvGrpSpPr>
            <p:cNvPr id="16393" name="Group 21"/>
            <p:cNvGrpSpPr>
              <a:grpSpLocks/>
            </p:cNvGrpSpPr>
            <p:nvPr/>
          </p:nvGrpSpPr>
          <p:grpSpPr bwMode="auto">
            <a:xfrm>
              <a:off x="1265895" y="2062163"/>
              <a:ext cx="2955925" cy="819150"/>
              <a:chOff x="0" y="901184"/>
              <a:chExt cx="2956560" cy="817884"/>
            </a:xfrm>
          </p:grpSpPr>
          <p:sp>
            <p:nvSpPr>
              <p:cNvPr id="32" name="Rounded Rectangle 31"/>
              <p:cNvSpPr/>
              <p:nvPr/>
            </p:nvSpPr>
            <p:spPr>
              <a:xfrm>
                <a:off x="0" y="901183"/>
                <a:ext cx="2956560" cy="817884"/>
              </a:xfrm>
              <a:prstGeom prst="roundRect">
                <a:avLst/>
              </a:prstGeom>
              <a:solidFill>
                <a:srgbClr val="FB7A05"/>
              </a:solidFill>
            </p:spPr>
            <p:style>
              <a:lnRef idx="2">
                <a:schemeClr val="lt1">
                  <a:hueOff val="0"/>
                  <a:satOff val="0"/>
                  <a:lumOff val="0"/>
                  <a:alphaOff val="0"/>
                </a:schemeClr>
              </a:lnRef>
              <a:fillRef idx="1">
                <a:scrgbClr r="0" g="0" b="0"/>
              </a:fillRef>
              <a:effectRef idx="0">
                <a:schemeClr val="accent3">
                  <a:hueOff val="0"/>
                  <a:satOff val="0"/>
                  <a:lumOff val="0"/>
                  <a:alphaOff val="0"/>
                </a:schemeClr>
              </a:effectRef>
              <a:fontRef idx="minor">
                <a:schemeClr val="lt1"/>
              </a:fontRef>
            </p:style>
            <p:txBody>
              <a:bodyPr/>
              <a:lstStyle/>
              <a:p>
                <a:endParaRPr lang="en-CA"/>
              </a:p>
            </p:txBody>
          </p:sp>
          <p:sp>
            <p:nvSpPr>
              <p:cNvPr id="33" name="Rounded Rectangle 6"/>
              <p:cNvSpPr/>
              <p:nvPr/>
            </p:nvSpPr>
            <p:spPr>
              <a:xfrm>
                <a:off x="39696" y="940810"/>
                <a:ext cx="2877168" cy="738632"/>
              </a:xfrm>
              <a:prstGeom prst="rect">
                <a:avLst/>
              </a:prstGeom>
            </p:spPr>
            <p:style>
              <a:lnRef idx="0">
                <a:scrgbClr r="0" g="0" b="0"/>
              </a:lnRef>
              <a:fillRef idx="0">
                <a:scrgbClr r="0" g="0" b="0"/>
              </a:fillRef>
              <a:effectRef idx="0">
                <a:scrgbClr r="0" g="0" b="0"/>
              </a:effectRef>
              <a:fontRef idx="minor">
                <a:schemeClr val="lt1"/>
              </a:fontRef>
            </p:style>
            <p:txBody>
              <a:bodyPr anchor="ctr"/>
              <a:lstStyle>
                <a:lvl1pPr defTabSz="1066800">
                  <a:defRPr sz="2400">
                    <a:solidFill>
                      <a:schemeClr val="tx1"/>
                    </a:solidFill>
                    <a:latin typeface="Helvetica" charset="0"/>
                    <a:ea typeface="MS PGothic" pitchFamily="34" charset="-128"/>
                  </a:defRPr>
                </a:lvl1pPr>
                <a:lvl2pPr marL="37931725" indent="-37474525" defTabSz="1066800">
                  <a:defRPr sz="2400">
                    <a:solidFill>
                      <a:schemeClr val="tx1"/>
                    </a:solidFill>
                    <a:latin typeface="Helvetica" charset="0"/>
                    <a:ea typeface="MS PGothic" pitchFamily="34" charset="-128"/>
                  </a:defRPr>
                </a:lvl2pPr>
                <a:lvl3pPr>
                  <a:defRPr sz="2400">
                    <a:solidFill>
                      <a:schemeClr val="tx1"/>
                    </a:solidFill>
                    <a:latin typeface="Helvetica" charset="0"/>
                    <a:ea typeface="MS PGothic" pitchFamily="34" charset="-128"/>
                  </a:defRPr>
                </a:lvl3pPr>
                <a:lvl4pPr>
                  <a:defRPr sz="2400">
                    <a:solidFill>
                      <a:schemeClr val="tx1"/>
                    </a:solidFill>
                    <a:latin typeface="Helvetica" charset="0"/>
                    <a:ea typeface="MS PGothic" pitchFamily="34" charset="-128"/>
                  </a:defRPr>
                </a:lvl4pPr>
                <a:lvl5pPr>
                  <a:defRPr sz="2400">
                    <a:solidFill>
                      <a:schemeClr val="tx1"/>
                    </a:solidFill>
                    <a:latin typeface="Helvetica" charset="0"/>
                    <a:ea typeface="MS PGothic" pitchFamily="34" charset="-128"/>
                  </a:defRPr>
                </a:lvl5pPr>
                <a:lvl6pPr marL="457200" eaLnBrk="0" fontAlgn="base" hangingPunct="0">
                  <a:spcBef>
                    <a:spcPct val="0"/>
                  </a:spcBef>
                  <a:spcAft>
                    <a:spcPct val="0"/>
                  </a:spcAft>
                  <a:defRPr sz="2400">
                    <a:solidFill>
                      <a:schemeClr val="tx1"/>
                    </a:solidFill>
                    <a:latin typeface="Helvetica" charset="0"/>
                    <a:ea typeface="MS PGothic" pitchFamily="34" charset="-128"/>
                  </a:defRPr>
                </a:lvl6pPr>
                <a:lvl7pPr marL="914400" eaLnBrk="0" fontAlgn="base" hangingPunct="0">
                  <a:spcBef>
                    <a:spcPct val="0"/>
                  </a:spcBef>
                  <a:spcAft>
                    <a:spcPct val="0"/>
                  </a:spcAft>
                  <a:defRPr sz="2400">
                    <a:solidFill>
                      <a:schemeClr val="tx1"/>
                    </a:solidFill>
                    <a:latin typeface="Helvetica" charset="0"/>
                    <a:ea typeface="MS PGothic" pitchFamily="34" charset="-128"/>
                  </a:defRPr>
                </a:lvl7pPr>
                <a:lvl8pPr marL="1371600" eaLnBrk="0" fontAlgn="base" hangingPunct="0">
                  <a:spcBef>
                    <a:spcPct val="0"/>
                  </a:spcBef>
                  <a:spcAft>
                    <a:spcPct val="0"/>
                  </a:spcAft>
                  <a:defRPr sz="2400">
                    <a:solidFill>
                      <a:schemeClr val="tx1"/>
                    </a:solidFill>
                    <a:latin typeface="Helvetica" charset="0"/>
                    <a:ea typeface="MS PGothic" pitchFamily="34" charset="-128"/>
                  </a:defRPr>
                </a:lvl8pPr>
                <a:lvl9pPr marL="1828800" eaLnBrk="0" fontAlgn="base" hangingPunct="0">
                  <a:spcBef>
                    <a:spcPct val="0"/>
                  </a:spcBef>
                  <a:spcAft>
                    <a:spcPct val="0"/>
                  </a:spcAft>
                  <a:defRPr sz="2400">
                    <a:solidFill>
                      <a:schemeClr val="tx1"/>
                    </a:solidFill>
                    <a:latin typeface="Helvetica" charset="0"/>
                    <a:ea typeface="MS PGothic" pitchFamily="34" charset="-128"/>
                  </a:defRPr>
                </a:lvl9pPr>
              </a:lstStyle>
              <a:p>
                <a:pPr algn="ctr">
                  <a:lnSpc>
                    <a:spcPct val="90000"/>
                  </a:lnSpc>
                  <a:spcAft>
                    <a:spcPct val="35000"/>
                  </a:spcAft>
                  <a:defRPr/>
                </a:pPr>
                <a:r>
                  <a:rPr lang="en-US" altLang="en-US" sz="2800" b="1" dirty="0">
                    <a:solidFill>
                      <a:srgbClr val="FFFFFF"/>
                    </a:solidFill>
                    <a:latin typeface="Calibri" pitchFamily="34" charset="0"/>
                  </a:rPr>
                  <a:t>Authorization</a:t>
                </a:r>
                <a:endParaRPr lang="en-CA" altLang="en-US" sz="2800" b="1" dirty="0">
                  <a:solidFill>
                    <a:srgbClr val="FFFFFF"/>
                  </a:solidFill>
                  <a:latin typeface="Calibri" pitchFamily="34" charset="0"/>
                </a:endParaRPr>
              </a:p>
            </p:txBody>
          </p:sp>
        </p:grpSp>
        <p:grpSp>
          <p:nvGrpSpPr>
            <p:cNvPr id="16394" name="Group 22"/>
            <p:cNvGrpSpPr>
              <a:grpSpLocks/>
            </p:cNvGrpSpPr>
            <p:nvPr/>
          </p:nvGrpSpPr>
          <p:grpSpPr bwMode="auto">
            <a:xfrm>
              <a:off x="1261132" y="2973388"/>
              <a:ext cx="2957513" cy="817562"/>
              <a:chOff x="0" y="1800857"/>
              <a:chExt cx="2956560" cy="817884"/>
            </a:xfrm>
          </p:grpSpPr>
          <p:sp>
            <p:nvSpPr>
              <p:cNvPr id="30" name="Rounded Rectangle 29"/>
              <p:cNvSpPr/>
              <p:nvPr/>
            </p:nvSpPr>
            <p:spPr>
              <a:xfrm>
                <a:off x="0" y="1800856"/>
                <a:ext cx="2956560" cy="817885"/>
              </a:xfrm>
              <a:prstGeom prst="roundRect">
                <a:avLst/>
              </a:prstGeom>
              <a:solidFill>
                <a:srgbClr val="307CD8"/>
              </a:solidFill>
            </p:spPr>
            <p:style>
              <a:lnRef idx="2">
                <a:schemeClr val="lt1">
                  <a:hueOff val="0"/>
                  <a:satOff val="0"/>
                  <a:lumOff val="0"/>
                  <a:alphaOff val="0"/>
                </a:schemeClr>
              </a:lnRef>
              <a:fillRef idx="1">
                <a:scrgbClr r="0" g="0" b="0"/>
              </a:fillRef>
              <a:effectRef idx="0">
                <a:schemeClr val="accent4">
                  <a:hueOff val="0"/>
                  <a:satOff val="0"/>
                  <a:lumOff val="0"/>
                  <a:alphaOff val="0"/>
                </a:schemeClr>
              </a:effectRef>
              <a:fontRef idx="minor">
                <a:schemeClr val="lt1"/>
              </a:fontRef>
            </p:style>
            <p:txBody>
              <a:bodyPr/>
              <a:lstStyle/>
              <a:p>
                <a:endParaRPr lang="en-CA"/>
              </a:p>
            </p:txBody>
          </p:sp>
          <p:sp>
            <p:nvSpPr>
              <p:cNvPr id="31" name="Rounded Rectangle 8"/>
              <p:cNvSpPr/>
              <p:nvPr/>
            </p:nvSpPr>
            <p:spPr>
              <a:xfrm>
                <a:off x="39675" y="1840560"/>
                <a:ext cx="2877210" cy="738478"/>
              </a:xfrm>
              <a:prstGeom prst="rect">
                <a:avLst/>
              </a:prstGeom>
            </p:spPr>
            <p:style>
              <a:lnRef idx="0">
                <a:scrgbClr r="0" g="0" b="0"/>
              </a:lnRef>
              <a:fillRef idx="0">
                <a:scrgbClr r="0" g="0" b="0"/>
              </a:fillRef>
              <a:effectRef idx="0">
                <a:scrgbClr r="0" g="0" b="0"/>
              </a:effectRef>
              <a:fontRef idx="minor">
                <a:schemeClr val="lt1"/>
              </a:fontRef>
            </p:style>
            <p:txBody>
              <a:bodyPr anchor="ctr"/>
              <a:lstStyle>
                <a:lvl1pPr>
                  <a:defRPr sz="2400">
                    <a:solidFill>
                      <a:schemeClr val="tx1"/>
                    </a:solidFill>
                    <a:latin typeface="Helvetica" charset="0"/>
                    <a:ea typeface="MS PGothic" pitchFamily="34" charset="-128"/>
                  </a:defRPr>
                </a:lvl1pPr>
                <a:lvl2pPr marL="37931725" indent="-37474525">
                  <a:defRPr sz="2400">
                    <a:solidFill>
                      <a:schemeClr val="tx1"/>
                    </a:solidFill>
                    <a:latin typeface="Helvetica" charset="0"/>
                    <a:ea typeface="MS PGothic" pitchFamily="34" charset="-128"/>
                  </a:defRPr>
                </a:lvl2pPr>
                <a:lvl3pPr>
                  <a:defRPr sz="2400">
                    <a:solidFill>
                      <a:schemeClr val="tx1"/>
                    </a:solidFill>
                    <a:latin typeface="Helvetica" charset="0"/>
                    <a:ea typeface="MS PGothic" pitchFamily="34" charset="-128"/>
                  </a:defRPr>
                </a:lvl3pPr>
                <a:lvl4pPr>
                  <a:defRPr sz="2400">
                    <a:solidFill>
                      <a:schemeClr val="tx1"/>
                    </a:solidFill>
                    <a:latin typeface="Helvetica" charset="0"/>
                    <a:ea typeface="MS PGothic" pitchFamily="34" charset="-128"/>
                  </a:defRPr>
                </a:lvl4pPr>
                <a:lvl5pPr>
                  <a:defRPr sz="2400">
                    <a:solidFill>
                      <a:schemeClr val="tx1"/>
                    </a:solidFill>
                    <a:latin typeface="Helvetica" charset="0"/>
                    <a:ea typeface="MS PGothic" pitchFamily="34" charset="-128"/>
                  </a:defRPr>
                </a:lvl5pPr>
                <a:lvl6pPr marL="457200" eaLnBrk="0" fontAlgn="base" hangingPunct="0">
                  <a:spcBef>
                    <a:spcPct val="0"/>
                  </a:spcBef>
                  <a:spcAft>
                    <a:spcPct val="0"/>
                  </a:spcAft>
                  <a:defRPr sz="2400">
                    <a:solidFill>
                      <a:schemeClr val="tx1"/>
                    </a:solidFill>
                    <a:latin typeface="Helvetica" charset="0"/>
                    <a:ea typeface="MS PGothic" pitchFamily="34" charset="-128"/>
                  </a:defRPr>
                </a:lvl6pPr>
                <a:lvl7pPr marL="914400" eaLnBrk="0" fontAlgn="base" hangingPunct="0">
                  <a:spcBef>
                    <a:spcPct val="0"/>
                  </a:spcBef>
                  <a:spcAft>
                    <a:spcPct val="0"/>
                  </a:spcAft>
                  <a:defRPr sz="2400">
                    <a:solidFill>
                      <a:schemeClr val="tx1"/>
                    </a:solidFill>
                    <a:latin typeface="Helvetica" charset="0"/>
                    <a:ea typeface="MS PGothic" pitchFamily="34" charset="-128"/>
                  </a:defRPr>
                </a:lvl7pPr>
                <a:lvl8pPr marL="1371600" eaLnBrk="0" fontAlgn="base" hangingPunct="0">
                  <a:spcBef>
                    <a:spcPct val="0"/>
                  </a:spcBef>
                  <a:spcAft>
                    <a:spcPct val="0"/>
                  </a:spcAft>
                  <a:defRPr sz="2400">
                    <a:solidFill>
                      <a:schemeClr val="tx1"/>
                    </a:solidFill>
                    <a:latin typeface="Helvetica" charset="0"/>
                    <a:ea typeface="MS PGothic" pitchFamily="34" charset="-128"/>
                  </a:defRPr>
                </a:lvl8pPr>
                <a:lvl9pPr marL="1828800" eaLnBrk="0" fontAlgn="base" hangingPunct="0">
                  <a:spcBef>
                    <a:spcPct val="0"/>
                  </a:spcBef>
                  <a:spcAft>
                    <a:spcPct val="0"/>
                  </a:spcAft>
                  <a:defRPr sz="2400">
                    <a:solidFill>
                      <a:schemeClr val="tx1"/>
                    </a:solidFill>
                    <a:latin typeface="Helvetica" charset="0"/>
                    <a:ea typeface="MS PGothic" pitchFamily="34" charset="-128"/>
                  </a:defRPr>
                </a:lvl9pPr>
              </a:lstStyle>
              <a:p>
                <a:pPr algn="ctr">
                  <a:defRPr/>
                </a:pPr>
                <a:r>
                  <a:rPr lang="en-US" altLang="en-US" sz="2800" b="1" dirty="0">
                    <a:solidFill>
                      <a:srgbClr val="FFFFFF"/>
                    </a:solidFill>
                    <a:latin typeface="Calibri" pitchFamily="34" charset="0"/>
                  </a:rPr>
                  <a:t>Two-factor</a:t>
                </a:r>
              </a:p>
              <a:p>
                <a:pPr algn="ctr">
                  <a:defRPr/>
                </a:pPr>
                <a:r>
                  <a:rPr lang="en-US" altLang="en-US" sz="2800" b="1" dirty="0">
                    <a:solidFill>
                      <a:srgbClr val="FFFFFF"/>
                    </a:solidFill>
                    <a:latin typeface="Calibri" pitchFamily="34" charset="0"/>
                  </a:rPr>
                  <a:t> authentication</a:t>
                </a:r>
              </a:p>
            </p:txBody>
          </p:sp>
        </p:grpSp>
        <p:grpSp>
          <p:nvGrpSpPr>
            <p:cNvPr id="16395" name="Group 23"/>
            <p:cNvGrpSpPr>
              <a:grpSpLocks/>
            </p:cNvGrpSpPr>
            <p:nvPr/>
          </p:nvGrpSpPr>
          <p:grpSpPr bwMode="auto">
            <a:xfrm>
              <a:off x="1265895" y="3960813"/>
              <a:ext cx="2955925" cy="817562"/>
              <a:chOff x="0" y="2700530"/>
              <a:chExt cx="2956560" cy="817884"/>
            </a:xfrm>
          </p:grpSpPr>
          <p:sp>
            <p:nvSpPr>
              <p:cNvPr id="28" name="Rounded Rectangle 27"/>
              <p:cNvSpPr/>
              <p:nvPr/>
            </p:nvSpPr>
            <p:spPr>
              <a:xfrm>
                <a:off x="0" y="2700529"/>
                <a:ext cx="2956560" cy="817885"/>
              </a:xfrm>
              <a:prstGeom prst="roundRect">
                <a:avLst/>
              </a:prstGeom>
              <a:solidFill>
                <a:srgbClr val="474B78"/>
              </a:solidFill>
            </p:spPr>
            <p:style>
              <a:lnRef idx="2">
                <a:schemeClr val="lt1">
                  <a:hueOff val="0"/>
                  <a:satOff val="0"/>
                  <a:lumOff val="0"/>
                  <a:alphaOff val="0"/>
                </a:schemeClr>
              </a:lnRef>
              <a:fillRef idx="1">
                <a:scrgbClr r="0" g="0" b="0"/>
              </a:fillRef>
              <a:effectRef idx="0">
                <a:schemeClr val="accent5">
                  <a:hueOff val="0"/>
                  <a:satOff val="0"/>
                  <a:lumOff val="0"/>
                  <a:alphaOff val="0"/>
                </a:schemeClr>
              </a:effectRef>
              <a:fontRef idx="minor">
                <a:schemeClr val="lt1"/>
              </a:fontRef>
            </p:style>
            <p:txBody>
              <a:bodyPr/>
              <a:lstStyle/>
              <a:p>
                <a:endParaRPr lang="en-CA"/>
              </a:p>
            </p:txBody>
          </p:sp>
          <p:sp>
            <p:nvSpPr>
              <p:cNvPr id="29" name="Rounded Rectangle 10"/>
              <p:cNvSpPr/>
              <p:nvPr/>
            </p:nvSpPr>
            <p:spPr>
              <a:xfrm>
                <a:off x="39696" y="2740233"/>
                <a:ext cx="2877168" cy="738478"/>
              </a:xfrm>
              <a:prstGeom prst="rect">
                <a:avLst/>
              </a:prstGeom>
            </p:spPr>
            <p:style>
              <a:lnRef idx="0">
                <a:scrgbClr r="0" g="0" b="0"/>
              </a:lnRef>
              <a:fillRef idx="0">
                <a:scrgbClr r="0" g="0" b="0"/>
              </a:fillRef>
              <a:effectRef idx="0">
                <a:scrgbClr r="0" g="0" b="0"/>
              </a:effectRef>
              <a:fontRef idx="minor">
                <a:schemeClr val="lt1"/>
              </a:fontRef>
            </p:style>
            <p:txBody>
              <a:bodyPr anchor="ctr"/>
              <a:lstStyle>
                <a:lvl1pPr>
                  <a:defRPr sz="2400">
                    <a:solidFill>
                      <a:schemeClr val="tx1"/>
                    </a:solidFill>
                    <a:latin typeface="Helvetica" charset="0"/>
                    <a:ea typeface="MS PGothic" pitchFamily="34" charset="-128"/>
                  </a:defRPr>
                </a:lvl1pPr>
                <a:lvl2pPr marL="37931725" indent="-37474525">
                  <a:defRPr sz="2400">
                    <a:solidFill>
                      <a:schemeClr val="tx1"/>
                    </a:solidFill>
                    <a:latin typeface="Helvetica" charset="0"/>
                    <a:ea typeface="MS PGothic" pitchFamily="34" charset="-128"/>
                  </a:defRPr>
                </a:lvl2pPr>
                <a:lvl3pPr>
                  <a:defRPr sz="2400">
                    <a:solidFill>
                      <a:schemeClr val="tx1"/>
                    </a:solidFill>
                    <a:latin typeface="Helvetica" charset="0"/>
                    <a:ea typeface="MS PGothic" pitchFamily="34" charset="-128"/>
                  </a:defRPr>
                </a:lvl3pPr>
                <a:lvl4pPr>
                  <a:defRPr sz="2400">
                    <a:solidFill>
                      <a:schemeClr val="tx1"/>
                    </a:solidFill>
                    <a:latin typeface="Helvetica" charset="0"/>
                    <a:ea typeface="MS PGothic" pitchFamily="34" charset="-128"/>
                  </a:defRPr>
                </a:lvl4pPr>
                <a:lvl5pPr>
                  <a:defRPr sz="2400">
                    <a:solidFill>
                      <a:schemeClr val="tx1"/>
                    </a:solidFill>
                    <a:latin typeface="Helvetica" charset="0"/>
                    <a:ea typeface="MS PGothic" pitchFamily="34" charset="-128"/>
                  </a:defRPr>
                </a:lvl5pPr>
                <a:lvl6pPr marL="457200" eaLnBrk="0" fontAlgn="base" hangingPunct="0">
                  <a:spcBef>
                    <a:spcPct val="0"/>
                  </a:spcBef>
                  <a:spcAft>
                    <a:spcPct val="0"/>
                  </a:spcAft>
                  <a:defRPr sz="2400">
                    <a:solidFill>
                      <a:schemeClr val="tx1"/>
                    </a:solidFill>
                    <a:latin typeface="Helvetica" charset="0"/>
                    <a:ea typeface="MS PGothic" pitchFamily="34" charset="-128"/>
                  </a:defRPr>
                </a:lvl6pPr>
                <a:lvl7pPr marL="914400" eaLnBrk="0" fontAlgn="base" hangingPunct="0">
                  <a:spcBef>
                    <a:spcPct val="0"/>
                  </a:spcBef>
                  <a:spcAft>
                    <a:spcPct val="0"/>
                  </a:spcAft>
                  <a:defRPr sz="2400">
                    <a:solidFill>
                      <a:schemeClr val="tx1"/>
                    </a:solidFill>
                    <a:latin typeface="Helvetica" charset="0"/>
                    <a:ea typeface="MS PGothic" pitchFamily="34" charset="-128"/>
                  </a:defRPr>
                </a:lvl7pPr>
                <a:lvl8pPr marL="1371600" eaLnBrk="0" fontAlgn="base" hangingPunct="0">
                  <a:spcBef>
                    <a:spcPct val="0"/>
                  </a:spcBef>
                  <a:spcAft>
                    <a:spcPct val="0"/>
                  </a:spcAft>
                  <a:defRPr sz="2400">
                    <a:solidFill>
                      <a:schemeClr val="tx1"/>
                    </a:solidFill>
                    <a:latin typeface="Helvetica" charset="0"/>
                    <a:ea typeface="MS PGothic" pitchFamily="34" charset="-128"/>
                  </a:defRPr>
                </a:lvl8pPr>
                <a:lvl9pPr marL="1828800" eaLnBrk="0" fontAlgn="base" hangingPunct="0">
                  <a:spcBef>
                    <a:spcPct val="0"/>
                  </a:spcBef>
                  <a:spcAft>
                    <a:spcPct val="0"/>
                  </a:spcAft>
                  <a:defRPr sz="2400">
                    <a:solidFill>
                      <a:schemeClr val="tx1"/>
                    </a:solidFill>
                    <a:latin typeface="Helvetica" charset="0"/>
                    <a:ea typeface="MS PGothic" pitchFamily="34" charset="-128"/>
                  </a:defRPr>
                </a:lvl9pPr>
              </a:lstStyle>
              <a:p>
                <a:pPr algn="ctr">
                  <a:defRPr/>
                </a:pPr>
                <a:r>
                  <a:rPr lang="en-US" altLang="en-US" sz="2800" b="1" dirty="0">
                    <a:solidFill>
                      <a:srgbClr val="FFFFFF"/>
                    </a:solidFill>
                    <a:latin typeface="Calibri" pitchFamily="34" charset="0"/>
                  </a:rPr>
                  <a:t>Malware</a:t>
                </a:r>
              </a:p>
            </p:txBody>
          </p:sp>
        </p:grpSp>
        <p:grpSp>
          <p:nvGrpSpPr>
            <p:cNvPr id="16396" name="Group 24"/>
            <p:cNvGrpSpPr>
              <a:grpSpLocks/>
            </p:cNvGrpSpPr>
            <p:nvPr/>
          </p:nvGrpSpPr>
          <p:grpSpPr bwMode="auto">
            <a:xfrm>
              <a:off x="1265895" y="4870450"/>
              <a:ext cx="2955925" cy="819150"/>
              <a:chOff x="0" y="3600204"/>
              <a:chExt cx="2956560" cy="817884"/>
            </a:xfrm>
          </p:grpSpPr>
          <p:sp>
            <p:nvSpPr>
              <p:cNvPr id="26" name="Rounded Rectangle 25"/>
              <p:cNvSpPr/>
              <p:nvPr/>
            </p:nvSpPr>
            <p:spPr>
              <a:xfrm>
                <a:off x="0" y="3600204"/>
                <a:ext cx="2956560" cy="817884"/>
              </a:xfrm>
              <a:prstGeom prst="roundRect">
                <a:avLst/>
              </a:prstGeom>
              <a:solidFill>
                <a:schemeClr val="bg2">
                  <a:lumMod val="50000"/>
                </a:schemeClr>
              </a:solidFill>
            </p:spPr>
            <p:style>
              <a:lnRef idx="2">
                <a:schemeClr val="lt1">
                  <a:hueOff val="0"/>
                  <a:satOff val="0"/>
                  <a:lumOff val="0"/>
                  <a:alphaOff val="0"/>
                </a:schemeClr>
              </a:lnRef>
              <a:fillRef idx="1">
                <a:scrgbClr r="0" g="0" b="0"/>
              </a:fillRef>
              <a:effectRef idx="0">
                <a:schemeClr val="accent6">
                  <a:hueOff val="0"/>
                  <a:satOff val="0"/>
                  <a:lumOff val="0"/>
                  <a:alphaOff val="0"/>
                </a:schemeClr>
              </a:effectRef>
              <a:fontRef idx="minor">
                <a:schemeClr val="lt1"/>
              </a:fontRef>
            </p:style>
            <p:txBody>
              <a:bodyPr/>
              <a:lstStyle/>
              <a:p>
                <a:endParaRPr lang="en-CA"/>
              </a:p>
            </p:txBody>
          </p:sp>
          <p:sp>
            <p:nvSpPr>
              <p:cNvPr id="27" name="Rounded Rectangle 12"/>
              <p:cNvSpPr/>
              <p:nvPr/>
            </p:nvSpPr>
            <p:spPr>
              <a:xfrm>
                <a:off x="39696" y="3639830"/>
                <a:ext cx="2877168" cy="738632"/>
              </a:xfrm>
              <a:prstGeom prst="rect">
                <a:avLst/>
              </a:prstGeom>
            </p:spPr>
            <p:style>
              <a:lnRef idx="0">
                <a:scrgbClr r="0" g="0" b="0"/>
              </a:lnRef>
              <a:fillRef idx="0">
                <a:scrgbClr r="0" g="0" b="0"/>
              </a:fillRef>
              <a:effectRef idx="0">
                <a:scrgbClr r="0" g="0" b="0"/>
              </a:effectRef>
              <a:fontRef idx="minor">
                <a:schemeClr val="lt1"/>
              </a:fontRef>
            </p:style>
            <p:txBody>
              <a:bodyPr anchor="ctr"/>
              <a:lstStyle>
                <a:lvl1pPr>
                  <a:defRPr sz="2400">
                    <a:solidFill>
                      <a:schemeClr val="tx1"/>
                    </a:solidFill>
                    <a:latin typeface="Helvetica" charset="0"/>
                    <a:ea typeface="MS PGothic" pitchFamily="34" charset="-128"/>
                  </a:defRPr>
                </a:lvl1pPr>
                <a:lvl2pPr marL="37931725" indent="-37474525">
                  <a:defRPr sz="2400">
                    <a:solidFill>
                      <a:schemeClr val="tx1"/>
                    </a:solidFill>
                    <a:latin typeface="Helvetica" charset="0"/>
                    <a:ea typeface="MS PGothic" pitchFamily="34" charset="-128"/>
                  </a:defRPr>
                </a:lvl2pPr>
                <a:lvl3pPr>
                  <a:defRPr sz="2400">
                    <a:solidFill>
                      <a:schemeClr val="tx1"/>
                    </a:solidFill>
                    <a:latin typeface="Helvetica" charset="0"/>
                    <a:ea typeface="MS PGothic" pitchFamily="34" charset="-128"/>
                  </a:defRPr>
                </a:lvl3pPr>
                <a:lvl4pPr>
                  <a:defRPr sz="2400">
                    <a:solidFill>
                      <a:schemeClr val="tx1"/>
                    </a:solidFill>
                    <a:latin typeface="Helvetica" charset="0"/>
                    <a:ea typeface="MS PGothic" pitchFamily="34" charset="-128"/>
                  </a:defRPr>
                </a:lvl4pPr>
                <a:lvl5pPr>
                  <a:defRPr sz="2400">
                    <a:solidFill>
                      <a:schemeClr val="tx1"/>
                    </a:solidFill>
                    <a:latin typeface="Helvetica" charset="0"/>
                    <a:ea typeface="MS PGothic" pitchFamily="34" charset="-128"/>
                  </a:defRPr>
                </a:lvl5pPr>
                <a:lvl6pPr marL="457200" eaLnBrk="0" fontAlgn="base" hangingPunct="0">
                  <a:spcBef>
                    <a:spcPct val="0"/>
                  </a:spcBef>
                  <a:spcAft>
                    <a:spcPct val="0"/>
                  </a:spcAft>
                  <a:defRPr sz="2400">
                    <a:solidFill>
                      <a:schemeClr val="tx1"/>
                    </a:solidFill>
                    <a:latin typeface="Helvetica" charset="0"/>
                    <a:ea typeface="MS PGothic" pitchFamily="34" charset="-128"/>
                  </a:defRPr>
                </a:lvl6pPr>
                <a:lvl7pPr marL="914400" eaLnBrk="0" fontAlgn="base" hangingPunct="0">
                  <a:spcBef>
                    <a:spcPct val="0"/>
                  </a:spcBef>
                  <a:spcAft>
                    <a:spcPct val="0"/>
                  </a:spcAft>
                  <a:defRPr sz="2400">
                    <a:solidFill>
                      <a:schemeClr val="tx1"/>
                    </a:solidFill>
                    <a:latin typeface="Helvetica" charset="0"/>
                    <a:ea typeface="MS PGothic" pitchFamily="34" charset="-128"/>
                  </a:defRPr>
                </a:lvl7pPr>
                <a:lvl8pPr marL="1371600" eaLnBrk="0" fontAlgn="base" hangingPunct="0">
                  <a:spcBef>
                    <a:spcPct val="0"/>
                  </a:spcBef>
                  <a:spcAft>
                    <a:spcPct val="0"/>
                  </a:spcAft>
                  <a:defRPr sz="2400">
                    <a:solidFill>
                      <a:schemeClr val="tx1"/>
                    </a:solidFill>
                    <a:latin typeface="Helvetica" charset="0"/>
                    <a:ea typeface="MS PGothic" pitchFamily="34" charset="-128"/>
                  </a:defRPr>
                </a:lvl8pPr>
                <a:lvl9pPr marL="1828800" eaLnBrk="0" fontAlgn="base" hangingPunct="0">
                  <a:spcBef>
                    <a:spcPct val="0"/>
                  </a:spcBef>
                  <a:spcAft>
                    <a:spcPct val="0"/>
                  </a:spcAft>
                  <a:defRPr sz="2400">
                    <a:solidFill>
                      <a:schemeClr val="tx1"/>
                    </a:solidFill>
                    <a:latin typeface="Helvetica" charset="0"/>
                    <a:ea typeface="MS PGothic" pitchFamily="34" charset="-128"/>
                  </a:defRPr>
                </a:lvl9pPr>
              </a:lstStyle>
              <a:p>
                <a:pPr algn="ctr">
                  <a:defRPr/>
                </a:pPr>
                <a:r>
                  <a:rPr lang="en-US" altLang="en-US" sz="2800" b="1" dirty="0">
                    <a:solidFill>
                      <a:srgbClr val="FFFFFF"/>
                    </a:solidFill>
                    <a:latin typeface="Calibri" pitchFamily="34" charset="0"/>
                  </a:rPr>
                  <a:t>Virus</a:t>
                </a:r>
              </a:p>
            </p:txBody>
          </p:sp>
        </p:grpSp>
        <p:grpSp>
          <p:nvGrpSpPr>
            <p:cNvPr id="16397" name="Group 35"/>
            <p:cNvGrpSpPr>
              <a:grpSpLocks/>
            </p:cNvGrpSpPr>
            <p:nvPr/>
          </p:nvGrpSpPr>
          <p:grpSpPr bwMode="auto">
            <a:xfrm>
              <a:off x="4677432" y="1168400"/>
              <a:ext cx="2955925" cy="819150"/>
              <a:chOff x="0" y="1510"/>
              <a:chExt cx="2956560" cy="817884"/>
            </a:xfrm>
          </p:grpSpPr>
          <p:sp>
            <p:nvSpPr>
              <p:cNvPr id="49" name="Rounded Rectangle 48"/>
              <p:cNvSpPr/>
              <p:nvPr/>
            </p:nvSpPr>
            <p:spPr>
              <a:xfrm>
                <a:off x="0" y="1510"/>
                <a:ext cx="2956560" cy="817884"/>
              </a:xfrm>
              <a:prstGeom prst="roundRect">
                <a:avLst/>
              </a:prstGeom>
              <a:solidFill>
                <a:srgbClr val="DA1F28"/>
              </a:solidFill>
            </p:spPr>
            <p:style>
              <a:lnRef idx="2">
                <a:schemeClr val="lt1">
                  <a:hueOff val="0"/>
                  <a:satOff val="0"/>
                  <a:lumOff val="0"/>
                  <a:alphaOff val="0"/>
                </a:schemeClr>
              </a:lnRef>
              <a:fillRef idx="1">
                <a:scrgbClr r="0" g="0" b="0"/>
              </a:fillRef>
              <a:effectRef idx="0">
                <a:schemeClr val="accent2">
                  <a:hueOff val="0"/>
                  <a:satOff val="0"/>
                  <a:lumOff val="0"/>
                  <a:alphaOff val="0"/>
                </a:schemeClr>
              </a:effectRef>
              <a:fontRef idx="minor">
                <a:schemeClr val="lt1"/>
              </a:fontRef>
            </p:style>
            <p:txBody>
              <a:bodyPr/>
              <a:lstStyle/>
              <a:p>
                <a:endParaRPr lang="en-CA"/>
              </a:p>
            </p:txBody>
          </p:sp>
          <p:sp>
            <p:nvSpPr>
              <p:cNvPr id="50" name="Rounded Rectangle 4"/>
              <p:cNvSpPr/>
              <p:nvPr/>
            </p:nvSpPr>
            <p:spPr>
              <a:xfrm>
                <a:off x="39697" y="41136"/>
                <a:ext cx="2877168" cy="738632"/>
              </a:xfrm>
              <a:prstGeom prst="rect">
                <a:avLst/>
              </a:prstGeom>
            </p:spPr>
            <p:style>
              <a:lnRef idx="0">
                <a:scrgbClr r="0" g="0" b="0"/>
              </a:lnRef>
              <a:fillRef idx="0">
                <a:scrgbClr r="0" g="0" b="0"/>
              </a:fillRef>
              <a:effectRef idx="0">
                <a:scrgbClr r="0" g="0" b="0"/>
              </a:effectRef>
              <a:fontRef idx="minor">
                <a:schemeClr val="lt1"/>
              </a:fontRef>
            </p:style>
            <p:txBody>
              <a:bodyPr anchor="ctr"/>
              <a:lstStyle>
                <a:lvl1pPr>
                  <a:defRPr sz="2400">
                    <a:solidFill>
                      <a:schemeClr val="tx1"/>
                    </a:solidFill>
                    <a:latin typeface="Helvetica" charset="0"/>
                    <a:ea typeface="MS PGothic" pitchFamily="34" charset="-128"/>
                  </a:defRPr>
                </a:lvl1pPr>
                <a:lvl2pPr marL="37931725" indent="-37474525">
                  <a:defRPr sz="2400">
                    <a:solidFill>
                      <a:schemeClr val="tx1"/>
                    </a:solidFill>
                    <a:latin typeface="Helvetica" charset="0"/>
                    <a:ea typeface="MS PGothic" pitchFamily="34" charset="-128"/>
                  </a:defRPr>
                </a:lvl2pPr>
                <a:lvl3pPr>
                  <a:defRPr sz="2400">
                    <a:solidFill>
                      <a:schemeClr val="tx1"/>
                    </a:solidFill>
                    <a:latin typeface="Helvetica" charset="0"/>
                    <a:ea typeface="MS PGothic" pitchFamily="34" charset="-128"/>
                  </a:defRPr>
                </a:lvl3pPr>
                <a:lvl4pPr>
                  <a:defRPr sz="2400">
                    <a:solidFill>
                      <a:schemeClr val="tx1"/>
                    </a:solidFill>
                    <a:latin typeface="Helvetica" charset="0"/>
                    <a:ea typeface="MS PGothic" pitchFamily="34" charset="-128"/>
                  </a:defRPr>
                </a:lvl4pPr>
                <a:lvl5pPr>
                  <a:defRPr sz="2400">
                    <a:solidFill>
                      <a:schemeClr val="tx1"/>
                    </a:solidFill>
                    <a:latin typeface="Helvetica" charset="0"/>
                    <a:ea typeface="MS PGothic" pitchFamily="34" charset="-128"/>
                  </a:defRPr>
                </a:lvl5pPr>
                <a:lvl6pPr marL="457200" eaLnBrk="0" fontAlgn="base" hangingPunct="0">
                  <a:spcBef>
                    <a:spcPct val="0"/>
                  </a:spcBef>
                  <a:spcAft>
                    <a:spcPct val="0"/>
                  </a:spcAft>
                  <a:defRPr sz="2400">
                    <a:solidFill>
                      <a:schemeClr val="tx1"/>
                    </a:solidFill>
                    <a:latin typeface="Helvetica" charset="0"/>
                    <a:ea typeface="MS PGothic" pitchFamily="34" charset="-128"/>
                  </a:defRPr>
                </a:lvl6pPr>
                <a:lvl7pPr marL="914400" eaLnBrk="0" fontAlgn="base" hangingPunct="0">
                  <a:spcBef>
                    <a:spcPct val="0"/>
                  </a:spcBef>
                  <a:spcAft>
                    <a:spcPct val="0"/>
                  </a:spcAft>
                  <a:defRPr sz="2400">
                    <a:solidFill>
                      <a:schemeClr val="tx1"/>
                    </a:solidFill>
                    <a:latin typeface="Helvetica" charset="0"/>
                    <a:ea typeface="MS PGothic" pitchFamily="34" charset="-128"/>
                  </a:defRPr>
                </a:lvl7pPr>
                <a:lvl8pPr marL="1371600" eaLnBrk="0" fontAlgn="base" hangingPunct="0">
                  <a:spcBef>
                    <a:spcPct val="0"/>
                  </a:spcBef>
                  <a:spcAft>
                    <a:spcPct val="0"/>
                  </a:spcAft>
                  <a:defRPr sz="2400">
                    <a:solidFill>
                      <a:schemeClr val="tx1"/>
                    </a:solidFill>
                    <a:latin typeface="Helvetica" charset="0"/>
                    <a:ea typeface="MS PGothic" pitchFamily="34" charset="-128"/>
                  </a:defRPr>
                </a:lvl8pPr>
                <a:lvl9pPr marL="1828800" eaLnBrk="0" fontAlgn="base" hangingPunct="0">
                  <a:spcBef>
                    <a:spcPct val="0"/>
                  </a:spcBef>
                  <a:spcAft>
                    <a:spcPct val="0"/>
                  </a:spcAft>
                  <a:defRPr sz="2400">
                    <a:solidFill>
                      <a:schemeClr val="tx1"/>
                    </a:solidFill>
                    <a:latin typeface="Helvetica" charset="0"/>
                    <a:ea typeface="MS PGothic" pitchFamily="34" charset="-128"/>
                  </a:defRPr>
                </a:lvl9pPr>
              </a:lstStyle>
              <a:p>
                <a:pPr algn="ctr">
                  <a:defRPr/>
                </a:pPr>
                <a:r>
                  <a:rPr lang="en-CA" altLang="en-US" sz="2800" b="1" dirty="0">
                    <a:solidFill>
                      <a:srgbClr val="FFFFFF"/>
                    </a:solidFill>
                    <a:latin typeface="Calibri" pitchFamily="34" charset="0"/>
                  </a:rPr>
                  <a:t>Data</a:t>
                </a:r>
              </a:p>
              <a:p>
                <a:pPr algn="ctr">
                  <a:defRPr/>
                </a:pPr>
                <a:r>
                  <a:rPr lang="en-CA" altLang="en-US" sz="2800" b="1" dirty="0">
                    <a:solidFill>
                      <a:srgbClr val="FFFFFF"/>
                    </a:solidFill>
                    <a:latin typeface="Calibri" pitchFamily="34" charset="0"/>
                  </a:rPr>
                  <a:t> encryption</a:t>
                </a:r>
                <a:endParaRPr lang="en-US" altLang="en-US" sz="3200" b="1" dirty="0">
                  <a:solidFill>
                    <a:srgbClr val="FFFFFF"/>
                  </a:solidFill>
                  <a:latin typeface="Calibri" pitchFamily="34" charset="0"/>
                </a:endParaRPr>
              </a:p>
            </p:txBody>
          </p:sp>
        </p:grpSp>
        <p:grpSp>
          <p:nvGrpSpPr>
            <p:cNvPr id="16398" name="Group 36"/>
            <p:cNvGrpSpPr>
              <a:grpSpLocks/>
            </p:cNvGrpSpPr>
            <p:nvPr/>
          </p:nvGrpSpPr>
          <p:grpSpPr bwMode="auto">
            <a:xfrm>
              <a:off x="4677432" y="2062163"/>
              <a:ext cx="2955925" cy="819150"/>
              <a:chOff x="0" y="901184"/>
              <a:chExt cx="2956560" cy="817884"/>
            </a:xfrm>
          </p:grpSpPr>
          <p:sp>
            <p:nvSpPr>
              <p:cNvPr id="47" name="Rounded Rectangle 46"/>
              <p:cNvSpPr/>
              <p:nvPr/>
            </p:nvSpPr>
            <p:spPr>
              <a:xfrm>
                <a:off x="0" y="901183"/>
                <a:ext cx="2956560" cy="817884"/>
              </a:xfrm>
              <a:prstGeom prst="roundRect">
                <a:avLst/>
              </a:prstGeom>
              <a:solidFill>
                <a:srgbClr val="FB7A05"/>
              </a:solidFill>
            </p:spPr>
            <p:style>
              <a:lnRef idx="2">
                <a:schemeClr val="lt1">
                  <a:hueOff val="0"/>
                  <a:satOff val="0"/>
                  <a:lumOff val="0"/>
                  <a:alphaOff val="0"/>
                </a:schemeClr>
              </a:lnRef>
              <a:fillRef idx="1">
                <a:scrgbClr r="0" g="0" b="0"/>
              </a:fillRef>
              <a:effectRef idx="0">
                <a:schemeClr val="accent3">
                  <a:hueOff val="0"/>
                  <a:satOff val="0"/>
                  <a:lumOff val="0"/>
                  <a:alphaOff val="0"/>
                </a:schemeClr>
              </a:effectRef>
              <a:fontRef idx="minor">
                <a:schemeClr val="lt1"/>
              </a:fontRef>
            </p:style>
            <p:txBody>
              <a:bodyPr/>
              <a:lstStyle/>
              <a:p>
                <a:endParaRPr lang="en-CA"/>
              </a:p>
            </p:txBody>
          </p:sp>
          <p:sp>
            <p:nvSpPr>
              <p:cNvPr id="48" name="Rounded Rectangle 6"/>
              <p:cNvSpPr/>
              <p:nvPr/>
            </p:nvSpPr>
            <p:spPr>
              <a:xfrm>
                <a:off x="39697" y="940810"/>
                <a:ext cx="2877168" cy="738632"/>
              </a:xfrm>
              <a:prstGeom prst="rect">
                <a:avLst/>
              </a:prstGeom>
            </p:spPr>
            <p:style>
              <a:lnRef idx="0">
                <a:scrgbClr r="0" g="0" b="0"/>
              </a:lnRef>
              <a:fillRef idx="0">
                <a:scrgbClr r="0" g="0" b="0"/>
              </a:fillRef>
              <a:effectRef idx="0">
                <a:scrgbClr r="0" g="0" b="0"/>
              </a:effectRef>
              <a:fontRef idx="minor">
                <a:schemeClr val="lt1"/>
              </a:fontRef>
            </p:style>
            <p:txBody>
              <a:bodyPr anchor="ctr"/>
              <a:lstStyle>
                <a:lvl1pPr>
                  <a:defRPr sz="2400">
                    <a:solidFill>
                      <a:schemeClr val="tx1"/>
                    </a:solidFill>
                    <a:latin typeface="Helvetica" charset="0"/>
                    <a:ea typeface="MS PGothic" pitchFamily="34" charset="-128"/>
                  </a:defRPr>
                </a:lvl1pPr>
                <a:lvl2pPr marL="37931725" indent="-37474525">
                  <a:defRPr sz="2400">
                    <a:solidFill>
                      <a:schemeClr val="tx1"/>
                    </a:solidFill>
                    <a:latin typeface="Helvetica" charset="0"/>
                    <a:ea typeface="MS PGothic" pitchFamily="34" charset="-128"/>
                  </a:defRPr>
                </a:lvl2pPr>
                <a:lvl3pPr>
                  <a:defRPr sz="2400">
                    <a:solidFill>
                      <a:schemeClr val="tx1"/>
                    </a:solidFill>
                    <a:latin typeface="Helvetica" charset="0"/>
                    <a:ea typeface="MS PGothic" pitchFamily="34" charset="-128"/>
                  </a:defRPr>
                </a:lvl3pPr>
                <a:lvl4pPr>
                  <a:defRPr sz="2400">
                    <a:solidFill>
                      <a:schemeClr val="tx1"/>
                    </a:solidFill>
                    <a:latin typeface="Helvetica" charset="0"/>
                    <a:ea typeface="MS PGothic" pitchFamily="34" charset="-128"/>
                  </a:defRPr>
                </a:lvl4pPr>
                <a:lvl5pPr>
                  <a:defRPr sz="2400">
                    <a:solidFill>
                      <a:schemeClr val="tx1"/>
                    </a:solidFill>
                    <a:latin typeface="Helvetica" charset="0"/>
                    <a:ea typeface="MS PGothic" pitchFamily="34" charset="-128"/>
                  </a:defRPr>
                </a:lvl5pPr>
                <a:lvl6pPr marL="457200" eaLnBrk="0" fontAlgn="base" hangingPunct="0">
                  <a:spcBef>
                    <a:spcPct val="0"/>
                  </a:spcBef>
                  <a:spcAft>
                    <a:spcPct val="0"/>
                  </a:spcAft>
                  <a:defRPr sz="2400">
                    <a:solidFill>
                      <a:schemeClr val="tx1"/>
                    </a:solidFill>
                    <a:latin typeface="Helvetica" charset="0"/>
                    <a:ea typeface="MS PGothic" pitchFamily="34" charset="-128"/>
                  </a:defRPr>
                </a:lvl6pPr>
                <a:lvl7pPr marL="914400" eaLnBrk="0" fontAlgn="base" hangingPunct="0">
                  <a:spcBef>
                    <a:spcPct val="0"/>
                  </a:spcBef>
                  <a:spcAft>
                    <a:spcPct val="0"/>
                  </a:spcAft>
                  <a:defRPr sz="2400">
                    <a:solidFill>
                      <a:schemeClr val="tx1"/>
                    </a:solidFill>
                    <a:latin typeface="Helvetica" charset="0"/>
                    <a:ea typeface="MS PGothic" pitchFamily="34" charset="-128"/>
                  </a:defRPr>
                </a:lvl7pPr>
                <a:lvl8pPr marL="1371600" eaLnBrk="0" fontAlgn="base" hangingPunct="0">
                  <a:spcBef>
                    <a:spcPct val="0"/>
                  </a:spcBef>
                  <a:spcAft>
                    <a:spcPct val="0"/>
                  </a:spcAft>
                  <a:defRPr sz="2400">
                    <a:solidFill>
                      <a:schemeClr val="tx1"/>
                    </a:solidFill>
                    <a:latin typeface="Helvetica" charset="0"/>
                    <a:ea typeface="MS PGothic" pitchFamily="34" charset="-128"/>
                  </a:defRPr>
                </a:lvl8pPr>
                <a:lvl9pPr marL="1828800" eaLnBrk="0" fontAlgn="base" hangingPunct="0">
                  <a:spcBef>
                    <a:spcPct val="0"/>
                  </a:spcBef>
                  <a:spcAft>
                    <a:spcPct val="0"/>
                  </a:spcAft>
                  <a:defRPr sz="2400">
                    <a:solidFill>
                      <a:schemeClr val="tx1"/>
                    </a:solidFill>
                    <a:latin typeface="Helvetica" charset="0"/>
                    <a:ea typeface="MS PGothic" pitchFamily="34" charset="-128"/>
                  </a:defRPr>
                </a:lvl9pPr>
              </a:lstStyle>
              <a:p>
                <a:pPr algn="ctr">
                  <a:defRPr/>
                </a:pPr>
                <a:r>
                  <a:rPr lang="en-US" altLang="en-US" sz="2800" b="1" dirty="0">
                    <a:solidFill>
                      <a:srgbClr val="FFFFFF"/>
                    </a:solidFill>
                    <a:latin typeface="Calibri" pitchFamily="34" charset="0"/>
                  </a:rPr>
                  <a:t>SSL</a:t>
                </a:r>
              </a:p>
            </p:txBody>
          </p:sp>
        </p:grpSp>
        <p:grpSp>
          <p:nvGrpSpPr>
            <p:cNvPr id="16399" name="Group 37"/>
            <p:cNvGrpSpPr>
              <a:grpSpLocks/>
            </p:cNvGrpSpPr>
            <p:nvPr/>
          </p:nvGrpSpPr>
          <p:grpSpPr bwMode="auto">
            <a:xfrm>
              <a:off x="4677432" y="2973388"/>
              <a:ext cx="2955925" cy="817562"/>
              <a:chOff x="0" y="1800857"/>
              <a:chExt cx="2956560" cy="817884"/>
            </a:xfrm>
          </p:grpSpPr>
          <p:sp>
            <p:nvSpPr>
              <p:cNvPr id="45" name="Rounded Rectangle 44"/>
              <p:cNvSpPr/>
              <p:nvPr/>
            </p:nvSpPr>
            <p:spPr>
              <a:xfrm>
                <a:off x="0" y="1800856"/>
                <a:ext cx="2956560" cy="817885"/>
              </a:xfrm>
              <a:prstGeom prst="roundRect">
                <a:avLst/>
              </a:prstGeom>
              <a:solidFill>
                <a:srgbClr val="307CD8"/>
              </a:solidFill>
            </p:spPr>
            <p:style>
              <a:lnRef idx="2">
                <a:schemeClr val="lt1">
                  <a:hueOff val="0"/>
                  <a:satOff val="0"/>
                  <a:lumOff val="0"/>
                  <a:alphaOff val="0"/>
                </a:schemeClr>
              </a:lnRef>
              <a:fillRef idx="1">
                <a:scrgbClr r="0" g="0" b="0"/>
              </a:fillRef>
              <a:effectRef idx="0">
                <a:schemeClr val="accent4">
                  <a:hueOff val="0"/>
                  <a:satOff val="0"/>
                  <a:lumOff val="0"/>
                  <a:alphaOff val="0"/>
                </a:schemeClr>
              </a:effectRef>
              <a:fontRef idx="minor">
                <a:schemeClr val="lt1"/>
              </a:fontRef>
            </p:style>
            <p:txBody>
              <a:bodyPr/>
              <a:lstStyle/>
              <a:p>
                <a:endParaRPr lang="en-CA"/>
              </a:p>
            </p:txBody>
          </p:sp>
          <p:sp>
            <p:nvSpPr>
              <p:cNvPr id="46" name="Rounded Rectangle 8"/>
              <p:cNvSpPr/>
              <p:nvPr/>
            </p:nvSpPr>
            <p:spPr>
              <a:xfrm>
                <a:off x="39697" y="1840560"/>
                <a:ext cx="2877168" cy="738478"/>
              </a:xfrm>
              <a:prstGeom prst="rect">
                <a:avLst/>
              </a:prstGeom>
            </p:spPr>
            <p:style>
              <a:lnRef idx="0">
                <a:scrgbClr r="0" g="0" b="0"/>
              </a:lnRef>
              <a:fillRef idx="0">
                <a:scrgbClr r="0" g="0" b="0"/>
              </a:fillRef>
              <a:effectRef idx="0">
                <a:scrgbClr r="0" g="0" b="0"/>
              </a:effectRef>
              <a:fontRef idx="minor">
                <a:schemeClr val="lt1"/>
              </a:fontRef>
            </p:style>
            <p:txBody>
              <a:bodyPr anchor="ctr"/>
              <a:lstStyle>
                <a:lvl1pPr>
                  <a:defRPr sz="2400">
                    <a:solidFill>
                      <a:schemeClr val="tx1"/>
                    </a:solidFill>
                    <a:latin typeface="Helvetica" charset="0"/>
                    <a:ea typeface="MS PGothic" pitchFamily="34" charset="-128"/>
                  </a:defRPr>
                </a:lvl1pPr>
                <a:lvl2pPr marL="37931725" indent="-37474525">
                  <a:defRPr sz="2400">
                    <a:solidFill>
                      <a:schemeClr val="tx1"/>
                    </a:solidFill>
                    <a:latin typeface="Helvetica" charset="0"/>
                    <a:ea typeface="MS PGothic" pitchFamily="34" charset="-128"/>
                  </a:defRPr>
                </a:lvl2pPr>
                <a:lvl3pPr>
                  <a:defRPr sz="2400">
                    <a:solidFill>
                      <a:schemeClr val="tx1"/>
                    </a:solidFill>
                    <a:latin typeface="Helvetica" charset="0"/>
                    <a:ea typeface="MS PGothic" pitchFamily="34" charset="-128"/>
                  </a:defRPr>
                </a:lvl3pPr>
                <a:lvl4pPr>
                  <a:defRPr sz="2400">
                    <a:solidFill>
                      <a:schemeClr val="tx1"/>
                    </a:solidFill>
                    <a:latin typeface="Helvetica" charset="0"/>
                    <a:ea typeface="MS PGothic" pitchFamily="34" charset="-128"/>
                  </a:defRPr>
                </a:lvl4pPr>
                <a:lvl5pPr>
                  <a:defRPr sz="2400">
                    <a:solidFill>
                      <a:schemeClr val="tx1"/>
                    </a:solidFill>
                    <a:latin typeface="Helvetica" charset="0"/>
                    <a:ea typeface="MS PGothic" pitchFamily="34" charset="-128"/>
                  </a:defRPr>
                </a:lvl5pPr>
                <a:lvl6pPr marL="457200" eaLnBrk="0" fontAlgn="base" hangingPunct="0">
                  <a:spcBef>
                    <a:spcPct val="0"/>
                  </a:spcBef>
                  <a:spcAft>
                    <a:spcPct val="0"/>
                  </a:spcAft>
                  <a:defRPr sz="2400">
                    <a:solidFill>
                      <a:schemeClr val="tx1"/>
                    </a:solidFill>
                    <a:latin typeface="Helvetica" charset="0"/>
                    <a:ea typeface="MS PGothic" pitchFamily="34" charset="-128"/>
                  </a:defRPr>
                </a:lvl6pPr>
                <a:lvl7pPr marL="914400" eaLnBrk="0" fontAlgn="base" hangingPunct="0">
                  <a:spcBef>
                    <a:spcPct val="0"/>
                  </a:spcBef>
                  <a:spcAft>
                    <a:spcPct val="0"/>
                  </a:spcAft>
                  <a:defRPr sz="2400">
                    <a:solidFill>
                      <a:schemeClr val="tx1"/>
                    </a:solidFill>
                    <a:latin typeface="Helvetica" charset="0"/>
                    <a:ea typeface="MS PGothic" pitchFamily="34" charset="-128"/>
                  </a:defRPr>
                </a:lvl7pPr>
                <a:lvl8pPr marL="1371600" eaLnBrk="0" fontAlgn="base" hangingPunct="0">
                  <a:spcBef>
                    <a:spcPct val="0"/>
                  </a:spcBef>
                  <a:spcAft>
                    <a:spcPct val="0"/>
                  </a:spcAft>
                  <a:defRPr sz="2400">
                    <a:solidFill>
                      <a:schemeClr val="tx1"/>
                    </a:solidFill>
                    <a:latin typeface="Helvetica" charset="0"/>
                    <a:ea typeface="MS PGothic" pitchFamily="34" charset="-128"/>
                  </a:defRPr>
                </a:lvl8pPr>
                <a:lvl9pPr marL="1828800" eaLnBrk="0" fontAlgn="base" hangingPunct="0">
                  <a:spcBef>
                    <a:spcPct val="0"/>
                  </a:spcBef>
                  <a:spcAft>
                    <a:spcPct val="0"/>
                  </a:spcAft>
                  <a:defRPr sz="2400">
                    <a:solidFill>
                      <a:schemeClr val="tx1"/>
                    </a:solidFill>
                    <a:latin typeface="Helvetica" charset="0"/>
                    <a:ea typeface="MS PGothic" pitchFamily="34" charset="-128"/>
                  </a:defRPr>
                </a:lvl9pPr>
              </a:lstStyle>
              <a:p>
                <a:pPr algn="ctr">
                  <a:defRPr/>
                </a:pPr>
                <a:r>
                  <a:rPr lang="en-CA" altLang="en-US" sz="2800" b="1" dirty="0">
                    <a:solidFill>
                      <a:srgbClr val="FFFFFF"/>
                    </a:solidFill>
                    <a:latin typeface="Calibri" pitchFamily="34" charset="0"/>
                  </a:rPr>
                  <a:t>VPN</a:t>
                </a:r>
                <a:endParaRPr lang="en-US" altLang="en-US" sz="3200" b="1" dirty="0">
                  <a:solidFill>
                    <a:srgbClr val="FFFFFF"/>
                  </a:solidFill>
                  <a:latin typeface="Calibri" pitchFamily="34" charset="0"/>
                </a:endParaRPr>
              </a:p>
            </p:txBody>
          </p:sp>
        </p:grpSp>
        <p:grpSp>
          <p:nvGrpSpPr>
            <p:cNvPr id="16400" name="Group 38"/>
            <p:cNvGrpSpPr>
              <a:grpSpLocks/>
            </p:cNvGrpSpPr>
            <p:nvPr/>
          </p:nvGrpSpPr>
          <p:grpSpPr bwMode="auto">
            <a:xfrm>
              <a:off x="4677432" y="3960813"/>
              <a:ext cx="2955925" cy="817562"/>
              <a:chOff x="0" y="2733730"/>
              <a:chExt cx="2956560" cy="817884"/>
            </a:xfrm>
          </p:grpSpPr>
          <p:sp>
            <p:nvSpPr>
              <p:cNvPr id="43" name="Rounded Rectangle 42"/>
              <p:cNvSpPr/>
              <p:nvPr/>
            </p:nvSpPr>
            <p:spPr>
              <a:xfrm>
                <a:off x="0" y="2733729"/>
                <a:ext cx="2956560" cy="817885"/>
              </a:xfrm>
              <a:prstGeom prst="roundRect">
                <a:avLst/>
              </a:prstGeom>
              <a:solidFill>
                <a:srgbClr val="474B78"/>
              </a:solidFill>
            </p:spPr>
            <p:style>
              <a:lnRef idx="2">
                <a:schemeClr val="lt1">
                  <a:hueOff val="0"/>
                  <a:satOff val="0"/>
                  <a:lumOff val="0"/>
                  <a:alphaOff val="0"/>
                </a:schemeClr>
              </a:lnRef>
              <a:fillRef idx="1">
                <a:scrgbClr r="0" g="0" b="0"/>
              </a:fillRef>
              <a:effectRef idx="0">
                <a:schemeClr val="accent5">
                  <a:hueOff val="0"/>
                  <a:satOff val="0"/>
                  <a:lumOff val="0"/>
                  <a:alphaOff val="0"/>
                </a:schemeClr>
              </a:effectRef>
              <a:fontRef idx="minor">
                <a:schemeClr val="lt1"/>
              </a:fontRef>
            </p:style>
            <p:txBody>
              <a:bodyPr/>
              <a:lstStyle/>
              <a:p>
                <a:endParaRPr lang="en-CA"/>
              </a:p>
            </p:txBody>
          </p:sp>
          <p:sp>
            <p:nvSpPr>
              <p:cNvPr id="44" name="Rounded Rectangle 10"/>
              <p:cNvSpPr/>
              <p:nvPr/>
            </p:nvSpPr>
            <p:spPr>
              <a:xfrm>
                <a:off x="39697" y="2740082"/>
                <a:ext cx="2877168" cy="738479"/>
              </a:xfrm>
              <a:prstGeom prst="rect">
                <a:avLst/>
              </a:prstGeom>
            </p:spPr>
            <p:style>
              <a:lnRef idx="0">
                <a:scrgbClr r="0" g="0" b="0"/>
              </a:lnRef>
              <a:fillRef idx="0">
                <a:scrgbClr r="0" g="0" b="0"/>
              </a:fillRef>
              <a:effectRef idx="0">
                <a:scrgbClr r="0" g="0" b="0"/>
              </a:effectRef>
              <a:fontRef idx="minor">
                <a:schemeClr val="lt1"/>
              </a:fontRef>
            </p:style>
            <p:txBody>
              <a:bodyPr anchor="ctr"/>
              <a:lstStyle>
                <a:lvl1pPr>
                  <a:defRPr sz="2400">
                    <a:solidFill>
                      <a:schemeClr val="tx1"/>
                    </a:solidFill>
                    <a:latin typeface="Helvetica" charset="0"/>
                    <a:ea typeface="MS PGothic" pitchFamily="34" charset="-128"/>
                  </a:defRPr>
                </a:lvl1pPr>
                <a:lvl2pPr marL="37931725" indent="-37474525">
                  <a:defRPr sz="2400">
                    <a:solidFill>
                      <a:schemeClr val="tx1"/>
                    </a:solidFill>
                    <a:latin typeface="Helvetica" charset="0"/>
                    <a:ea typeface="MS PGothic" pitchFamily="34" charset="-128"/>
                  </a:defRPr>
                </a:lvl2pPr>
                <a:lvl3pPr>
                  <a:defRPr sz="2400">
                    <a:solidFill>
                      <a:schemeClr val="tx1"/>
                    </a:solidFill>
                    <a:latin typeface="Helvetica" charset="0"/>
                    <a:ea typeface="MS PGothic" pitchFamily="34" charset="-128"/>
                  </a:defRPr>
                </a:lvl3pPr>
                <a:lvl4pPr>
                  <a:defRPr sz="2400">
                    <a:solidFill>
                      <a:schemeClr val="tx1"/>
                    </a:solidFill>
                    <a:latin typeface="Helvetica" charset="0"/>
                    <a:ea typeface="MS PGothic" pitchFamily="34" charset="-128"/>
                  </a:defRPr>
                </a:lvl4pPr>
                <a:lvl5pPr>
                  <a:defRPr sz="2400">
                    <a:solidFill>
                      <a:schemeClr val="tx1"/>
                    </a:solidFill>
                    <a:latin typeface="Helvetica" charset="0"/>
                    <a:ea typeface="MS PGothic" pitchFamily="34" charset="-128"/>
                  </a:defRPr>
                </a:lvl5pPr>
                <a:lvl6pPr marL="457200" eaLnBrk="0" fontAlgn="base" hangingPunct="0">
                  <a:spcBef>
                    <a:spcPct val="0"/>
                  </a:spcBef>
                  <a:spcAft>
                    <a:spcPct val="0"/>
                  </a:spcAft>
                  <a:defRPr sz="2400">
                    <a:solidFill>
                      <a:schemeClr val="tx1"/>
                    </a:solidFill>
                    <a:latin typeface="Helvetica" charset="0"/>
                    <a:ea typeface="MS PGothic" pitchFamily="34" charset="-128"/>
                  </a:defRPr>
                </a:lvl6pPr>
                <a:lvl7pPr marL="914400" eaLnBrk="0" fontAlgn="base" hangingPunct="0">
                  <a:spcBef>
                    <a:spcPct val="0"/>
                  </a:spcBef>
                  <a:spcAft>
                    <a:spcPct val="0"/>
                  </a:spcAft>
                  <a:defRPr sz="2400">
                    <a:solidFill>
                      <a:schemeClr val="tx1"/>
                    </a:solidFill>
                    <a:latin typeface="Helvetica" charset="0"/>
                    <a:ea typeface="MS PGothic" pitchFamily="34" charset="-128"/>
                  </a:defRPr>
                </a:lvl7pPr>
                <a:lvl8pPr marL="1371600" eaLnBrk="0" fontAlgn="base" hangingPunct="0">
                  <a:spcBef>
                    <a:spcPct val="0"/>
                  </a:spcBef>
                  <a:spcAft>
                    <a:spcPct val="0"/>
                  </a:spcAft>
                  <a:defRPr sz="2400">
                    <a:solidFill>
                      <a:schemeClr val="tx1"/>
                    </a:solidFill>
                    <a:latin typeface="Helvetica" charset="0"/>
                    <a:ea typeface="MS PGothic" pitchFamily="34" charset="-128"/>
                  </a:defRPr>
                </a:lvl8pPr>
                <a:lvl9pPr marL="1828800" eaLnBrk="0" fontAlgn="base" hangingPunct="0">
                  <a:spcBef>
                    <a:spcPct val="0"/>
                  </a:spcBef>
                  <a:spcAft>
                    <a:spcPct val="0"/>
                  </a:spcAft>
                  <a:defRPr sz="2400">
                    <a:solidFill>
                      <a:schemeClr val="tx1"/>
                    </a:solidFill>
                    <a:latin typeface="Helvetica" charset="0"/>
                    <a:ea typeface="MS PGothic" pitchFamily="34" charset="-128"/>
                  </a:defRPr>
                </a:lvl9pPr>
              </a:lstStyle>
              <a:p>
                <a:pPr algn="ctr">
                  <a:defRPr/>
                </a:pPr>
                <a:endParaRPr lang="en-US" altLang="en-US" sz="2800" b="1" dirty="0">
                  <a:solidFill>
                    <a:srgbClr val="FFFFFF"/>
                  </a:solidFill>
                  <a:latin typeface="Calibri" pitchFamily="34" charset="0"/>
                </a:endParaRPr>
              </a:p>
              <a:p>
                <a:pPr algn="ctr">
                  <a:defRPr/>
                </a:pPr>
                <a:r>
                  <a:rPr lang="en-US" altLang="en-US" sz="2800" b="1" dirty="0">
                    <a:solidFill>
                      <a:srgbClr val="FFFFFF"/>
                    </a:solidFill>
                    <a:latin typeface="Calibri" pitchFamily="34" charset="0"/>
                  </a:rPr>
                  <a:t>EIS</a:t>
                </a:r>
              </a:p>
              <a:p>
                <a:pPr>
                  <a:defRPr/>
                </a:pPr>
                <a:endParaRPr lang="en-US" altLang="en-US" sz="3200" b="1" dirty="0">
                  <a:solidFill>
                    <a:srgbClr val="FFFFFF"/>
                  </a:solidFill>
                  <a:latin typeface="Calibri" pitchFamily="34" charset="0"/>
                </a:endParaRPr>
              </a:p>
            </p:txBody>
          </p:sp>
        </p:grpSp>
        <p:grpSp>
          <p:nvGrpSpPr>
            <p:cNvPr id="16401" name="Group 39"/>
            <p:cNvGrpSpPr>
              <a:grpSpLocks/>
            </p:cNvGrpSpPr>
            <p:nvPr/>
          </p:nvGrpSpPr>
          <p:grpSpPr bwMode="auto">
            <a:xfrm>
              <a:off x="4677432" y="4870449"/>
              <a:ext cx="2955925" cy="817562"/>
              <a:chOff x="0" y="3644470"/>
              <a:chExt cx="2956560" cy="817386"/>
            </a:xfrm>
          </p:grpSpPr>
          <p:sp>
            <p:nvSpPr>
              <p:cNvPr id="41" name="Rounded Rectangle 40"/>
              <p:cNvSpPr/>
              <p:nvPr/>
            </p:nvSpPr>
            <p:spPr>
              <a:xfrm>
                <a:off x="0" y="3644470"/>
                <a:ext cx="2956560" cy="817386"/>
              </a:xfrm>
              <a:prstGeom prst="roundRect">
                <a:avLst/>
              </a:prstGeom>
              <a:solidFill>
                <a:schemeClr val="bg2">
                  <a:lumMod val="50000"/>
                </a:schemeClr>
              </a:solidFill>
            </p:spPr>
            <p:style>
              <a:lnRef idx="2">
                <a:schemeClr val="lt1">
                  <a:hueOff val="0"/>
                  <a:satOff val="0"/>
                  <a:lumOff val="0"/>
                  <a:alphaOff val="0"/>
                </a:schemeClr>
              </a:lnRef>
              <a:fillRef idx="1">
                <a:scrgbClr r="0" g="0" b="0"/>
              </a:fillRef>
              <a:effectRef idx="0">
                <a:schemeClr val="accent6">
                  <a:hueOff val="0"/>
                  <a:satOff val="0"/>
                  <a:lumOff val="0"/>
                  <a:alphaOff val="0"/>
                </a:schemeClr>
              </a:effectRef>
              <a:fontRef idx="minor">
                <a:schemeClr val="lt1"/>
              </a:fontRef>
            </p:style>
            <p:txBody>
              <a:bodyPr/>
              <a:lstStyle/>
              <a:p>
                <a:endParaRPr lang="en-CA"/>
              </a:p>
            </p:txBody>
          </p:sp>
          <p:sp>
            <p:nvSpPr>
              <p:cNvPr id="42" name="Rounded Rectangle 12"/>
              <p:cNvSpPr/>
              <p:nvPr/>
            </p:nvSpPr>
            <p:spPr>
              <a:xfrm>
                <a:off x="74996" y="3645697"/>
                <a:ext cx="2877168" cy="738029"/>
              </a:xfrm>
              <a:prstGeom prst="rect">
                <a:avLst/>
              </a:prstGeom>
            </p:spPr>
            <p:style>
              <a:lnRef idx="0">
                <a:scrgbClr r="0" g="0" b="0"/>
              </a:lnRef>
              <a:fillRef idx="0">
                <a:scrgbClr r="0" g="0" b="0"/>
              </a:fillRef>
              <a:effectRef idx="0">
                <a:scrgbClr r="0" g="0" b="0"/>
              </a:effectRef>
              <a:fontRef idx="minor">
                <a:schemeClr val="lt1"/>
              </a:fontRef>
            </p:style>
            <p:txBody>
              <a:bodyPr anchor="ctr"/>
              <a:lstStyle>
                <a:lvl1pPr>
                  <a:defRPr sz="2400">
                    <a:solidFill>
                      <a:schemeClr val="tx1"/>
                    </a:solidFill>
                    <a:latin typeface="Helvetica" charset="0"/>
                    <a:ea typeface="MS PGothic" pitchFamily="34" charset="-128"/>
                  </a:defRPr>
                </a:lvl1pPr>
                <a:lvl2pPr marL="37931725" indent="-37474525">
                  <a:defRPr sz="2400">
                    <a:solidFill>
                      <a:schemeClr val="tx1"/>
                    </a:solidFill>
                    <a:latin typeface="Helvetica" charset="0"/>
                    <a:ea typeface="MS PGothic" pitchFamily="34" charset="-128"/>
                  </a:defRPr>
                </a:lvl2pPr>
                <a:lvl3pPr>
                  <a:defRPr sz="2400">
                    <a:solidFill>
                      <a:schemeClr val="tx1"/>
                    </a:solidFill>
                    <a:latin typeface="Helvetica" charset="0"/>
                    <a:ea typeface="MS PGothic" pitchFamily="34" charset="-128"/>
                  </a:defRPr>
                </a:lvl3pPr>
                <a:lvl4pPr>
                  <a:defRPr sz="2400">
                    <a:solidFill>
                      <a:schemeClr val="tx1"/>
                    </a:solidFill>
                    <a:latin typeface="Helvetica" charset="0"/>
                    <a:ea typeface="MS PGothic" pitchFamily="34" charset="-128"/>
                  </a:defRPr>
                </a:lvl4pPr>
                <a:lvl5pPr>
                  <a:defRPr sz="2400">
                    <a:solidFill>
                      <a:schemeClr val="tx1"/>
                    </a:solidFill>
                    <a:latin typeface="Helvetica" charset="0"/>
                    <a:ea typeface="MS PGothic" pitchFamily="34" charset="-128"/>
                  </a:defRPr>
                </a:lvl5pPr>
                <a:lvl6pPr marL="457200" eaLnBrk="0" fontAlgn="base" hangingPunct="0">
                  <a:spcBef>
                    <a:spcPct val="0"/>
                  </a:spcBef>
                  <a:spcAft>
                    <a:spcPct val="0"/>
                  </a:spcAft>
                  <a:defRPr sz="2400">
                    <a:solidFill>
                      <a:schemeClr val="tx1"/>
                    </a:solidFill>
                    <a:latin typeface="Helvetica" charset="0"/>
                    <a:ea typeface="MS PGothic" pitchFamily="34" charset="-128"/>
                  </a:defRPr>
                </a:lvl6pPr>
                <a:lvl7pPr marL="914400" eaLnBrk="0" fontAlgn="base" hangingPunct="0">
                  <a:spcBef>
                    <a:spcPct val="0"/>
                  </a:spcBef>
                  <a:spcAft>
                    <a:spcPct val="0"/>
                  </a:spcAft>
                  <a:defRPr sz="2400">
                    <a:solidFill>
                      <a:schemeClr val="tx1"/>
                    </a:solidFill>
                    <a:latin typeface="Helvetica" charset="0"/>
                    <a:ea typeface="MS PGothic" pitchFamily="34" charset="-128"/>
                  </a:defRPr>
                </a:lvl7pPr>
                <a:lvl8pPr marL="1371600" eaLnBrk="0" fontAlgn="base" hangingPunct="0">
                  <a:spcBef>
                    <a:spcPct val="0"/>
                  </a:spcBef>
                  <a:spcAft>
                    <a:spcPct val="0"/>
                  </a:spcAft>
                  <a:defRPr sz="2400">
                    <a:solidFill>
                      <a:schemeClr val="tx1"/>
                    </a:solidFill>
                    <a:latin typeface="Helvetica" charset="0"/>
                    <a:ea typeface="MS PGothic" pitchFamily="34" charset="-128"/>
                  </a:defRPr>
                </a:lvl8pPr>
                <a:lvl9pPr marL="1828800" eaLnBrk="0" fontAlgn="base" hangingPunct="0">
                  <a:spcBef>
                    <a:spcPct val="0"/>
                  </a:spcBef>
                  <a:spcAft>
                    <a:spcPct val="0"/>
                  </a:spcAft>
                  <a:defRPr sz="2400">
                    <a:solidFill>
                      <a:schemeClr val="tx1"/>
                    </a:solidFill>
                    <a:latin typeface="Helvetica" charset="0"/>
                    <a:ea typeface="MS PGothic" pitchFamily="34" charset="-128"/>
                  </a:defRPr>
                </a:lvl9pPr>
              </a:lstStyle>
              <a:p>
                <a:pPr algn="ctr">
                  <a:defRPr/>
                </a:pPr>
                <a:r>
                  <a:rPr lang="en-US" altLang="en-US" sz="2800" b="1" dirty="0">
                    <a:solidFill>
                      <a:srgbClr val="FFFFFF"/>
                    </a:solidFill>
                    <a:latin typeface="Calibri" pitchFamily="34" charset="0"/>
                  </a:rPr>
                  <a:t>Firewall</a:t>
                </a:r>
              </a:p>
            </p:txBody>
          </p:sp>
        </p:grpSp>
      </p:grpSp>
      <p:sp>
        <p:nvSpPr>
          <p:cNvPr id="2" name="Footer Placeholder 1"/>
          <p:cNvSpPr>
            <a:spLocks noGrp="1"/>
          </p:cNvSpPr>
          <p:nvPr>
            <p:ph type="ftr" sz="quarter" idx="10"/>
          </p:nvPr>
        </p:nvSpPr>
        <p:spPr/>
        <p:txBody>
          <a:bodyPr/>
          <a:lstStyle/>
          <a:p>
            <a:pPr>
              <a:defRPr/>
            </a:pPr>
            <a:r>
              <a:rPr lang="en-US" altLang="en-US" dirty="0"/>
              <a:t>Copyright © 2024 by Cengage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CA" altLang="en-US" sz="3600" dirty="0"/>
              <a:t>Accessing and Sharing</a:t>
            </a:r>
            <a:br>
              <a:rPr lang="en-CA" altLang="en-US" sz="3600" dirty="0"/>
            </a:br>
            <a:r>
              <a:rPr lang="en-CA" altLang="en-US" sz="3600" dirty="0"/>
              <a:t>Information and Knowledge</a:t>
            </a:r>
          </a:p>
        </p:txBody>
      </p:sp>
      <p:sp>
        <p:nvSpPr>
          <p:cNvPr id="19463" name="Content Placeholder 1"/>
          <p:cNvSpPr>
            <a:spLocks noGrp="1"/>
          </p:cNvSpPr>
          <p:nvPr>
            <p:ph idx="1"/>
          </p:nvPr>
        </p:nvSpPr>
        <p:spPr/>
        <p:txBody>
          <a:bodyPr/>
          <a:lstStyle/>
          <a:p>
            <a:pPr marL="0" indent="0">
              <a:spcBef>
                <a:spcPts val="0"/>
              </a:spcBef>
              <a:buNone/>
            </a:pPr>
            <a:r>
              <a:rPr lang="en-CA" altLang="en-US" sz="2800" b="1" dirty="0">
                <a:solidFill>
                  <a:srgbClr val="E7155C"/>
                </a:solidFill>
              </a:rPr>
              <a:t>Internal</a:t>
            </a:r>
          </a:p>
          <a:p>
            <a:pPr>
              <a:spcBef>
                <a:spcPts val="0"/>
              </a:spcBef>
            </a:pPr>
            <a:r>
              <a:rPr lang="en-CA" altLang="en-US" sz="2800" dirty="0">
                <a:ea typeface="Calibri" panose="020F0502020204030204" pitchFamily="34" charset="0"/>
              </a:rPr>
              <a:t>Executive information system (EIS)</a:t>
            </a:r>
          </a:p>
          <a:p>
            <a:pPr>
              <a:spcBef>
                <a:spcPts val="0"/>
              </a:spcBef>
            </a:pPr>
            <a:r>
              <a:rPr lang="en-CA" altLang="en-US" sz="2800" dirty="0">
                <a:ea typeface="Calibri" panose="020F0502020204030204" pitchFamily="34" charset="0"/>
              </a:rPr>
              <a:t>Intranet</a:t>
            </a:r>
          </a:p>
          <a:p>
            <a:pPr>
              <a:spcBef>
                <a:spcPts val="0"/>
              </a:spcBef>
            </a:pPr>
            <a:r>
              <a:rPr lang="en-CA" altLang="en-US" sz="2800" dirty="0">
                <a:ea typeface="Calibri" panose="020F0502020204030204" pitchFamily="34" charset="0"/>
              </a:rPr>
              <a:t>Corporate portal</a:t>
            </a:r>
          </a:p>
          <a:p>
            <a:pPr marL="0" indent="0">
              <a:spcBef>
                <a:spcPts val="0"/>
              </a:spcBef>
              <a:buNone/>
            </a:pPr>
            <a:r>
              <a:rPr lang="en-CA" altLang="en-US" sz="2800" b="1" dirty="0">
                <a:solidFill>
                  <a:srgbClr val="E7155C"/>
                </a:solidFill>
              </a:rPr>
              <a:t>External</a:t>
            </a:r>
          </a:p>
          <a:p>
            <a:pPr>
              <a:spcBef>
                <a:spcPts val="0"/>
              </a:spcBef>
            </a:pPr>
            <a:r>
              <a:rPr lang="en-CA" altLang="en-US" sz="2800" dirty="0">
                <a:ea typeface="Calibri" panose="020F0502020204030204" pitchFamily="34" charset="0"/>
              </a:rPr>
              <a:t>EDI</a:t>
            </a:r>
          </a:p>
          <a:p>
            <a:pPr>
              <a:spcBef>
                <a:spcPts val="0"/>
              </a:spcBef>
            </a:pPr>
            <a:r>
              <a:rPr lang="en-CA" altLang="en-US" sz="2800" dirty="0">
                <a:ea typeface="Calibri" panose="020F0502020204030204" pitchFamily="34" charset="0"/>
              </a:rPr>
              <a:t>Extranet</a:t>
            </a:r>
          </a:p>
          <a:p>
            <a:pPr marL="0" indent="0">
              <a:spcBef>
                <a:spcPts val="0"/>
              </a:spcBef>
              <a:buNone/>
            </a:pPr>
            <a:r>
              <a:rPr lang="en-CA" altLang="en-US" sz="2800" b="1" dirty="0">
                <a:solidFill>
                  <a:srgbClr val="E7155C"/>
                </a:solidFill>
              </a:rPr>
              <a:t>Knowledge</a:t>
            </a:r>
          </a:p>
          <a:p>
            <a:pPr>
              <a:spcBef>
                <a:spcPts val="0"/>
              </a:spcBef>
            </a:pPr>
            <a:r>
              <a:rPr lang="en-CA" altLang="en-US" sz="2800" dirty="0">
                <a:ea typeface="Calibri" panose="020F0502020204030204" pitchFamily="34" charset="0"/>
              </a:rPr>
              <a:t>Decision support system (DSS)</a:t>
            </a:r>
          </a:p>
          <a:p>
            <a:pPr>
              <a:spcBef>
                <a:spcPts val="0"/>
              </a:spcBef>
            </a:pPr>
            <a:r>
              <a:rPr lang="en-CA" altLang="en-US" sz="2800" dirty="0">
                <a:latin typeface="Calibri"/>
                <a:ea typeface="Calibri" panose="020F0502020204030204" pitchFamily="34" charset="0"/>
                <a:cs typeface="Calibri"/>
              </a:rPr>
              <a:t>Expert system </a:t>
            </a:r>
            <a:endParaRPr lang="en-CA" altLang="en-US" sz="2800" dirty="0">
              <a:ea typeface="Calibri" panose="020F0502020204030204" pitchFamily="34" charset="0"/>
            </a:endParaRPr>
          </a:p>
          <a:p>
            <a:pPr>
              <a:spcBef>
                <a:spcPts val="0"/>
              </a:spcBef>
            </a:pPr>
            <a:r>
              <a:rPr lang="en-CA" altLang="en-US" sz="2800" dirty="0">
                <a:latin typeface="Calibri"/>
                <a:ea typeface="Calibri" panose="020F0502020204030204" pitchFamily="34" charset="0"/>
                <a:cs typeface="Calibri"/>
              </a:rPr>
              <a:t>Artificial intelligence (AI)</a:t>
            </a:r>
            <a:endParaRPr lang="en-CA" altLang="en-US" sz="2800" dirty="0">
              <a:ea typeface="Calibri" panose="020F0502020204030204" pitchFamily="34" charset="0"/>
            </a:endParaRPr>
          </a:p>
        </p:txBody>
      </p:sp>
      <p:sp>
        <p:nvSpPr>
          <p:cNvPr id="2" name="Footer Placeholder 1"/>
          <p:cNvSpPr>
            <a:spLocks noGrp="1"/>
          </p:cNvSpPr>
          <p:nvPr>
            <p:ph type="ftr" sz="quarter" idx="10"/>
          </p:nvPr>
        </p:nvSpPr>
        <p:spPr/>
        <p:txBody>
          <a:bodyPr/>
          <a:lstStyle/>
          <a:p>
            <a:pPr>
              <a:defRPr/>
            </a:pPr>
            <a:r>
              <a:rPr lang="en-US" altLang="en-US" dirty="0"/>
              <a:t>Copyright © 2024 by Cengage</a:t>
            </a:r>
          </a:p>
        </p:txBody>
      </p:sp>
      <p:sp>
        <p:nvSpPr>
          <p:cNvPr id="19459" name="Slide Number Placeholder 3"/>
          <p:cNvSpPr>
            <a:spLocks noGrp="1"/>
          </p:cNvSpPr>
          <p:nvPr>
            <p:ph type="sldNum"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Helvetica" panose="020B0604020202020204" pitchFamily="34" charset="0"/>
                <a:ea typeface="MS PGothic" panose="020B0600070205080204" pitchFamily="34" charset="-128"/>
              </a:defRPr>
            </a:lvl1pPr>
            <a:lvl2pPr marL="37931725" indent="-37474525">
              <a:defRPr sz="2400">
                <a:solidFill>
                  <a:schemeClr val="tx1"/>
                </a:solidFill>
                <a:latin typeface="Helvetica" panose="020B0604020202020204" pitchFamily="34" charset="0"/>
                <a:ea typeface="MS PGothic" panose="020B0600070205080204" pitchFamily="34" charset="-128"/>
              </a:defRPr>
            </a:lvl2pPr>
            <a:lvl3pPr marL="1143000" indent="-228600">
              <a:defRPr sz="2400">
                <a:solidFill>
                  <a:schemeClr val="tx1"/>
                </a:solidFill>
                <a:latin typeface="Helvetica" panose="020B0604020202020204" pitchFamily="34" charset="0"/>
                <a:ea typeface="MS PGothic" panose="020B0600070205080204" pitchFamily="34" charset="-128"/>
              </a:defRPr>
            </a:lvl3pPr>
            <a:lvl4pPr marL="1600200" indent="-228600">
              <a:defRPr sz="2400">
                <a:solidFill>
                  <a:schemeClr val="tx1"/>
                </a:solidFill>
                <a:latin typeface="Helvetica" panose="020B0604020202020204" pitchFamily="34" charset="0"/>
                <a:ea typeface="MS PGothic" panose="020B0600070205080204" pitchFamily="34" charset="-128"/>
              </a:defRPr>
            </a:lvl4pPr>
            <a:lvl5pPr marL="2057400" indent="-228600">
              <a:defRPr sz="24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fld id="{9F582209-C481-4689-8DD6-47840DCB67BE}" type="slidenum">
              <a:rPr lang="en-US" altLang="en-US" sz="1400">
                <a:solidFill>
                  <a:srgbClr val="FFFFFF"/>
                </a:solidFill>
              </a:rPr>
              <a:pPr/>
              <a:t>11</a:t>
            </a:fld>
            <a:endParaRPr lang="en-US" altLang="en-US" sz="1400" dirty="0">
              <a:solidFill>
                <a:srgbClr val="FFFFFF"/>
              </a:solidFill>
            </a:endParaRPr>
          </a:p>
        </p:txBody>
      </p:sp>
      <p:sp>
        <p:nvSpPr>
          <p:cNvPr id="19461" name="Slide Number Placeholder 3"/>
          <p:cNvSpPr txBox="1">
            <a:spLocks/>
          </p:cNvSpPr>
          <p:nvPr/>
        </p:nvSpPr>
        <p:spPr bwMode="auto">
          <a:xfrm>
            <a:off x="6553200" y="6400800"/>
            <a:ext cx="2133600" cy="3206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Helvetica" panose="020B0604020202020204" pitchFamily="34" charset="0"/>
                <a:ea typeface="MS PGothic" panose="020B0600070205080204" pitchFamily="34" charset="-128"/>
              </a:defRPr>
            </a:lvl1pPr>
            <a:lvl2pPr marL="37931725" indent="-37474525">
              <a:defRPr sz="2400">
                <a:solidFill>
                  <a:schemeClr val="tx1"/>
                </a:solidFill>
                <a:latin typeface="Helvetica" panose="020B0604020202020204" pitchFamily="34" charset="0"/>
                <a:ea typeface="MS PGothic" panose="020B0600070205080204" pitchFamily="34" charset="-128"/>
              </a:defRPr>
            </a:lvl2pPr>
            <a:lvl3pPr marL="1143000" indent="-228600">
              <a:defRPr sz="2400">
                <a:solidFill>
                  <a:schemeClr val="tx1"/>
                </a:solidFill>
                <a:latin typeface="Helvetica" panose="020B0604020202020204" pitchFamily="34" charset="0"/>
                <a:ea typeface="MS PGothic" panose="020B0600070205080204" pitchFamily="34" charset="-128"/>
              </a:defRPr>
            </a:lvl3pPr>
            <a:lvl4pPr marL="1600200" indent="-228600">
              <a:defRPr sz="2400">
                <a:solidFill>
                  <a:schemeClr val="tx1"/>
                </a:solidFill>
                <a:latin typeface="Helvetica" panose="020B0604020202020204" pitchFamily="34" charset="0"/>
                <a:ea typeface="MS PGothic" panose="020B0600070205080204" pitchFamily="34" charset="-128"/>
              </a:defRPr>
            </a:lvl4pPr>
            <a:lvl5pPr marL="2057400" indent="-228600">
              <a:defRPr sz="24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pPr algn="r"/>
            <a:r>
              <a:rPr lang="en-US" altLang="en-US" sz="1400" dirty="0">
                <a:latin typeface="Calibri" panose="020F0502020204030204" pitchFamily="34" charset="0"/>
              </a:rPr>
              <a:t>16-</a:t>
            </a:r>
            <a:fld id="{9C0D2CE6-DBBB-49BA-BBA3-9FE810230941}" type="slidenum">
              <a:rPr lang="en-US" altLang="en-US" sz="1400" smtClean="0">
                <a:latin typeface="Calibri" panose="020F0502020204030204" pitchFamily="34" charset="0"/>
              </a:rPr>
              <a:pPr algn="r"/>
              <a:t>11</a:t>
            </a:fld>
            <a:endParaRPr lang="en-US" altLang="en-US" sz="1400" dirty="0">
              <a:latin typeface="Calibri" panose="020F0502020204030204" pitchFamily="34" charset="0"/>
            </a:endParaRPr>
          </a:p>
        </p:txBody>
      </p:sp>
    </p:spTree>
  </p:cSld>
  <p:clrMapOvr>
    <a:masterClrMapping/>
  </p:clrMapOvr>
  <p:extLst>
    <p:ext uri="{6950BFC3-D8DA-4A85-94F7-54DA5524770B}">
      <p188:commentRel xmlns:p188="http://schemas.microsoft.com/office/powerpoint/2018/8/main" r:id="rId3"/>
    </p:ext>
  </p:extLs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CA" dirty="0"/>
              <a:t>Chapter 16</a:t>
            </a:r>
          </a:p>
        </p:txBody>
      </p:sp>
      <p:sp>
        <p:nvSpPr>
          <p:cNvPr id="3" name="Subtitle 2"/>
          <p:cNvSpPr>
            <a:spLocks noGrp="1"/>
          </p:cNvSpPr>
          <p:nvPr>
            <p:ph type="subTitle" idx="1"/>
          </p:nvPr>
        </p:nvSpPr>
        <p:spPr>
          <a:xfrm>
            <a:off x="1308515" y="2821839"/>
            <a:ext cx="6400800" cy="2959905"/>
          </a:xfrm>
        </p:spPr>
        <p:txBody>
          <a:bodyPr>
            <a:normAutofit fontScale="70000" lnSpcReduction="20000"/>
          </a:bodyPr>
          <a:lstStyle/>
          <a:p>
            <a:r>
              <a:rPr lang="en-US" altLang="en-US" dirty="0"/>
              <a:t>Managing Information in a Global World </a:t>
            </a:r>
          </a:p>
          <a:p>
            <a:endParaRPr lang="en-US" altLang="en-US" dirty="0"/>
          </a:p>
          <a:p>
            <a:r>
              <a:rPr lang="en-US" altLang="en-US" dirty="0"/>
              <a:t>Dr Ike</a:t>
            </a:r>
          </a:p>
          <a:p>
            <a:endParaRPr lang="en-US" altLang="en-US" dirty="0"/>
          </a:p>
          <a:p>
            <a:r>
              <a:rPr lang="en-US" altLang="en-US"/>
              <a:t>16 Oct </a:t>
            </a:r>
            <a:r>
              <a:rPr lang="en-US" altLang="en-US" dirty="0"/>
              <a:t>2025</a:t>
            </a:r>
            <a:endParaRPr lang="en-CA" altLang="en-US" dirty="0"/>
          </a:p>
        </p:txBody>
      </p:sp>
      <p:sp>
        <p:nvSpPr>
          <p:cNvPr id="5" name="Slide Number Placeholder 4"/>
          <p:cNvSpPr>
            <a:spLocks noGrp="1"/>
          </p:cNvSpPr>
          <p:nvPr>
            <p:ph type="sldNum" sz="quarter" idx="11"/>
          </p:nvPr>
        </p:nvSpPr>
        <p:spPr/>
        <p:txBody>
          <a:bodyPr/>
          <a:lstStyle/>
          <a:p>
            <a:pPr>
              <a:defRPr/>
            </a:pPr>
            <a:r>
              <a:rPr lang="en-CA" dirty="0"/>
              <a:t>16-</a:t>
            </a:r>
            <a:fld id="{EFD4C4E6-C5BB-41FB-8108-C4713E176018}" type="slidenum">
              <a:rPr lang="en-CA" smtClean="0"/>
              <a:pPr>
                <a:defRPr/>
              </a:pPr>
              <a:t>2</a:t>
            </a:fld>
            <a:endParaRPr lang="en-CA" dirty="0"/>
          </a:p>
        </p:txBody>
      </p:sp>
      <p:sp>
        <p:nvSpPr>
          <p:cNvPr id="6" name="Footer Placeholder 5"/>
          <p:cNvSpPr>
            <a:spLocks noGrp="1"/>
          </p:cNvSpPr>
          <p:nvPr>
            <p:ph type="ftr" sz="quarter" idx="10"/>
          </p:nvPr>
        </p:nvSpPr>
        <p:spPr/>
        <p:txBody>
          <a:bodyPr/>
          <a:lstStyle/>
          <a:p>
            <a:pPr>
              <a:defRPr/>
            </a:pPr>
            <a:r>
              <a:rPr lang="en-CA" dirty="0"/>
              <a:t>Copyright © 2024 by Cengage</a:t>
            </a:r>
          </a:p>
        </p:txBody>
      </p:sp>
    </p:spTree>
    <p:extLst>
      <p:ext uri="{BB962C8B-B14F-4D97-AF65-F5344CB8AC3E}">
        <p14:creationId xmlns:p14="http://schemas.microsoft.com/office/powerpoint/2010/main" val="29850394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pPr>
              <a:defRPr/>
            </a:pPr>
            <a:r>
              <a:rPr lang="en-US" altLang="en-US" dirty="0"/>
              <a:t>Copyright © 2024 by Cengage</a:t>
            </a:r>
          </a:p>
        </p:txBody>
      </p:sp>
      <p:sp>
        <p:nvSpPr>
          <p:cNvPr id="7172" name="Slide Number Placeholder 5"/>
          <p:cNvSpPr>
            <a:spLocks noGrp="1"/>
          </p:cNvSpPr>
          <p:nvPr>
            <p:ph type="sldNum"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Helvetica" panose="020B0604020202020204" pitchFamily="34" charset="0"/>
                <a:ea typeface="MS PGothic" panose="020B0600070205080204" pitchFamily="34" charset="-128"/>
              </a:defRPr>
            </a:lvl1pPr>
            <a:lvl2pPr marL="37931725" indent="-37474525">
              <a:defRPr sz="2400">
                <a:solidFill>
                  <a:schemeClr val="tx1"/>
                </a:solidFill>
                <a:latin typeface="Helvetica" panose="020B0604020202020204" pitchFamily="34" charset="0"/>
                <a:ea typeface="MS PGothic" panose="020B0600070205080204" pitchFamily="34" charset="-128"/>
              </a:defRPr>
            </a:lvl2pPr>
            <a:lvl3pPr marL="1143000" indent="-228600">
              <a:defRPr sz="2400">
                <a:solidFill>
                  <a:schemeClr val="tx1"/>
                </a:solidFill>
                <a:latin typeface="Helvetica" panose="020B0604020202020204" pitchFamily="34" charset="0"/>
                <a:ea typeface="MS PGothic" panose="020B0600070205080204" pitchFamily="34" charset="-128"/>
              </a:defRPr>
            </a:lvl3pPr>
            <a:lvl4pPr marL="1600200" indent="-228600">
              <a:defRPr sz="2400">
                <a:solidFill>
                  <a:schemeClr val="tx1"/>
                </a:solidFill>
                <a:latin typeface="Helvetica" panose="020B0604020202020204" pitchFamily="34" charset="0"/>
                <a:ea typeface="MS PGothic" panose="020B0600070205080204" pitchFamily="34" charset="-128"/>
              </a:defRPr>
            </a:lvl4pPr>
            <a:lvl5pPr marL="2057400" indent="-228600">
              <a:defRPr sz="24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fld id="{B7724D46-3938-4FA4-8619-21E3371E5326}" type="slidenum">
              <a:rPr lang="en-US" altLang="en-US" sz="1400">
                <a:solidFill>
                  <a:srgbClr val="FFFFFF"/>
                </a:solidFill>
              </a:rPr>
              <a:pPr/>
              <a:t>3</a:t>
            </a:fld>
            <a:endParaRPr lang="en-US" altLang="en-US" sz="1400" dirty="0">
              <a:solidFill>
                <a:srgbClr val="FFFFFF"/>
              </a:solidFill>
            </a:endParaRPr>
          </a:p>
        </p:txBody>
      </p:sp>
      <p:sp>
        <p:nvSpPr>
          <p:cNvPr id="7173" name="Slide Number Placeholder 3"/>
          <p:cNvSpPr txBox="1">
            <a:spLocks/>
          </p:cNvSpPr>
          <p:nvPr/>
        </p:nvSpPr>
        <p:spPr bwMode="auto">
          <a:xfrm>
            <a:off x="6553200" y="6400800"/>
            <a:ext cx="2133600" cy="3206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Helvetica" panose="020B0604020202020204" pitchFamily="34" charset="0"/>
                <a:ea typeface="MS PGothic" panose="020B0600070205080204" pitchFamily="34" charset="-128"/>
              </a:defRPr>
            </a:lvl1pPr>
            <a:lvl2pPr marL="37931725" indent="-37474525">
              <a:defRPr sz="2400">
                <a:solidFill>
                  <a:schemeClr val="tx1"/>
                </a:solidFill>
                <a:latin typeface="Helvetica" panose="020B0604020202020204" pitchFamily="34" charset="0"/>
                <a:ea typeface="MS PGothic" panose="020B0600070205080204" pitchFamily="34" charset="-128"/>
              </a:defRPr>
            </a:lvl2pPr>
            <a:lvl3pPr marL="1143000" indent="-228600">
              <a:defRPr sz="2400">
                <a:solidFill>
                  <a:schemeClr val="tx1"/>
                </a:solidFill>
                <a:latin typeface="Helvetica" panose="020B0604020202020204" pitchFamily="34" charset="0"/>
                <a:ea typeface="MS PGothic" panose="020B0600070205080204" pitchFamily="34" charset="-128"/>
              </a:defRPr>
            </a:lvl3pPr>
            <a:lvl4pPr marL="1600200" indent="-228600">
              <a:defRPr sz="2400">
                <a:solidFill>
                  <a:schemeClr val="tx1"/>
                </a:solidFill>
                <a:latin typeface="Helvetica" panose="020B0604020202020204" pitchFamily="34" charset="0"/>
                <a:ea typeface="MS PGothic" panose="020B0600070205080204" pitchFamily="34" charset="-128"/>
              </a:defRPr>
            </a:lvl4pPr>
            <a:lvl5pPr marL="2057400" indent="-228600">
              <a:defRPr sz="24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pPr algn="r"/>
            <a:r>
              <a:rPr lang="en-US" altLang="en-US" sz="1400" dirty="0">
                <a:latin typeface="Calibri" panose="020F0502020204030204" pitchFamily="34" charset="0"/>
              </a:rPr>
              <a:t>16-</a:t>
            </a:r>
            <a:fld id="{80AD758E-18E9-49EE-A25A-D9AAFF123613}" type="slidenum">
              <a:rPr lang="en-US" altLang="en-US" sz="1400" smtClean="0">
                <a:latin typeface="Calibri" panose="020F0502020204030204" pitchFamily="34" charset="0"/>
              </a:rPr>
              <a:pPr algn="r"/>
              <a:t>3</a:t>
            </a:fld>
            <a:endParaRPr lang="en-US" altLang="en-US" sz="1400" dirty="0">
              <a:latin typeface="Calibri" panose="020F0502020204030204" pitchFamily="34" charset="0"/>
            </a:endParaRPr>
          </a:p>
        </p:txBody>
      </p:sp>
      <p:pic>
        <p:nvPicPr>
          <p:cNvPr id="4" name="Picture 3" descr="Chart, scatter chart&#10;&#10;Description automatically generated">
            <a:extLst>
              <a:ext uri="{FF2B5EF4-FFF2-40B4-BE49-F238E27FC236}">
                <a16:creationId xmlns:a16="http://schemas.microsoft.com/office/drawing/2014/main" id="{421D8015-70EE-223E-53BC-215A77F3D0B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32620" y="924465"/>
            <a:ext cx="6768124" cy="4943794"/>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altLang="en-US" dirty="0"/>
              <a:t>Why Information Matters</a:t>
            </a:r>
            <a:endParaRPr lang="en-CA" dirty="0"/>
          </a:p>
        </p:txBody>
      </p:sp>
      <p:sp>
        <p:nvSpPr>
          <p:cNvPr id="3" name="Content Placeholder 2"/>
          <p:cNvSpPr>
            <a:spLocks noGrp="1"/>
          </p:cNvSpPr>
          <p:nvPr>
            <p:ph idx="1"/>
          </p:nvPr>
        </p:nvSpPr>
        <p:spPr/>
        <p:txBody>
          <a:bodyPr/>
          <a:lstStyle/>
          <a:p>
            <a:pPr marL="0" indent="0">
              <a:buNone/>
            </a:pPr>
            <a:endParaRPr lang="en-CA" altLang="en-US" sz="3000" b="1" dirty="0">
              <a:solidFill>
                <a:srgbClr val="E7155C"/>
              </a:solidFill>
              <a:latin typeface="Calibri"/>
              <a:cs typeface="Calibri"/>
            </a:endParaRPr>
          </a:p>
          <a:p>
            <a:pPr marL="0" indent="0">
              <a:buNone/>
            </a:pPr>
            <a:r>
              <a:rPr lang="en-CA" altLang="en-US" sz="3000" b="1" dirty="0">
                <a:solidFill>
                  <a:srgbClr val="E7155C"/>
                </a:solidFill>
                <a:latin typeface="Calibri"/>
                <a:cs typeface="Calibri"/>
              </a:rPr>
              <a:t>Raw data: </a:t>
            </a:r>
            <a:r>
              <a:rPr lang="en-CA" altLang="en-US" sz="3000" dirty="0">
                <a:latin typeface="Calibri"/>
                <a:cs typeface="Calibri"/>
              </a:rPr>
              <a:t>facts and figures</a:t>
            </a:r>
            <a:endParaRPr lang="en-CA" altLang="en-US" sz="3000" b="1" dirty="0">
              <a:latin typeface="Calibri"/>
              <a:cs typeface="Calibri"/>
            </a:endParaRPr>
          </a:p>
          <a:p>
            <a:pPr marL="0" indent="0">
              <a:buNone/>
            </a:pPr>
            <a:endParaRPr lang="en-CA" altLang="en-US" sz="3000" b="1" dirty="0">
              <a:latin typeface="Calibri"/>
              <a:cs typeface="Calibri"/>
            </a:endParaRPr>
          </a:p>
          <a:p>
            <a:pPr marL="0" indent="0">
              <a:buNone/>
            </a:pPr>
            <a:r>
              <a:rPr lang="en-CA" altLang="en-US" sz="3000" b="1" dirty="0">
                <a:solidFill>
                  <a:srgbClr val="E7155C"/>
                </a:solidFill>
                <a:latin typeface="Calibri"/>
                <a:ea typeface="MS PGothic"/>
                <a:cs typeface="Calibri"/>
              </a:rPr>
              <a:t>Information: </a:t>
            </a:r>
            <a:r>
              <a:rPr lang="en-CA" altLang="en-US" sz="3000" dirty="0">
                <a:latin typeface="Calibri"/>
                <a:ea typeface="MS PGothic"/>
                <a:cs typeface="Calibri"/>
              </a:rPr>
              <a:t>useful data </a:t>
            </a:r>
            <a:r>
              <a:rPr lang="en-US" altLang="en-US" sz="3000" dirty="0">
                <a:latin typeface="Calibri"/>
                <a:ea typeface="MS PGothic"/>
                <a:cs typeface="Calibri"/>
              </a:rPr>
              <a:t>that can influence </a:t>
            </a:r>
            <a:r>
              <a:rPr lang="en-CA" altLang="en-US" sz="3000" dirty="0">
                <a:latin typeface="Calibri"/>
                <a:ea typeface="MS PGothic"/>
                <a:cs typeface="Calibri"/>
              </a:rPr>
              <a:t>someone’s </a:t>
            </a:r>
            <a:r>
              <a:rPr lang="en-CA" altLang="ja-JP" sz="3000" dirty="0">
                <a:latin typeface="Calibri"/>
                <a:ea typeface="MS PGothic"/>
                <a:cs typeface="Calibri"/>
              </a:rPr>
              <a:t>choices and behaviour</a:t>
            </a:r>
          </a:p>
          <a:p>
            <a:pPr marL="0" indent="0">
              <a:buNone/>
            </a:pPr>
            <a:endParaRPr lang="en-CA" altLang="ja-JP" sz="3000" dirty="0">
              <a:latin typeface="Calibri"/>
              <a:ea typeface="MS PGothic"/>
              <a:cs typeface="Calibri"/>
            </a:endParaRPr>
          </a:p>
          <a:p>
            <a:pPr marL="0" indent="0">
              <a:buNone/>
            </a:pPr>
            <a:r>
              <a:rPr lang="en-CA" altLang="ja-JP" sz="3000" b="1" dirty="0">
                <a:latin typeface="Calibri"/>
                <a:ea typeface="MS PGothic"/>
                <a:cs typeface="Calibri"/>
              </a:rPr>
              <a:t>Information has context; data does not.</a:t>
            </a:r>
            <a:endParaRPr lang="en-CA" b="1" dirty="0"/>
          </a:p>
          <a:p>
            <a:endParaRPr lang="en-CA" dirty="0"/>
          </a:p>
        </p:txBody>
      </p:sp>
      <p:sp>
        <p:nvSpPr>
          <p:cNvPr id="4" name="Footer Placeholder 3"/>
          <p:cNvSpPr>
            <a:spLocks noGrp="1"/>
          </p:cNvSpPr>
          <p:nvPr>
            <p:ph type="ftr" sz="quarter" idx="10"/>
          </p:nvPr>
        </p:nvSpPr>
        <p:spPr/>
        <p:txBody>
          <a:bodyPr/>
          <a:lstStyle/>
          <a:p>
            <a:pPr>
              <a:defRPr/>
            </a:pPr>
            <a:r>
              <a:rPr lang="en-US" altLang="en-US" dirty="0"/>
              <a:t>Copyright © 2024 by Cengage</a:t>
            </a:r>
          </a:p>
        </p:txBody>
      </p:sp>
      <p:sp>
        <p:nvSpPr>
          <p:cNvPr id="5" name="Slide Number Placeholder 4"/>
          <p:cNvSpPr>
            <a:spLocks noGrp="1"/>
          </p:cNvSpPr>
          <p:nvPr>
            <p:ph type="sldNum" sz="quarter" idx="11"/>
          </p:nvPr>
        </p:nvSpPr>
        <p:spPr/>
        <p:txBody>
          <a:bodyPr/>
          <a:lstStyle/>
          <a:p>
            <a:r>
              <a:rPr lang="en-US" altLang="en-US" dirty="0"/>
              <a:t>16-</a:t>
            </a:r>
            <a:fld id="{8F547289-9396-43EB-AFD0-DD202B45609A}" type="slidenum">
              <a:rPr lang="en-US" altLang="en-US" smtClean="0"/>
              <a:pPr/>
              <a:t>4</a:t>
            </a:fld>
            <a:endParaRPr lang="en-US" altLang="en-US" dirty="0"/>
          </a:p>
        </p:txBody>
      </p:sp>
    </p:spTree>
    <p:extLst>
      <p:ext uri="{BB962C8B-B14F-4D97-AF65-F5344CB8AC3E}">
        <p14:creationId xmlns:p14="http://schemas.microsoft.com/office/powerpoint/2010/main" val="39739330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Slide Number Placeholder 6"/>
          <p:cNvSpPr>
            <a:spLocks noGrp="1"/>
          </p:cNvSpPr>
          <p:nvPr>
            <p:ph type="sldNum"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Helvetica" panose="020B0604020202020204" pitchFamily="34" charset="0"/>
                <a:ea typeface="MS PGothic" panose="020B0600070205080204" pitchFamily="34" charset="-128"/>
              </a:defRPr>
            </a:lvl1pPr>
            <a:lvl2pPr marL="37931725" indent="-37474525">
              <a:defRPr sz="2400">
                <a:solidFill>
                  <a:schemeClr val="tx1"/>
                </a:solidFill>
                <a:latin typeface="Helvetica" panose="020B0604020202020204" pitchFamily="34" charset="0"/>
                <a:ea typeface="MS PGothic" panose="020B0600070205080204" pitchFamily="34" charset="-128"/>
              </a:defRPr>
            </a:lvl2pPr>
            <a:lvl3pPr marL="1143000" indent="-228600">
              <a:defRPr sz="2400">
                <a:solidFill>
                  <a:schemeClr val="tx1"/>
                </a:solidFill>
                <a:latin typeface="Helvetica" panose="020B0604020202020204" pitchFamily="34" charset="0"/>
                <a:ea typeface="MS PGothic" panose="020B0600070205080204" pitchFamily="34" charset="-128"/>
              </a:defRPr>
            </a:lvl3pPr>
            <a:lvl4pPr marL="1600200" indent="-228600">
              <a:defRPr sz="2400">
                <a:solidFill>
                  <a:schemeClr val="tx1"/>
                </a:solidFill>
                <a:latin typeface="Helvetica" panose="020B0604020202020204" pitchFamily="34" charset="0"/>
                <a:ea typeface="MS PGothic" panose="020B0600070205080204" pitchFamily="34" charset="-128"/>
              </a:defRPr>
            </a:lvl4pPr>
            <a:lvl5pPr marL="2057400" indent="-228600">
              <a:defRPr sz="24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fld id="{EFE32239-2B82-44B7-AC55-253BC81E1BF8}" type="slidenum">
              <a:rPr lang="en-US" altLang="en-US" sz="1400">
                <a:solidFill>
                  <a:srgbClr val="FFFFFF"/>
                </a:solidFill>
              </a:rPr>
              <a:pPr/>
              <a:t>5</a:t>
            </a:fld>
            <a:endParaRPr lang="en-US" altLang="en-US" sz="1400" dirty="0">
              <a:solidFill>
                <a:srgbClr val="FFFFFF"/>
              </a:solidFill>
            </a:endParaRPr>
          </a:p>
        </p:txBody>
      </p:sp>
      <p:sp>
        <p:nvSpPr>
          <p:cNvPr id="10245" name="Slide Number Placeholder 3"/>
          <p:cNvSpPr txBox="1">
            <a:spLocks/>
          </p:cNvSpPr>
          <p:nvPr/>
        </p:nvSpPr>
        <p:spPr bwMode="auto">
          <a:xfrm>
            <a:off x="6553200" y="6400800"/>
            <a:ext cx="2133600" cy="3206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Helvetica" panose="020B0604020202020204" pitchFamily="34" charset="0"/>
                <a:ea typeface="MS PGothic" panose="020B0600070205080204" pitchFamily="34" charset="-128"/>
              </a:defRPr>
            </a:lvl1pPr>
            <a:lvl2pPr marL="37931725" indent="-37474525">
              <a:defRPr sz="2400">
                <a:solidFill>
                  <a:schemeClr val="tx1"/>
                </a:solidFill>
                <a:latin typeface="Helvetica" panose="020B0604020202020204" pitchFamily="34" charset="0"/>
                <a:ea typeface="MS PGothic" panose="020B0600070205080204" pitchFamily="34" charset="-128"/>
              </a:defRPr>
            </a:lvl2pPr>
            <a:lvl3pPr marL="1143000" indent="-228600">
              <a:defRPr sz="2400">
                <a:solidFill>
                  <a:schemeClr val="tx1"/>
                </a:solidFill>
                <a:latin typeface="Helvetica" panose="020B0604020202020204" pitchFamily="34" charset="0"/>
                <a:ea typeface="MS PGothic" panose="020B0600070205080204" pitchFamily="34" charset="-128"/>
              </a:defRPr>
            </a:lvl3pPr>
            <a:lvl4pPr marL="1600200" indent="-228600">
              <a:defRPr sz="2400">
                <a:solidFill>
                  <a:schemeClr val="tx1"/>
                </a:solidFill>
                <a:latin typeface="Helvetica" panose="020B0604020202020204" pitchFamily="34" charset="0"/>
                <a:ea typeface="MS PGothic" panose="020B0600070205080204" pitchFamily="34" charset="-128"/>
              </a:defRPr>
            </a:lvl4pPr>
            <a:lvl5pPr marL="2057400" indent="-228600">
              <a:defRPr sz="24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pPr algn="r"/>
            <a:r>
              <a:rPr lang="en-US" altLang="en-US" sz="1400" dirty="0">
                <a:latin typeface="Calibri" panose="020F0502020204030204" pitchFamily="34" charset="0"/>
              </a:rPr>
              <a:t>16-</a:t>
            </a:r>
            <a:fld id="{E2A563CD-8288-40BD-AF06-4CABA1FAF58C}" type="slidenum">
              <a:rPr lang="en-US" altLang="en-US" sz="1400" smtClean="0">
                <a:latin typeface="Calibri" panose="020F0502020204030204" pitchFamily="34" charset="0"/>
              </a:rPr>
              <a:pPr algn="r"/>
              <a:t>5</a:t>
            </a:fld>
            <a:endParaRPr lang="en-US" altLang="en-US" sz="1400" dirty="0">
              <a:latin typeface="Calibri" panose="020F0502020204030204" pitchFamily="34" charset="0"/>
            </a:endParaRPr>
          </a:p>
        </p:txBody>
      </p:sp>
      <p:pic>
        <p:nvPicPr>
          <p:cNvPr id="3" name="Picture 2" descr="Diagram, shape&#10;&#10;Description automatically generated">
            <a:extLst>
              <a:ext uri="{FF2B5EF4-FFF2-40B4-BE49-F238E27FC236}">
                <a16:creationId xmlns:a16="http://schemas.microsoft.com/office/drawing/2014/main" id="{22F787B8-0DFC-61D2-1279-B5F405F7C5B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001032" y="393199"/>
            <a:ext cx="2974678" cy="6477915"/>
          </a:xfrm>
          <a:prstGeom prst="rect">
            <a:avLst/>
          </a:prstGeom>
        </p:spPr>
      </p:pic>
    </p:spTree>
  </p:cSld>
  <p:clrMapOvr>
    <a:masterClrMapping/>
  </p:clrMapOvr>
  <p:extLst>
    <p:ext uri="{6950BFC3-D8DA-4A85-94F7-54DA5524770B}">
      <p188:commentRel xmlns:p188="http://schemas.microsoft.com/office/powerpoint/2018/8/main" r:id="rId3"/>
    </p:ext>
  </p:extLs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CA" altLang="en-US" dirty="0"/>
              <a:t>Characteristics of </a:t>
            </a:r>
            <a:br>
              <a:rPr lang="en-CA" altLang="en-US" dirty="0"/>
            </a:br>
            <a:r>
              <a:rPr lang="en-CA" altLang="en-US" dirty="0"/>
              <a:t>Useful Information</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535862397"/>
              </p:ext>
            </p:extLst>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Footer Placeholder 1"/>
          <p:cNvSpPr>
            <a:spLocks noGrp="1"/>
          </p:cNvSpPr>
          <p:nvPr>
            <p:ph type="ftr" sz="quarter" idx="10"/>
          </p:nvPr>
        </p:nvSpPr>
        <p:spPr/>
        <p:txBody>
          <a:bodyPr/>
          <a:lstStyle/>
          <a:p>
            <a:pPr>
              <a:defRPr/>
            </a:pPr>
            <a:r>
              <a:rPr lang="en-US" altLang="en-US" dirty="0"/>
              <a:t>Copyright © 2024 by Cengage</a:t>
            </a:r>
          </a:p>
        </p:txBody>
      </p:sp>
      <p:sp>
        <p:nvSpPr>
          <p:cNvPr id="11268" name="Slide Number Placeholder 3"/>
          <p:cNvSpPr>
            <a:spLocks noGrp="1"/>
          </p:cNvSpPr>
          <p:nvPr>
            <p:ph type="sldNum"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Helvetica" panose="020B0604020202020204" pitchFamily="34" charset="0"/>
                <a:ea typeface="MS PGothic" panose="020B0600070205080204" pitchFamily="34" charset="-128"/>
              </a:defRPr>
            </a:lvl1pPr>
            <a:lvl2pPr marL="37931725" indent="-37474525">
              <a:defRPr sz="2400">
                <a:solidFill>
                  <a:schemeClr val="tx1"/>
                </a:solidFill>
                <a:latin typeface="Helvetica" panose="020B0604020202020204" pitchFamily="34" charset="0"/>
                <a:ea typeface="MS PGothic" panose="020B0600070205080204" pitchFamily="34" charset="-128"/>
              </a:defRPr>
            </a:lvl2pPr>
            <a:lvl3pPr marL="1143000" indent="-228600">
              <a:defRPr sz="2400">
                <a:solidFill>
                  <a:schemeClr val="tx1"/>
                </a:solidFill>
                <a:latin typeface="Helvetica" panose="020B0604020202020204" pitchFamily="34" charset="0"/>
                <a:ea typeface="MS PGothic" panose="020B0600070205080204" pitchFamily="34" charset="-128"/>
              </a:defRPr>
            </a:lvl3pPr>
            <a:lvl4pPr marL="1600200" indent="-228600">
              <a:defRPr sz="2400">
                <a:solidFill>
                  <a:schemeClr val="tx1"/>
                </a:solidFill>
                <a:latin typeface="Helvetica" panose="020B0604020202020204" pitchFamily="34" charset="0"/>
                <a:ea typeface="MS PGothic" panose="020B0600070205080204" pitchFamily="34" charset="-128"/>
              </a:defRPr>
            </a:lvl4pPr>
            <a:lvl5pPr marL="2057400" indent="-228600">
              <a:defRPr sz="24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fld id="{3A1FF759-B0AB-4A25-8074-A253AB5346A7}" type="slidenum">
              <a:rPr lang="en-US" altLang="en-US" sz="1400">
                <a:solidFill>
                  <a:srgbClr val="FFFFFF"/>
                </a:solidFill>
              </a:rPr>
              <a:pPr/>
              <a:t>6</a:t>
            </a:fld>
            <a:endParaRPr lang="en-US" altLang="en-US" sz="1400" dirty="0">
              <a:solidFill>
                <a:srgbClr val="FFFFFF"/>
              </a:solidFill>
            </a:endParaRPr>
          </a:p>
        </p:txBody>
      </p:sp>
      <p:sp>
        <p:nvSpPr>
          <p:cNvPr id="11270" name="Slide Number Placeholder 3"/>
          <p:cNvSpPr txBox="1">
            <a:spLocks/>
          </p:cNvSpPr>
          <p:nvPr/>
        </p:nvSpPr>
        <p:spPr bwMode="auto">
          <a:xfrm>
            <a:off x="6553200" y="6400800"/>
            <a:ext cx="2133600" cy="3206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Helvetica" panose="020B0604020202020204" pitchFamily="34" charset="0"/>
                <a:ea typeface="MS PGothic" panose="020B0600070205080204" pitchFamily="34" charset="-128"/>
              </a:defRPr>
            </a:lvl1pPr>
            <a:lvl2pPr marL="37931725" indent="-37474525">
              <a:defRPr sz="2400">
                <a:solidFill>
                  <a:schemeClr val="tx1"/>
                </a:solidFill>
                <a:latin typeface="Helvetica" panose="020B0604020202020204" pitchFamily="34" charset="0"/>
                <a:ea typeface="MS PGothic" panose="020B0600070205080204" pitchFamily="34" charset="-128"/>
              </a:defRPr>
            </a:lvl2pPr>
            <a:lvl3pPr marL="1143000" indent="-228600">
              <a:defRPr sz="2400">
                <a:solidFill>
                  <a:schemeClr val="tx1"/>
                </a:solidFill>
                <a:latin typeface="Helvetica" panose="020B0604020202020204" pitchFamily="34" charset="0"/>
                <a:ea typeface="MS PGothic" panose="020B0600070205080204" pitchFamily="34" charset="-128"/>
              </a:defRPr>
            </a:lvl3pPr>
            <a:lvl4pPr marL="1600200" indent="-228600">
              <a:defRPr sz="2400">
                <a:solidFill>
                  <a:schemeClr val="tx1"/>
                </a:solidFill>
                <a:latin typeface="Helvetica" panose="020B0604020202020204" pitchFamily="34" charset="0"/>
                <a:ea typeface="MS PGothic" panose="020B0600070205080204" pitchFamily="34" charset="-128"/>
              </a:defRPr>
            </a:lvl4pPr>
            <a:lvl5pPr marL="2057400" indent="-228600">
              <a:defRPr sz="24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pPr algn="r"/>
            <a:r>
              <a:rPr lang="en-US" altLang="en-US" sz="1400" dirty="0">
                <a:latin typeface="Calibri" panose="020F0502020204030204" pitchFamily="34" charset="0"/>
              </a:rPr>
              <a:t>16-</a:t>
            </a:r>
            <a:fld id="{8157711A-3B28-4431-8D2D-F3067B73023E}" type="slidenum">
              <a:rPr lang="en-US" altLang="en-US" sz="1400" smtClean="0">
                <a:latin typeface="Calibri" panose="020F0502020204030204" pitchFamily="34" charset="0"/>
              </a:rPr>
              <a:pPr algn="r"/>
              <a:t>6</a:t>
            </a:fld>
            <a:endParaRPr lang="en-US" altLang="en-US" sz="1400" dirty="0">
              <a:latin typeface="Calibri" panose="020F050202020403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r>
              <a:rPr lang="en-CA" altLang="en-US" sz="3600" dirty="0"/>
              <a:t>Communication Costs</a:t>
            </a:r>
            <a:br>
              <a:rPr lang="en-CA" altLang="en-US" sz="3600" dirty="0"/>
            </a:br>
            <a:r>
              <a:rPr lang="en-CA" altLang="en-US" sz="3600" dirty="0"/>
              <a:t>Associated with Useful Information</a:t>
            </a:r>
          </a:p>
        </p:txBody>
      </p:sp>
      <p:sp>
        <p:nvSpPr>
          <p:cNvPr id="2" name="Footer Placeholder 1"/>
          <p:cNvSpPr>
            <a:spLocks noGrp="1"/>
          </p:cNvSpPr>
          <p:nvPr>
            <p:ph type="ftr" sz="quarter" idx="10"/>
          </p:nvPr>
        </p:nvSpPr>
        <p:spPr/>
        <p:txBody>
          <a:bodyPr/>
          <a:lstStyle/>
          <a:p>
            <a:pPr>
              <a:defRPr/>
            </a:pPr>
            <a:r>
              <a:rPr lang="en-US" altLang="en-US" dirty="0"/>
              <a:t>Copyright © 2024 by Cengage</a:t>
            </a:r>
          </a:p>
        </p:txBody>
      </p:sp>
      <p:sp>
        <p:nvSpPr>
          <p:cNvPr id="11268" name="Slide Number Placeholder 3"/>
          <p:cNvSpPr>
            <a:spLocks noGrp="1"/>
          </p:cNvSpPr>
          <p:nvPr>
            <p:ph type="sldNum"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Helvetica" panose="020B0604020202020204" pitchFamily="34" charset="0"/>
                <a:ea typeface="MS PGothic" panose="020B0600070205080204" pitchFamily="34" charset="-128"/>
              </a:defRPr>
            </a:lvl1pPr>
            <a:lvl2pPr marL="37931725" indent="-37474525">
              <a:defRPr sz="2400">
                <a:solidFill>
                  <a:schemeClr val="tx1"/>
                </a:solidFill>
                <a:latin typeface="Helvetica" panose="020B0604020202020204" pitchFamily="34" charset="0"/>
                <a:ea typeface="MS PGothic" panose="020B0600070205080204" pitchFamily="34" charset="-128"/>
              </a:defRPr>
            </a:lvl2pPr>
            <a:lvl3pPr marL="1143000" indent="-228600">
              <a:defRPr sz="2400">
                <a:solidFill>
                  <a:schemeClr val="tx1"/>
                </a:solidFill>
                <a:latin typeface="Helvetica" panose="020B0604020202020204" pitchFamily="34" charset="0"/>
                <a:ea typeface="MS PGothic" panose="020B0600070205080204" pitchFamily="34" charset="-128"/>
              </a:defRPr>
            </a:lvl3pPr>
            <a:lvl4pPr marL="1600200" indent="-228600">
              <a:defRPr sz="2400">
                <a:solidFill>
                  <a:schemeClr val="tx1"/>
                </a:solidFill>
                <a:latin typeface="Helvetica" panose="020B0604020202020204" pitchFamily="34" charset="0"/>
                <a:ea typeface="MS PGothic" panose="020B0600070205080204" pitchFamily="34" charset="-128"/>
              </a:defRPr>
            </a:lvl4pPr>
            <a:lvl5pPr marL="2057400" indent="-228600">
              <a:defRPr sz="24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fld id="{3A1FF759-B0AB-4A25-8074-A253AB5346A7}" type="slidenum">
              <a:rPr lang="en-US" altLang="en-US" sz="1400">
                <a:solidFill>
                  <a:srgbClr val="FFFFFF"/>
                </a:solidFill>
              </a:rPr>
              <a:pPr/>
              <a:t>7</a:t>
            </a:fld>
            <a:endParaRPr lang="en-US" altLang="en-US" sz="1400" dirty="0">
              <a:solidFill>
                <a:srgbClr val="FFFFFF"/>
              </a:solidFill>
            </a:endParaRPr>
          </a:p>
        </p:txBody>
      </p:sp>
      <p:sp>
        <p:nvSpPr>
          <p:cNvPr id="11270" name="Slide Number Placeholder 3"/>
          <p:cNvSpPr txBox="1">
            <a:spLocks/>
          </p:cNvSpPr>
          <p:nvPr/>
        </p:nvSpPr>
        <p:spPr bwMode="auto">
          <a:xfrm>
            <a:off x="6553200" y="6400800"/>
            <a:ext cx="2133600" cy="3206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Helvetica" panose="020B0604020202020204" pitchFamily="34" charset="0"/>
                <a:ea typeface="MS PGothic" panose="020B0600070205080204" pitchFamily="34" charset="-128"/>
              </a:defRPr>
            </a:lvl1pPr>
            <a:lvl2pPr marL="37931725" indent="-37474525">
              <a:defRPr sz="2400">
                <a:solidFill>
                  <a:schemeClr val="tx1"/>
                </a:solidFill>
                <a:latin typeface="Helvetica" panose="020B0604020202020204" pitchFamily="34" charset="0"/>
                <a:ea typeface="MS PGothic" panose="020B0600070205080204" pitchFamily="34" charset="-128"/>
              </a:defRPr>
            </a:lvl2pPr>
            <a:lvl3pPr marL="1143000" indent="-228600">
              <a:defRPr sz="2400">
                <a:solidFill>
                  <a:schemeClr val="tx1"/>
                </a:solidFill>
                <a:latin typeface="Helvetica" panose="020B0604020202020204" pitchFamily="34" charset="0"/>
                <a:ea typeface="MS PGothic" panose="020B0600070205080204" pitchFamily="34" charset="-128"/>
              </a:defRPr>
            </a:lvl3pPr>
            <a:lvl4pPr marL="1600200" indent="-228600">
              <a:defRPr sz="2400">
                <a:solidFill>
                  <a:schemeClr val="tx1"/>
                </a:solidFill>
                <a:latin typeface="Helvetica" panose="020B0604020202020204" pitchFamily="34" charset="0"/>
                <a:ea typeface="MS PGothic" panose="020B0600070205080204" pitchFamily="34" charset="-128"/>
              </a:defRPr>
            </a:lvl4pPr>
            <a:lvl5pPr marL="2057400" indent="-228600">
              <a:defRPr sz="24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pPr algn="r"/>
            <a:r>
              <a:rPr lang="en-US" altLang="en-US" sz="1400" dirty="0">
                <a:latin typeface="Calibri" panose="020F0502020204030204" pitchFamily="34" charset="0"/>
              </a:rPr>
              <a:t>16-</a:t>
            </a:r>
            <a:fld id="{8157711A-3B28-4431-8D2D-F3067B73023E}" type="slidenum">
              <a:rPr lang="en-US" altLang="en-US" sz="1400" smtClean="0">
                <a:latin typeface="Calibri" panose="020F0502020204030204" pitchFamily="34" charset="0"/>
              </a:rPr>
              <a:pPr algn="r"/>
              <a:t>7</a:t>
            </a:fld>
            <a:endParaRPr lang="en-US" altLang="en-US" sz="1400" dirty="0">
              <a:latin typeface="Calibri" panose="020F0502020204030204" pitchFamily="34" charset="0"/>
            </a:endParaRPr>
          </a:p>
        </p:txBody>
      </p:sp>
      <p:graphicFrame>
        <p:nvGraphicFramePr>
          <p:cNvPr id="4" name="Diagram 3"/>
          <p:cNvGraphicFramePr/>
          <p:nvPr>
            <p:extLst>
              <p:ext uri="{D42A27DB-BD31-4B8C-83A1-F6EECF244321}">
                <p14:modId xmlns:p14="http://schemas.microsoft.com/office/powerpoint/2010/main" val="1757684277"/>
              </p:ext>
            </p:extLst>
          </p:nvPr>
        </p:nvGraphicFramePr>
        <p:xfrm>
          <a:off x="1004935" y="1455730"/>
          <a:ext cx="7361815" cy="438474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696458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pPr eaLnBrk="1" hangingPunct="1"/>
            <a:r>
              <a:rPr lang="en-CA" altLang="en-US" sz="3600" dirty="0"/>
              <a:t>Capturing Information:</a:t>
            </a:r>
            <a:br>
              <a:rPr lang="en-CA" altLang="en-US" sz="3600" dirty="0"/>
            </a:br>
            <a:r>
              <a:rPr lang="en-CA" altLang="en-US" sz="3600" dirty="0">
                <a:solidFill>
                  <a:srgbClr val="E7155C"/>
                </a:solidFill>
              </a:rPr>
              <a:t>Electronic Era </a:t>
            </a:r>
          </a:p>
        </p:txBody>
      </p:sp>
      <p:sp>
        <p:nvSpPr>
          <p:cNvPr id="12291" name="Content Placeholder 2"/>
          <p:cNvSpPr>
            <a:spLocks noGrp="1"/>
          </p:cNvSpPr>
          <p:nvPr>
            <p:ph idx="1"/>
          </p:nvPr>
        </p:nvSpPr>
        <p:spPr>
          <a:xfrm>
            <a:off x="457200" y="1911100"/>
            <a:ext cx="8229600" cy="4215063"/>
          </a:xfrm>
        </p:spPr>
        <p:txBody>
          <a:bodyPr/>
          <a:lstStyle/>
          <a:p>
            <a:pPr eaLnBrk="1" hangingPunct="1"/>
            <a:r>
              <a:rPr lang="en-CA" altLang="en-US" sz="3000" dirty="0"/>
              <a:t>Bar codes</a:t>
            </a:r>
          </a:p>
          <a:p>
            <a:pPr eaLnBrk="1" hangingPunct="1"/>
            <a:r>
              <a:rPr lang="en-CA" altLang="en-US" sz="3000" dirty="0"/>
              <a:t>QR codes</a:t>
            </a:r>
          </a:p>
          <a:p>
            <a:pPr eaLnBrk="1" hangingPunct="1"/>
            <a:r>
              <a:rPr lang="en-CA" altLang="en-US" sz="3000" dirty="0"/>
              <a:t>RFID tags</a:t>
            </a:r>
          </a:p>
          <a:p>
            <a:pPr eaLnBrk="1" hangingPunct="1"/>
            <a:r>
              <a:rPr lang="en-CA" altLang="en-US" sz="3000" dirty="0"/>
              <a:t>Sensors</a:t>
            </a:r>
          </a:p>
          <a:p>
            <a:pPr eaLnBrk="1" hangingPunct="1"/>
            <a:r>
              <a:rPr lang="en-CA" altLang="en-US" sz="3000" dirty="0"/>
              <a:t>Document scanners</a:t>
            </a:r>
          </a:p>
          <a:p>
            <a:pPr eaLnBrk="1" hangingPunct="1"/>
            <a:r>
              <a:rPr lang="en-CA" altLang="en-US" sz="3000" dirty="0"/>
              <a:t>Optical character recognition</a:t>
            </a:r>
          </a:p>
          <a:p>
            <a:pPr marL="0" indent="0" eaLnBrk="1" hangingPunct="1">
              <a:buNone/>
            </a:pPr>
            <a:endParaRPr lang="en-CA" altLang="en-US" dirty="0"/>
          </a:p>
          <a:p>
            <a:pPr eaLnBrk="1" hangingPunct="1">
              <a:buFont typeface="Wingdings" panose="05000000000000000000" pitchFamily="2" charset="2"/>
              <a:buChar char=""/>
            </a:pPr>
            <a:endParaRPr lang="en-CA" altLang="en-US" dirty="0"/>
          </a:p>
        </p:txBody>
      </p:sp>
      <p:sp>
        <p:nvSpPr>
          <p:cNvPr id="2" name="Footer Placeholder 1"/>
          <p:cNvSpPr>
            <a:spLocks noGrp="1"/>
          </p:cNvSpPr>
          <p:nvPr>
            <p:ph type="ftr" sz="quarter" idx="10"/>
          </p:nvPr>
        </p:nvSpPr>
        <p:spPr/>
        <p:txBody>
          <a:bodyPr/>
          <a:lstStyle/>
          <a:p>
            <a:pPr>
              <a:defRPr/>
            </a:pPr>
            <a:r>
              <a:rPr lang="en-US" altLang="en-US" dirty="0"/>
              <a:t>Copyright © 2024 by Cengage</a:t>
            </a:r>
          </a:p>
        </p:txBody>
      </p:sp>
      <p:sp>
        <p:nvSpPr>
          <p:cNvPr id="12293" name="Slide Number Placeholder 3"/>
          <p:cNvSpPr>
            <a:spLocks noGrp="1"/>
          </p:cNvSpPr>
          <p:nvPr>
            <p:ph type="sldNum"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Helvetica" panose="020B0604020202020204" pitchFamily="34" charset="0"/>
                <a:ea typeface="MS PGothic" panose="020B0600070205080204" pitchFamily="34" charset="-128"/>
              </a:defRPr>
            </a:lvl1pPr>
            <a:lvl2pPr marL="37931725" indent="-37474525">
              <a:defRPr sz="2400">
                <a:solidFill>
                  <a:schemeClr val="tx1"/>
                </a:solidFill>
                <a:latin typeface="Helvetica" panose="020B0604020202020204" pitchFamily="34" charset="0"/>
                <a:ea typeface="MS PGothic" panose="020B0600070205080204" pitchFamily="34" charset="-128"/>
              </a:defRPr>
            </a:lvl2pPr>
            <a:lvl3pPr marL="1143000" indent="-228600">
              <a:defRPr sz="2400">
                <a:solidFill>
                  <a:schemeClr val="tx1"/>
                </a:solidFill>
                <a:latin typeface="Helvetica" panose="020B0604020202020204" pitchFamily="34" charset="0"/>
                <a:ea typeface="MS PGothic" panose="020B0600070205080204" pitchFamily="34" charset="-128"/>
              </a:defRPr>
            </a:lvl3pPr>
            <a:lvl4pPr marL="1600200" indent="-228600">
              <a:defRPr sz="2400">
                <a:solidFill>
                  <a:schemeClr val="tx1"/>
                </a:solidFill>
                <a:latin typeface="Helvetica" panose="020B0604020202020204" pitchFamily="34" charset="0"/>
                <a:ea typeface="MS PGothic" panose="020B0600070205080204" pitchFamily="34" charset="-128"/>
              </a:defRPr>
            </a:lvl4pPr>
            <a:lvl5pPr marL="2057400" indent="-228600">
              <a:defRPr sz="24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fld id="{A2D0F4CF-DAB3-4A72-9D3C-080FDC70E6CE}" type="slidenum">
              <a:rPr lang="en-US" altLang="en-US" sz="1400">
                <a:solidFill>
                  <a:srgbClr val="FFFFFF"/>
                </a:solidFill>
              </a:rPr>
              <a:pPr/>
              <a:t>8</a:t>
            </a:fld>
            <a:endParaRPr lang="en-US" altLang="en-US" sz="1400" dirty="0">
              <a:solidFill>
                <a:srgbClr val="FFFFFF"/>
              </a:solidFill>
            </a:endParaRPr>
          </a:p>
        </p:txBody>
      </p:sp>
      <p:sp>
        <p:nvSpPr>
          <p:cNvPr id="12294" name="Slide Number Placeholder 3"/>
          <p:cNvSpPr txBox="1">
            <a:spLocks noGrp="1"/>
          </p:cNvSpPr>
          <p:nvPr/>
        </p:nvSpPr>
        <p:spPr bwMode="auto">
          <a:xfrm>
            <a:off x="6553200" y="6400800"/>
            <a:ext cx="2133600" cy="3206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Helvetica" panose="020B0604020202020204" pitchFamily="34" charset="0"/>
                <a:ea typeface="MS PGothic" panose="020B0600070205080204" pitchFamily="34" charset="-128"/>
              </a:defRPr>
            </a:lvl1pPr>
            <a:lvl2pPr marL="37931725" indent="-37474525">
              <a:defRPr sz="2400">
                <a:solidFill>
                  <a:schemeClr val="tx1"/>
                </a:solidFill>
                <a:latin typeface="Helvetica" panose="020B0604020202020204" pitchFamily="34" charset="0"/>
                <a:ea typeface="MS PGothic" panose="020B0600070205080204" pitchFamily="34" charset="-128"/>
              </a:defRPr>
            </a:lvl2pPr>
            <a:lvl3pPr marL="1143000" indent="-228600">
              <a:defRPr sz="2400">
                <a:solidFill>
                  <a:schemeClr val="tx1"/>
                </a:solidFill>
                <a:latin typeface="Helvetica" panose="020B0604020202020204" pitchFamily="34" charset="0"/>
                <a:ea typeface="MS PGothic" panose="020B0600070205080204" pitchFamily="34" charset="-128"/>
              </a:defRPr>
            </a:lvl3pPr>
            <a:lvl4pPr marL="1600200" indent="-228600">
              <a:defRPr sz="2400">
                <a:solidFill>
                  <a:schemeClr val="tx1"/>
                </a:solidFill>
                <a:latin typeface="Helvetica" panose="020B0604020202020204" pitchFamily="34" charset="0"/>
                <a:ea typeface="MS PGothic" panose="020B0600070205080204" pitchFamily="34" charset="-128"/>
              </a:defRPr>
            </a:lvl4pPr>
            <a:lvl5pPr marL="2057400" indent="-228600">
              <a:defRPr sz="24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pPr algn="r"/>
            <a:r>
              <a:rPr lang="en-US" altLang="en-US" sz="1400" dirty="0">
                <a:latin typeface="Calibri" panose="020F0502020204030204" pitchFamily="34" charset="0"/>
              </a:rPr>
              <a:t>16-</a:t>
            </a:r>
            <a:fld id="{5E398C28-EC65-493F-AC19-0D7A4EB43759}" type="slidenum">
              <a:rPr lang="en-US" altLang="en-US" sz="1400" smtClean="0">
                <a:latin typeface="Calibri" panose="020F0502020204030204" pitchFamily="34" charset="0"/>
              </a:rPr>
              <a:pPr algn="r"/>
              <a:t>8</a:t>
            </a:fld>
            <a:endParaRPr lang="en-US" altLang="en-US" sz="1400" dirty="0">
              <a:latin typeface="Calibri" panose="020F0502020204030204" pitchFamily="34" charset="0"/>
            </a:endParaRPr>
          </a:p>
        </p:txBody>
      </p:sp>
      <p:pic>
        <p:nvPicPr>
          <p:cNvPr id="4" name="Picture 3" descr="Qr code&#10;&#10;Description automatically generated">
            <a:extLst>
              <a:ext uri="{FF2B5EF4-FFF2-40B4-BE49-F238E27FC236}">
                <a16:creationId xmlns:a16="http://schemas.microsoft.com/office/drawing/2014/main" id="{F5BF000E-D8B6-8BFF-EDC4-EFF74BFFA4C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58635" y="2165152"/>
            <a:ext cx="2933700" cy="273222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CA" altLang="en-US" dirty="0"/>
              <a:t>Processing Information</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898906541"/>
              </p:ext>
            </p:extLst>
          </p:nvPr>
        </p:nvGraphicFramePr>
        <p:xfrm>
          <a:off x="457200" y="1600200"/>
          <a:ext cx="8229600" cy="45259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Footer Placeholder 1"/>
          <p:cNvSpPr>
            <a:spLocks noGrp="1"/>
          </p:cNvSpPr>
          <p:nvPr>
            <p:ph type="ftr" sz="quarter" idx="10"/>
          </p:nvPr>
        </p:nvSpPr>
        <p:spPr/>
        <p:txBody>
          <a:bodyPr/>
          <a:lstStyle/>
          <a:p>
            <a:pPr>
              <a:defRPr/>
            </a:pPr>
            <a:r>
              <a:rPr lang="en-US" altLang="en-US" dirty="0"/>
              <a:t>Copyright © 2024 by Cengage</a:t>
            </a:r>
          </a:p>
        </p:txBody>
      </p:sp>
      <p:sp>
        <p:nvSpPr>
          <p:cNvPr id="15365" name="Slide Number Placeholder 3"/>
          <p:cNvSpPr>
            <a:spLocks noGrp="1"/>
          </p:cNvSpPr>
          <p:nvPr>
            <p:ph type="sldNum"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Helvetica" panose="020B0604020202020204" pitchFamily="34" charset="0"/>
                <a:ea typeface="MS PGothic" panose="020B0600070205080204" pitchFamily="34" charset="-128"/>
              </a:defRPr>
            </a:lvl1pPr>
            <a:lvl2pPr marL="37931725" indent="-37474525">
              <a:defRPr sz="2400">
                <a:solidFill>
                  <a:schemeClr val="tx1"/>
                </a:solidFill>
                <a:latin typeface="Helvetica" panose="020B0604020202020204" pitchFamily="34" charset="0"/>
                <a:ea typeface="MS PGothic" panose="020B0600070205080204" pitchFamily="34" charset="-128"/>
              </a:defRPr>
            </a:lvl2pPr>
            <a:lvl3pPr marL="1143000" indent="-228600">
              <a:defRPr sz="2400">
                <a:solidFill>
                  <a:schemeClr val="tx1"/>
                </a:solidFill>
                <a:latin typeface="Helvetica" panose="020B0604020202020204" pitchFamily="34" charset="0"/>
                <a:ea typeface="MS PGothic" panose="020B0600070205080204" pitchFamily="34" charset="-128"/>
              </a:defRPr>
            </a:lvl3pPr>
            <a:lvl4pPr marL="1600200" indent="-228600">
              <a:defRPr sz="2400">
                <a:solidFill>
                  <a:schemeClr val="tx1"/>
                </a:solidFill>
                <a:latin typeface="Helvetica" panose="020B0604020202020204" pitchFamily="34" charset="0"/>
                <a:ea typeface="MS PGothic" panose="020B0600070205080204" pitchFamily="34" charset="-128"/>
              </a:defRPr>
            </a:lvl4pPr>
            <a:lvl5pPr marL="2057400" indent="-228600">
              <a:defRPr sz="24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fld id="{15FB9281-48C1-4A35-AF70-0AB8164C6782}" type="slidenum">
              <a:rPr lang="en-US" altLang="en-US" sz="1400">
                <a:solidFill>
                  <a:srgbClr val="FFFFFF"/>
                </a:solidFill>
              </a:rPr>
              <a:pPr/>
              <a:t>9</a:t>
            </a:fld>
            <a:endParaRPr lang="en-US" altLang="en-US" sz="1400" dirty="0">
              <a:solidFill>
                <a:srgbClr val="FFFFFF"/>
              </a:solidFill>
            </a:endParaRPr>
          </a:p>
        </p:txBody>
      </p:sp>
      <p:sp>
        <p:nvSpPr>
          <p:cNvPr id="15366" name="Slide Number Placeholder 3"/>
          <p:cNvSpPr txBox="1">
            <a:spLocks/>
          </p:cNvSpPr>
          <p:nvPr/>
        </p:nvSpPr>
        <p:spPr bwMode="auto">
          <a:xfrm>
            <a:off x="6553200" y="6400800"/>
            <a:ext cx="2133600" cy="3206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a:defRPr sz="2400">
                <a:solidFill>
                  <a:schemeClr val="tx1"/>
                </a:solidFill>
                <a:latin typeface="Helvetica" panose="020B0604020202020204" pitchFamily="34" charset="0"/>
                <a:ea typeface="MS PGothic" panose="020B0600070205080204" pitchFamily="34" charset="-128"/>
              </a:defRPr>
            </a:lvl1pPr>
            <a:lvl2pPr marL="37931725" indent="-37474525">
              <a:defRPr sz="2400">
                <a:solidFill>
                  <a:schemeClr val="tx1"/>
                </a:solidFill>
                <a:latin typeface="Helvetica" panose="020B0604020202020204" pitchFamily="34" charset="0"/>
                <a:ea typeface="MS PGothic" panose="020B0600070205080204" pitchFamily="34" charset="-128"/>
              </a:defRPr>
            </a:lvl2pPr>
            <a:lvl3pPr marL="1143000" indent="-228600">
              <a:defRPr sz="2400">
                <a:solidFill>
                  <a:schemeClr val="tx1"/>
                </a:solidFill>
                <a:latin typeface="Helvetica" panose="020B0604020202020204" pitchFamily="34" charset="0"/>
                <a:ea typeface="MS PGothic" panose="020B0600070205080204" pitchFamily="34" charset="-128"/>
              </a:defRPr>
            </a:lvl3pPr>
            <a:lvl4pPr marL="1600200" indent="-228600">
              <a:defRPr sz="2400">
                <a:solidFill>
                  <a:schemeClr val="tx1"/>
                </a:solidFill>
                <a:latin typeface="Helvetica" panose="020B0604020202020204" pitchFamily="34" charset="0"/>
                <a:ea typeface="MS PGothic" panose="020B0600070205080204" pitchFamily="34" charset="-128"/>
              </a:defRPr>
            </a:lvl4pPr>
            <a:lvl5pPr marL="2057400" indent="-228600">
              <a:defRPr sz="2400">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Helvetica" panose="020B0604020202020204" pitchFamily="34" charset="0"/>
                <a:ea typeface="MS PGothic" panose="020B0600070205080204" pitchFamily="34" charset="-128"/>
              </a:defRPr>
            </a:lvl9pPr>
          </a:lstStyle>
          <a:p>
            <a:pPr algn="r"/>
            <a:r>
              <a:rPr lang="en-US" altLang="en-US" sz="1400" dirty="0">
                <a:latin typeface="Calibri" panose="020F0502020204030204" pitchFamily="34" charset="0"/>
              </a:rPr>
              <a:t>16-</a:t>
            </a:r>
            <a:fld id="{BBA4B215-484A-4C40-B53F-A1823623DC20}" type="slidenum">
              <a:rPr lang="en-US" altLang="en-US" sz="1400" smtClean="0">
                <a:latin typeface="Calibri" panose="020F0502020204030204" pitchFamily="34" charset="0"/>
              </a:rPr>
              <a:pPr algn="r"/>
              <a:t>9</a:t>
            </a:fld>
            <a:endParaRPr lang="en-US" altLang="en-US" sz="1400" dirty="0">
              <a:latin typeface="Calibri" panose="020F0502020204030204" pitchFamily="34" charset="0"/>
            </a:endParaRPr>
          </a:p>
        </p:txBody>
      </p:sp>
    </p:spTree>
  </p:cSld>
  <p:clrMapOvr>
    <a:masterClrMapping/>
  </p:clrMapOvr>
</p:sld>
</file>

<file path=ppt/theme/theme1.xml><?xml version="1.0" encoding="utf-8"?>
<a:theme xmlns:a="http://schemas.openxmlformats.org/drawingml/2006/main" name="1_Blank">
  <a:themeElements>
    <a:clrScheme name="MGMT 2ce">
      <a:dk1>
        <a:sysClr val="windowText" lastClr="000000"/>
      </a:dk1>
      <a:lt1>
        <a:sysClr val="window" lastClr="FFFFFF"/>
      </a:lt1>
      <a:dk2>
        <a:srgbClr val="464646"/>
      </a:dk2>
      <a:lt2>
        <a:srgbClr val="DEF5FA"/>
      </a:lt2>
      <a:accent1>
        <a:srgbClr val="0070C0"/>
      </a:accent1>
      <a:accent2>
        <a:srgbClr val="DA1F28"/>
      </a:accent2>
      <a:accent3>
        <a:srgbClr val="EB641B"/>
      </a:accent3>
      <a:accent4>
        <a:srgbClr val="307CD8"/>
      </a:accent4>
      <a:accent5>
        <a:srgbClr val="474B78"/>
      </a:accent5>
      <a:accent6>
        <a:srgbClr val="7D3C4A"/>
      </a:accent6>
      <a:hlink>
        <a:srgbClr val="0070C0"/>
      </a:hlink>
      <a:folHlink>
        <a:srgbClr val="44B9E8"/>
      </a:folHlink>
    </a:clrScheme>
    <a:fontScheme name="1_Blank">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1_Blank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Blank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Blank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Blank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Blank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Blank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Blank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Blank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Blank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Blank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Blank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Blank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9C09AA762F586D4294A01C8315622C5D" ma:contentTypeVersion="16" ma:contentTypeDescription="Create a new document." ma:contentTypeScope="" ma:versionID="aef7bcab40b1ddf56e5cb151a006b375">
  <xsd:schema xmlns:xsd="http://www.w3.org/2001/XMLSchema" xmlns:xs="http://www.w3.org/2001/XMLSchema" xmlns:p="http://schemas.microsoft.com/office/2006/metadata/properties" xmlns:ns2="95e7ec70-38e4-4a84-a2ee-aac90fbcae73" xmlns:ns3="09ba33cf-0691-44b7-86fb-a7d965e20378" xmlns:ns4="16b3ca2f-9ff8-4885-b5fb-a3977de225ca" targetNamespace="http://schemas.microsoft.com/office/2006/metadata/properties" ma:root="true" ma:fieldsID="a3f8c54a31a04549b578975fbb2244df" ns2:_="" ns3:_="" ns4:_="">
    <xsd:import namespace="95e7ec70-38e4-4a84-a2ee-aac90fbcae73"/>
    <xsd:import namespace="09ba33cf-0691-44b7-86fb-a7d965e20378"/>
    <xsd:import namespace="16b3ca2f-9ff8-4885-b5fb-a3977de225ca"/>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OCR" minOccurs="0"/>
                <xsd:element ref="ns2:MediaServiceGenerationTime" minOccurs="0"/>
                <xsd:element ref="ns2:MediaServiceEventHashCode" minOccurs="0"/>
                <xsd:element ref="ns2:MediaServiceDateTaken" minOccurs="0"/>
                <xsd:element ref="ns2:MediaServiceLocation" minOccurs="0"/>
                <xsd:element ref="ns2:MediaLengthInSeconds"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5e7ec70-38e4-4a84-a2ee-aac90fbcae7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DateTaken" ma:index="17" nillable="true" ma:displayName="MediaServiceDateTaken" ma:hidden="true" ma:internalName="MediaServiceDateTaken" ma:readOnly="true">
      <xsd:simpleType>
        <xsd:restriction base="dms:Text"/>
      </xsd:simpleType>
    </xsd:element>
    <xsd:element name="MediaServiceLocation" ma:index="18" nillable="true" ma:displayName="Location" ma:internalName="MediaServiceLocation" ma:readOnly="true">
      <xsd:simpleType>
        <xsd:restriction base="dms:Text"/>
      </xsd:simpleType>
    </xsd:element>
    <xsd:element name="MediaLengthInSeconds" ma:index="19" nillable="true" ma:displayName="Length (seconds)" ma:internalName="MediaLengthInSeconds" ma:readOnly="true">
      <xsd:simpleType>
        <xsd:restriction base="dms:Unknown"/>
      </xsd:simpleType>
    </xsd:element>
    <xsd:element name="lcf76f155ced4ddcb4097134ff3c332f" ma:index="21" nillable="true" ma:taxonomy="true" ma:internalName="lcf76f155ced4ddcb4097134ff3c332f" ma:taxonomyFieldName="MediaServiceImageTags" ma:displayName="Image Tags" ma:readOnly="false" ma:fieldId="{5cf76f15-5ced-4ddc-b409-7134ff3c332f}" ma:taxonomyMulti="true" ma:sspId="9813c7c6-b368-4d0a-9b29-2e74b134ed10"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09ba33cf-0691-44b7-86fb-a7d965e20378"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16b3ca2f-9ff8-4885-b5fb-a3977de225ca" elementFormDefault="qualified">
    <xsd:import namespace="http://schemas.microsoft.com/office/2006/documentManagement/types"/>
    <xsd:import namespace="http://schemas.microsoft.com/office/infopath/2007/PartnerControls"/>
    <xsd:element name="TaxCatchAll" ma:index="22" nillable="true" ma:displayName="Taxonomy Catch All Column" ma:hidden="true" ma:list="{6677b1a1-ade2-4b17-9092-acc018cce59e}" ma:internalName="TaxCatchAll" ma:showField="CatchAllData" ma:web="16b3ca2f-9ff8-4885-b5fb-a3977de225ca">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D921F73-9B8F-49C2-987F-DDA969694027}">
  <ds:schemaRefs>
    <ds:schemaRef ds:uri="http://schemas.microsoft.com/sharepoint/v3/contenttype/forms"/>
  </ds:schemaRefs>
</ds:datastoreItem>
</file>

<file path=customXml/itemProps2.xml><?xml version="1.0" encoding="utf-8"?>
<ds:datastoreItem xmlns:ds="http://schemas.openxmlformats.org/officeDocument/2006/customXml" ds:itemID="{279AAC22-8E22-4844-A335-7B8839EB175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5e7ec70-38e4-4a84-a2ee-aac90fbcae73"/>
    <ds:schemaRef ds:uri="09ba33cf-0691-44b7-86fb-a7d965e20378"/>
    <ds:schemaRef ds:uri="16b3ca2f-9ff8-4885-b5fb-a3977de225c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4359</TotalTime>
  <Words>2345</Words>
  <Application>Microsoft Office PowerPoint</Application>
  <PresentationFormat>On-screen Show (4:3)</PresentationFormat>
  <Paragraphs>173</Paragraphs>
  <Slides>11</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Helvetica</vt:lpstr>
      <vt:lpstr>Wingdings</vt:lpstr>
      <vt:lpstr>1_Blank</vt:lpstr>
      <vt:lpstr>PowerPoint Presentation</vt:lpstr>
      <vt:lpstr>Chapter 16</vt:lpstr>
      <vt:lpstr>PowerPoint Presentation</vt:lpstr>
      <vt:lpstr>Why Information Matters</vt:lpstr>
      <vt:lpstr>PowerPoint Presentation</vt:lpstr>
      <vt:lpstr>Characteristics of  Useful Information</vt:lpstr>
      <vt:lpstr>Communication Costs Associated with Useful Information</vt:lpstr>
      <vt:lpstr>Capturing Information: Electronic Era </vt:lpstr>
      <vt:lpstr>Processing Information</vt:lpstr>
      <vt:lpstr>Protecting Information</vt:lpstr>
      <vt:lpstr>Accessing and Sharing Information and Knowledge</vt:lpstr>
    </vt:vector>
  </TitlesOfParts>
  <Company>Deborah Baker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dc:title>
  <dc:subject>Management</dc:subject>
  <dc:creator>Deborah Baker</dc:creator>
  <cp:lastModifiedBy>Ike Hall</cp:lastModifiedBy>
  <cp:revision>538</cp:revision>
  <cp:lastPrinted>2025-10-14T16:48:10Z</cp:lastPrinted>
  <dcterms:created xsi:type="dcterms:W3CDTF">2014-01-31T14:09:24Z</dcterms:created>
  <dcterms:modified xsi:type="dcterms:W3CDTF">2025-10-14T17:41:54Z</dcterms:modified>
</cp:coreProperties>
</file>