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C0D"/>
    <a:srgbClr val="00FC30"/>
    <a:srgbClr val="000000"/>
    <a:srgbClr val="7F7F7F"/>
    <a:srgbClr val="C3E7C7"/>
    <a:srgbClr val="ADF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5" autoAdjust="0"/>
  </p:normalViewPr>
  <p:slideViewPr>
    <p:cSldViewPr snapToGrid="0">
      <p:cViewPr varScale="1">
        <p:scale>
          <a:sx n="78" d="100"/>
          <a:sy n="78" d="100"/>
        </p:scale>
        <p:origin x="1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7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9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2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4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8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1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A70C787C-415E-3BDC-81EC-A94BCBDD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34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freezing" dir="t"/>
          </a:scene3d>
          <a:sp3d prstMaterial="matte"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4F38D6-F2D4-4E45-0575-4232CC5BFD25}"/>
              </a:ext>
            </a:extLst>
          </p:cNvPr>
          <p:cNvSpPr/>
          <p:nvPr/>
        </p:nvSpPr>
        <p:spPr>
          <a:xfrm>
            <a:off x="560919" y="1099255"/>
            <a:ext cx="4439520" cy="2686681"/>
          </a:xfrm>
          <a:prstGeom prst="roundRect">
            <a:avLst/>
          </a:prstGeom>
          <a:gradFill>
            <a:gsLst>
              <a:gs pos="20000">
                <a:srgbClr val="00FC30">
                  <a:alpha val="58000"/>
                </a:srgbClr>
              </a:gs>
              <a:gs pos="100000">
                <a:srgbClr val="ADFDC0">
                  <a:alpha val="74000"/>
                </a:srgbClr>
              </a:gs>
            </a:gsLst>
            <a:lin ang="5400000" scaled="1"/>
          </a:gra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0128C-508F-D846-346B-A7F92467985D}"/>
              </a:ext>
            </a:extLst>
          </p:cNvPr>
          <p:cNvSpPr/>
          <p:nvPr/>
        </p:nvSpPr>
        <p:spPr>
          <a:xfrm>
            <a:off x="5416980" y="1174520"/>
            <a:ext cx="6358479" cy="1917519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64000"/>
                </a:schemeClr>
              </a:gs>
              <a:gs pos="55000">
                <a:schemeClr val="tx1">
                  <a:alpha val="52000"/>
                </a:schemeClr>
              </a:gs>
            </a:gsLst>
            <a:lin ang="5400000" scaled="1"/>
          </a:gra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1CA72A7-1CD2-E3CA-3F48-3B70D691CB91}"/>
              </a:ext>
            </a:extLst>
          </p:cNvPr>
          <p:cNvSpPr/>
          <p:nvPr/>
        </p:nvSpPr>
        <p:spPr>
          <a:xfrm>
            <a:off x="560918" y="270517"/>
            <a:ext cx="11214541" cy="59010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64000"/>
                </a:schemeClr>
              </a:gs>
              <a:gs pos="55000">
                <a:schemeClr val="tx1">
                  <a:alpha val="52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6" name="Picture 12" descr="Spotify Logo, symbol, meaning, history, PNG, brand">
            <a:extLst>
              <a:ext uri="{FF2B5EF4-FFF2-40B4-BE49-F238E27FC236}">
                <a16:creationId xmlns:a16="http://schemas.microsoft.com/office/drawing/2014/main" id="{C419AFBD-6ADD-E348-C14B-A6C7CAD0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4" y="201577"/>
            <a:ext cx="1171629" cy="6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104E507-3B8E-9C1B-FB99-D9277F3F5AE7}"/>
              </a:ext>
            </a:extLst>
          </p:cNvPr>
          <p:cNvSpPr/>
          <p:nvPr/>
        </p:nvSpPr>
        <p:spPr>
          <a:xfrm>
            <a:off x="5416980" y="3347263"/>
            <a:ext cx="3101378" cy="1539423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64000"/>
                </a:schemeClr>
              </a:gs>
              <a:gs pos="55000">
                <a:schemeClr val="tx1">
                  <a:alpha val="52000"/>
                </a:schemeClr>
              </a:gs>
            </a:gsLst>
            <a:lin ang="5400000" scaled="1"/>
          </a:gra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F6B4EAC-6DB9-9605-11C9-90105CE23833}"/>
              </a:ext>
            </a:extLst>
          </p:cNvPr>
          <p:cNvSpPr/>
          <p:nvPr/>
        </p:nvSpPr>
        <p:spPr>
          <a:xfrm>
            <a:off x="8696895" y="3330676"/>
            <a:ext cx="3101378" cy="1539423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64000"/>
                </a:schemeClr>
              </a:gs>
              <a:gs pos="55000">
                <a:schemeClr val="tx1">
                  <a:alpha val="52000"/>
                </a:schemeClr>
              </a:gs>
            </a:gsLst>
            <a:lin ang="5400000" scaled="1"/>
          </a:gra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95E2849-7EC1-863C-2C11-7B9589E85181}"/>
              </a:ext>
            </a:extLst>
          </p:cNvPr>
          <p:cNvSpPr/>
          <p:nvPr/>
        </p:nvSpPr>
        <p:spPr>
          <a:xfrm>
            <a:off x="5416980" y="5087809"/>
            <a:ext cx="3101378" cy="1539423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64000"/>
                </a:schemeClr>
              </a:gs>
              <a:gs pos="55000">
                <a:schemeClr val="tx1">
                  <a:alpha val="52000"/>
                </a:schemeClr>
              </a:gs>
            </a:gsLst>
            <a:lin ang="5400000" scaled="1"/>
          </a:gra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85D0EB6-2134-5D5D-7618-80168DD5C346}"/>
              </a:ext>
            </a:extLst>
          </p:cNvPr>
          <p:cNvSpPr/>
          <p:nvPr/>
        </p:nvSpPr>
        <p:spPr>
          <a:xfrm>
            <a:off x="8696895" y="5087808"/>
            <a:ext cx="3101378" cy="1539423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64000"/>
                </a:schemeClr>
              </a:gs>
              <a:gs pos="55000">
                <a:schemeClr val="tx1">
                  <a:alpha val="52000"/>
                </a:schemeClr>
              </a:gs>
            </a:gsLst>
            <a:lin ang="5400000" scaled="1"/>
          </a:gra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AF2B747-7341-1F51-9134-7DB2CC22A046}"/>
              </a:ext>
            </a:extLst>
          </p:cNvPr>
          <p:cNvSpPr/>
          <p:nvPr/>
        </p:nvSpPr>
        <p:spPr>
          <a:xfrm>
            <a:off x="583733" y="3940550"/>
            <a:ext cx="4439520" cy="2686681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64000"/>
                </a:schemeClr>
              </a:gs>
              <a:gs pos="55000">
                <a:schemeClr val="tx1">
                  <a:alpha val="52000"/>
                </a:schemeClr>
              </a:gs>
            </a:gsLst>
            <a:lin ang="5400000" scaled="1"/>
          </a:gradFill>
          <a:ln>
            <a:solidFill>
              <a:schemeClr val="bg1">
                <a:alpha val="5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D1591-44DD-357F-83C6-CD6C68FB8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186" y="277087"/>
            <a:ext cx="7562273" cy="58110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07916C-45F8-4E0A-30A9-DF38BB9192F6}"/>
              </a:ext>
            </a:extLst>
          </p:cNvPr>
          <p:cNvSpPr/>
          <p:nvPr/>
        </p:nvSpPr>
        <p:spPr>
          <a:xfrm>
            <a:off x="3085994" y="1122972"/>
            <a:ext cx="3906939" cy="60449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2000"/>
                </a:schemeClr>
              </a:gs>
              <a:gs pos="55000">
                <a:schemeClr val="tx1">
                  <a:alpha val="84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80E08-284A-1CDC-2520-C6760739BD80}"/>
              </a:ext>
            </a:extLst>
          </p:cNvPr>
          <p:cNvSpPr/>
          <p:nvPr/>
        </p:nvSpPr>
        <p:spPr>
          <a:xfrm>
            <a:off x="4215877" y="280669"/>
            <a:ext cx="4889212" cy="566928"/>
          </a:xfrm>
          <a:prstGeom prst="rect">
            <a:avLst/>
          </a:prstGeom>
          <a:gradFill flip="none" rotWithShape="1">
            <a:gsLst>
              <a:gs pos="77000">
                <a:srgbClr val="0B0C0D"/>
              </a:gs>
              <a:gs pos="0">
                <a:srgbClr val="575858">
                  <a:alpha val="0"/>
                </a:srgbClr>
              </a:gs>
              <a:gs pos="10000">
                <a:srgbClr val="7F7F7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12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02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6FCE4BF99A564F89CFDE92A779EA57" ma:contentTypeVersion="13" ma:contentTypeDescription="Create a new document." ma:contentTypeScope="" ma:versionID="1be5f7b32cf67eed07e6ed13ee65aa8d">
  <xsd:schema xmlns:xsd="http://www.w3.org/2001/XMLSchema" xmlns:xs="http://www.w3.org/2001/XMLSchema" xmlns:p="http://schemas.microsoft.com/office/2006/metadata/properties" xmlns:ns3="e0115976-fca4-466d-97e5-e358516db14c" xmlns:ns4="bd148b7f-cc00-428e-9f1a-6a23acf7eab1" targetNamespace="http://schemas.microsoft.com/office/2006/metadata/properties" ma:root="true" ma:fieldsID="ff7c18a0919a52e764abbdac42c425ba" ns3:_="" ns4:_="">
    <xsd:import namespace="e0115976-fca4-466d-97e5-e358516db14c"/>
    <xsd:import namespace="bd148b7f-cc00-428e-9f1a-6a23acf7eab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5976-fca4-466d-97e5-e358516db14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48b7f-cc00-428e-9f1a-6a23acf7eab1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148b7f-cc00-428e-9f1a-6a23acf7eab1" xsi:nil="true"/>
  </documentManagement>
</p:properties>
</file>

<file path=customXml/itemProps1.xml><?xml version="1.0" encoding="utf-8"?>
<ds:datastoreItem xmlns:ds="http://schemas.openxmlformats.org/officeDocument/2006/customXml" ds:itemID="{1205D841-1052-47F3-87B9-09EAEA90C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15976-fca4-466d-97e5-e358516db14c"/>
    <ds:schemaRef ds:uri="bd148b7f-cc00-428e-9f1a-6a23acf7e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6C2792-7A36-4830-8584-7D77AD1127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67DAF6-BA06-45BB-879C-283C8259ABFE}">
  <ds:schemaRefs>
    <ds:schemaRef ds:uri="http://schemas.microsoft.com/office/2006/metadata/properties"/>
    <ds:schemaRef ds:uri="e0115976-fca4-466d-97e5-e358516db14c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bd148b7f-cc00-428e-9f1a-6a23acf7eab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Huynh</dc:creator>
  <cp:lastModifiedBy>Gordon Huynh</cp:lastModifiedBy>
  <cp:revision>4</cp:revision>
  <dcterms:created xsi:type="dcterms:W3CDTF">2024-11-23T06:53:45Z</dcterms:created>
  <dcterms:modified xsi:type="dcterms:W3CDTF">2024-11-24T01:10:53Z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0x0101007F6FCE4BF99A564F89CFDE92A779EA57</vt:lpwstr>
  </property>
</Properties>
</file>