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8" r:id="rId5"/>
    <p:sldId id="310" r:id="rId6"/>
    <p:sldId id="332" r:id="rId7"/>
    <p:sldId id="333" r:id="rId8"/>
    <p:sldId id="334" r:id="rId9"/>
    <p:sldId id="336" r:id="rId10"/>
    <p:sldId id="337" r:id="rId11"/>
    <p:sldId id="261" r:id="rId12"/>
    <p:sldId id="338" r:id="rId13"/>
    <p:sldId id="339" r:id="rId14"/>
    <p:sldId id="340" r:id="rId15"/>
    <p:sldId id="325" r:id="rId16"/>
    <p:sldId id="341" r:id="rId17"/>
    <p:sldId id="342" r:id="rId18"/>
    <p:sldId id="343" r:id="rId19"/>
    <p:sldId id="344" r:id="rId20"/>
    <p:sldId id="345" r:id="rId21"/>
    <p:sldId id="346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28A2E-1A14-2543-A8A2-F08E5BFB6F6F}" v="18" dt="2024-09-23T03:01:07.254"/>
  </p1510:revLst>
</p1510:revInfo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/>
    <p:restoredTop sz="94662"/>
  </p:normalViewPr>
  <p:slideViewPr>
    <p:cSldViewPr snapToGrid="0">
      <p:cViewPr varScale="1">
        <p:scale>
          <a:sx n="97" d="100"/>
          <a:sy n="97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9"/>
            <a:ext cx="10058397" cy="4572000"/>
          </a:xfrm>
        </p:spPr>
        <p:txBody>
          <a:bodyPr/>
          <a:lstStyle/>
          <a:p>
            <a:r>
              <a:rPr lang="en-US"/>
              <a:t>JavaScript:</a:t>
            </a:r>
            <a:br>
              <a:rPr lang="en-US"/>
            </a:br>
            <a:r>
              <a:rPr lang="en-US" sz="6000" err="1"/>
              <a:t>屏幕后的物语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525549"/>
            <a:ext cx="6127657" cy="583891"/>
          </a:xfrm>
          <a:noFill/>
        </p:spPr>
        <p:txBody>
          <a:bodyPr>
            <a:noAutofit/>
          </a:bodyPr>
          <a:lstStyle/>
          <a:p>
            <a:r>
              <a:rPr lang="en-US" altLang="zh-CN" sz="3200">
                <a:latin typeface="等线" panose="02010600030101010101" pitchFamily="2" charset="-122"/>
                <a:ea typeface="等线" panose="02010600030101010101" pitchFamily="2" charset="-122"/>
              </a:rPr>
              <a:t>Chakra</a:t>
            </a:r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引擎优化模式</a:t>
            </a:r>
            <a:endParaRPr 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E660B7-B3E2-BC60-0093-7C3BFDAD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110944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3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525549"/>
            <a:ext cx="6127657" cy="583891"/>
          </a:xfrm>
          <a:noFill/>
        </p:spPr>
        <p:txBody>
          <a:bodyPr>
            <a:noAutofit/>
          </a:bodyPr>
          <a:lstStyle/>
          <a:p>
            <a:r>
              <a:rPr lang="en-US" altLang="zh-CN" sz="3200">
                <a:latin typeface="等线" panose="02010600030101010101" pitchFamily="2" charset="-122"/>
                <a:ea typeface="等线" panose="02010600030101010101" pitchFamily="2" charset="-122"/>
              </a:rPr>
              <a:t>JSC</a:t>
            </a:r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引擎优化模式</a:t>
            </a:r>
            <a:endParaRPr 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08D5D2A-F13B-3E56-8C2C-5AF4AF3D7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D32B372-705E-5962-94FB-ABB80D18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110944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5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D6A8-6FA8-F972-AAD2-741B9BF2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anchor="b" anchorCtr="0"/>
          <a:lstStyle/>
          <a:p>
            <a:r>
              <a:rPr lang="en-US" dirty="0" err="1"/>
              <a:t>JavaScript对象优化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6127-908D-01C6-5422-BC2838C63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140" y="4519311"/>
            <a:ext cx="8913949" cy="165720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22" name="Picture Placeholder 21" descr="A person typing on a computer">
            <a:extLst>
              <a:ext uri="{FF2B5EF4-FFF2-40B4-BE49-F238E27FC236}">
                <a16:creationId xmlns:a16="http://schemas.microsoft.com/office/drawing/2014/main" id="{BB5EA285-56AA-74C5-2380-BA7A6930F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445" r="41445"/>
          <a:stretch/>
        </p:blipFill>
        <p:spPr>
          <a:xfrm>
            <a:off x="2" y="972878"/>
            <a:ext cx="1264455" cy="4926287"/>
          </a:xfrm>
        </p:spPr>
      </p:pic>
    </p:spTree>
    <p:extLst>
      <p:ext uri="{BB962C8B-B14F-4D97-AF65-F5344CB8AC3E}">
        <p14:creationId xmlns:p14="http://schemas.microsoft.com/office/powerpoint/2010/main" val="331792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27C-C581-E816-3880-8B429F22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5"/>
            <a:ext cx="10058400" cy="1280160"/>
          </a:xfrm>
        </p:spPr>
        <p:txBody>
          <a:bodyPr/>
          <a:lstStyle/>
          <a:p>
            <a:r>
              <a:rPr lang="en-US" dirty="0" err="1"/>
              <a:t>JavaScript对象结构</a:t>
            </a:r>
            <a:endParaRPr lang="en-US" dirty="0"/>
          </a:p>
        </p:txBody>
      </p:sp>
      <p:sp>
        <p:nvSpPr>
          <p:cNvPr id="4" name="表格占位符 3">
            <a:extLst>
              <a:ext uri="{FF2B5EF4-FFF2-40B4-BE49-F238E27FC236}">
                <a16:creationId xmlns:a16="http://schemas.microsoft.com/office/drawing/2014/main" id="{184EB60C-4100-F25D-E41F-81F59894979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419E905-36EA-FC74-34F0-BE8E0CB0E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76428AD-1705-C2C3-0F62-898EA05FEB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00825-79FC-F562-1544-C5E9A57F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95" y="1520377"/>
            <a:ext cx="8258610" cy="46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7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4E7A7-0C2C-A2B1-A907-6BAF64B6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对象存储</a:t>
            </a:r>
          </a:p>
        </p:txBody>
      </p:sp>
      <p:pic>
        <p:nvPicPr>
          <p:cNvPr id="4" name="表格占位符 3">
            <a:extLst>
              <a:ext uri="{FF2B5EF4-FFF2-40B4-BE49-F238E27FC236}">
                <a16:creationId xmlns:a16="http://schemas.microsoft.com/office/drawing/2014/main" id="{33708F10-B41A-0FC2-A4E5-5791D867B08E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1939211" y="1335025"/>
            <a:ext cx="8313577" cy="46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4E7A7-0C2C-A2B1-A907-6BAF64B6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对象存储</a:t>
            </a:r>
          </a:p>
        </p:txBody>
      </p:sp>
      <p:sp>
        <p:nvSpPr>
          <p:cNvPr id="5" name="表格占位符 4">
            <a:extLst>
              <a:ext uri="{FF2B5EF4-FFF2-40B4-BE49-F238E27FC236}">
                <a16:creationId xmlns:a16="http://schemas.microsoft.com/office/drawing/2014/main" id="{913F22A3-291B-6327-8668-7D2441E36F01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6D1F9-6E64-5C73-32D4-60AE59AA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07" y="1469841"/>
            <a:ext cx="8371070" cy="46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5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4E7A7-0C2C-A2B1-A907-6BAF64B6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对象与</a:t>
            </a:r>
            <a:r>
              <a:rPr kumimoji="1" lang="en-US" altLang="zh-CN" dirty="0"/>
              <a:t>Transition</a:t>
            </a:r>
            <a:r>
              <a:rPr kumimoji="1" lang="zh-CN" altLang="en-US" dirty="0"/>
              <a:t>链</a:t>
            </a:r>
          </a:p>
        </p:txBody>
      </p:sp>
      <p:pic>
        <p:nvPicPr>
          <p:cNvPr id="4" name="表格占位符 3">
            <a:extLst>
              <a:ext uri="{FF2B5EF4-FFF2-40B4-BE49-F238E27FC236}">
                <a16:creationId xmlns:a16="http://schemas.microsoft.com/office/drawing/2014/main" id="{27AB5AEA-1BA1-CC97-E6F4-F550341E0883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2787405" y="2103438"/>
            <a:ext cx="6617190" cy="3702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DD1FCF-48D1-81B9-EABE-5B6ECB0E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13" y="1425567"/>
            <a:ext cx="8450041" cy="4737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E0C95E-4C3C-F8FF-960C-B6EA14D2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6" y="1335025"/>
            <a:ext cx="8450040" cy="47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588F-F24B-18B8-E40E-519D6800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Transtion</a:t>
            </a:r>
            <a:r>
              <a:rPr kumimoji="1" lang="zh-CN" altLang="en-US"/>
              <a:t>树</a:t>
            </a:r>
            <a:endParaRPr kumimoji="1" lang="zh-CN" altLang="en-US" dirty="0"/>
          </a:p>
        </p:txBody>
      </p:sp>
      <p:pic>
        <p:nvPicPr>
          <p:cNvPr id="4" name="表格占位符 3">
            <a:extLst>
              <a:ext uri="{FF2B5EF4-FFF2-40B4-BE49-F238E27FC236}">
                <a16:creationId xmlns:a16="http://schemas.microsoft.com/office/drawing/2014/main" id="{DDCB5EF7-AD6B-F294-3A1F-11EF00819B83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1456266" y="1548801"/>
            <a:ext cx="8287341" cy="45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7AB8-AC6F-F2BB-08CC-0E09096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Caches</a:t>
            </a:r>
            <a:endParaRPr kumimoji="1" lang="zh-CN" altLang="en-US" dirty="0"/>
          </a:p>
        </p:txBody>
      </p:sp>
      <p:pic>
        <p:nvPicPr>
          <p:cNvPr id="4" name="表格占位符 3">
            <a:extLst>
              <a:ext uri="{FF2B5EF4-FFF2-40B4-BE49-F238E27FC236}">
                <a16:creationId xmlns:a16="http://schemas.microsoft.com/office/drawing/2014/main" id="{9E1B6E4A-2FB8-62C3-5A56-C7D35CC33FED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1456266" y="1339000"/>
            <a:ext cx="8721404" cy="48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799"/>
            <a:ext cx="10058400" cy="4572000"/>
          </a:xfrm>
        </p:spPr>
        <p:txBody>
          <a:bodyPr/>
          <a:lstStyle/>
          <a:p>
            <a:r>
              <a:rPr lang="en-US" dirty="0" err="1"/>
              <a:t>谢谢大家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FE37F-A983-EE97-55B3-FC18A871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257798"/>
            <a:ext cx="10820397" cy="9114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5CC0-8736-1DCB-1F83-598FE73C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</p:spPr>
        <p:txBody>
          <a:bodyPr/>
          <a:lstStyle/>
          <a:p>
            <a:r>
              <a:rPr lang="en-US" err="1"/>
              <a:t>一个简单的例子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E63A-62C3-DAC1-F330-50C1CC40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267956"/>
            <a:ext cx="10058400" cy="914400"/>
          </a:xfrm>
        </p:spPr>
        <p:txBody>
          <a:bodyPr>
            <a:normAutofit/>
          </a:bodyPr>
          <a:lstStyle/>
          <a:p>
            <a:r>
              <a:rPr lang="en-US"/>
              <a:t>Navigating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1883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B1714D3-7491-C1A0-8312-03BB28F88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D1360-D974-589B-D7BA-C86804B5C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F0050-3826-9B51-890E-1680F776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69099"/>
            <a:ext cx="10364632" cy="57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3FE764-3746-8B6B-DC48-D42D4E0E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表格占位符 8">
            <a:extLst>
              <a:ext uri="{FF2B5EF4-FFF2-40B4-BE49-F238E27FC236}">
                <a16:creationId xmlns:a16="http://schemas.microsoft.com/office/drawing/2014/main" id="{B9BE690D-9128-8E7D-E875-2C91DDB9AAD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603591-6066-9543-5F7A-77D9ED8B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7514"/>
            <a:ext cx="11051901" cy="52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3FE764-3746-8B6B-DC48-D42D4E0E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表格占位符 8">
            <a:extLst>
              <a:ext uri="{FF2B5EF4-FFF2-40B4-BE49-F238E27FC236}">
                <a16:creationId xmlns:a16="http://schemas.microsoft.com/office/drawing/2014/main" id="{B9BE690D-9128-8E7D-E875-2C91DDB9AAD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F25F69-0632-0448-ABE6-26EF02BE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75419"/>
            <a:ext cx="10828867" cy="5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2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3FE764-3746-8B6B-DC48-D42D4E0E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表格占位符 8">
            <a:extLst>
              <a:ext uri="{FF2B5EF4-FFF2-40B4-BE49-F238E27FC236}">
                <a16:creationId xmlns:a16="http://schemas.microsoft.com/office/drawing/2014/main" id="{B9BE690D-9128-8E7D-E875-2C91DDB9AAD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D91FC-B431-417B-BDF4-06D23943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6069"/>
            <a:ext cx="10820400" cy="56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7211F3C-8592-F7B9-0AF6-DEA134E8A246}"/>
              </a:ext>
            </a:extLst>
          </p:cNvPr>
          <p:cNvSpPr/>
          <p:nvPr/>
        </p:nvSpPr>
        <p:spPr>
          <a:xfrm>
            <a:off x="4570373" y="1524000"/>
            <a:ext cx="6998773" cy="419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2A5DA34E-B8E1-442F-629E-DBC50F57B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流程图: 文档 6">
            <a:extLst>
              <a:ext uri="{FF2B5EF4-FFF2-40B4-BE49-F238E27FC236}">
                <a16:creationId xmlns:a16="http://schemas.microsoft.com/office/drawing/2014/main" id="{CB3004C9-94AA-281B-9247-7620C708831A}"/>
              </a:ext>
            </a:extLst>
          </p:cNvPr>
          <p:cNvSpPr/>
          <p:nvPr/>
        </p:nvSpPr>
        <p:spPr>
          <a:xfrm>
            <a:off x="490330" y="158448"/>
            <a:ext cx="1855305" cy="934278"/>
          </a:xfrm>
          <a:prstGeom prst="flowChartDocumen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JavaScript</a:t>
            </a:r>
            <a:br>
              <a:rPr lang="en-US" altLang="zh-CN">
                <a:solidFill>
                  <a:sysClr val="windowText" lastClr="000000"/>
                </a:solidFill>
              </a:rPr>
            </a:br>
            <a:r>
              <a:rPr lang="en-US" altLang="zh-CN">
                <a:solidFill>
                  <a:sysClr val="windowText" lastClr="000000"/>
                </a:solidFill>
              </a:rPr>
              <a:t>code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7D320F-CDC6-B81C-C515-FB50FC62346F}"/>
              </a:ext>
            </a:extLst>
          </p:cNvPr>
          <p:cNvCxnSpPr>
            <a:stCxn id="7" idx="3"/>
          </p:cNvCxnSpPr>
          <p:nvPr/>
        </p:nvCxnSpPr>
        <p:spPr>
          <a:xfrm>
            <a:off x="2345635" y="62558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6302A6-FBE2-34AF-25F4-0CF01813B5C3}"/>
              </a:ext>
            </a:extLst>
          </p:cNvPr>
          <p:cNvSpPr/>
          <p:nvPr/>
        </p:nvSpPr>
        <p:spPr>
          <a:xfrm>
            <a:off x="3132513" y="265047"/>
            <a:ext cx="1437860" cy="707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parse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2CE0EF-44D7-6AAC-01B2-53F8651D29CA}"/>
              </a:ext>
            </a:extLst>
          </p:cNvPr>
          <p:cNvCxnSpPr/>
          <p:nvPr/>
        </p:nvCxnSpPr>
        <p:spPr>
          <a:xfrm>
            <a:off x="4570373" y="625587"/>
            <a:ext cx="67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C2F43C91-EE86-A3B8-E243-2553D80E03CD}"/>
              </a:ext>
            </a:extLst>
          </p:cNvPr>
          <p:cNvSpPr/>
          <p:nvPr/>
        </p:nvSpPr>
        <p:spPr>
          <a:xfrm>
            <a:off x="5241235" y="265047"/>
            <a:ext cx="1709532" cy="761996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AST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B98C50-564E-33AC-CD1F-C6BF23E9B024}"/>
              </a:ext>
            </a:extLst>
          </p:cNvPr>
          <p:cNvCxnSpPr/>
          <p:nvPr/>
        </p:nvCxnSpPr>
        <p:spPr>
          <a:xfrm>
            <a:off x="6096000" y="1027043"/>
            <a:ext cx="0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96DF47-42D9-5E73-C258-BBCE6A188C22}"/>
              </a:ext>
            </a:extLst>
          </p:cNvPr>
          <p:cNvSpPr/>
          <p:nvPr/>
        </p:nvSpPr>
        <p:spPr>
          <a:xfrm>
            <a:off x="5324061" y="2007704"/>
            <a:ext cx="1543877" cy="761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interpreter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003D66-C076-1734-AEB0-C9A6B6D1EF78}"/>
              </a:ext>
            </a:extLst>
          </p:cNvPr>
          <p:cNvCxnSpPr>
            <a:stCxn id="16" idx="3"/>
          </p:cNvCxnSpPr>
          <p:nvPr/>
        </p:nvCxnSpPr>
        <p:spPr>
          <a:xfrm>
            <a:off x="6867938" y="2388702"/>
            <a:ext cx="818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386CD63E-E63C-3638-6AE2-9E7840283F39}"/>
              </a:ext>
            </a:extLst>
          </p:cNvPr>
          <p:cNvSpPr/>
          <p:nvPr/>
        </p:nvSpPr>
        <p:spPr>
          <a:xfrm>
            <a:off x="7686261" y="2014203"/>
            <a:ext cx="1630018" cy="815009"/>
          </a:xfrm>
          <a:prstGeom prst="flowChartDocumen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bytecode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54520E-44AE-2B29-AC10-59750B8CF379}"/>
              </a:ext>
            </a:extLst>
          </p:cNvPr>
          <p:cNvSpPr/>
          <p:nvPr/>
        </p:nvSpPr>
        <p:spPr>
          <a:xfrm>
            <a:off x="6314661" y="4088300"/>
            <a:ext cx="2266122" cy="10734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Optimizing</a:t>
            </a:r>
          </a:p>
          <a:p>
            <a:pPr algn="ctr"/>
            <a:r>
              <a:rPr lang="en-US" altLang="zh-CN"/>
              <a:t>complier</a:t>
            </a:r>
            <a:endParaRPr lang="zh-CN" altLang="en-US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1C821C5-9570-700C-4634-AF9225CDCF8A}"/>
              </a:ext>
            </a:extLst>
          </p:cNvPr>
          <p:cNvCxnSpPr>
            <a:cxnSpLocks/>
            <a:stCxn id="16" idx="1"/>
            <a:endCxn id="20" idx="1"/>
          </p:cNvCxnSpPr>
          <p:nvPr/>
        </p:nvCxnSpPr>
        <p:spPr>
          <a:xfrm rot="10800000" flipH="1" flipV="1">
            <a:off x="5324061" y="2388701"/>
            <a:ext cx="990600" cy="2236309"/>
          </a:xfrm>
          <a:prstGeom prst="curvedConnector3">
            <a:avLst>
              <a:gd name="adj1" fmla="val -23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A3DAC20-9401-B467-DFF8-DDD512780F17}"/>
              </a:ext>
            </a:extLst>
          </p:cNvPr>
          <p:cNvSpPr txBox="1"/>
          <p:nvPr/>
        </p:nvSpPr>
        <p:spPr>
          <a:xfrm>
            <a:off x="3978965" y="3322189"/>
            <a:ext cx="15940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optimize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2E13882-0B16-7C32-2F93-B746E3F2500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7318012" y="2905041"/>
            <a:ext cx="1312969" cy="1053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975583A-933F-30F0-76DB-6155EA616D74}"/>
              </a:ext>
            </a:extLst>
          </p:cNvPr>
          <p:cNvSpPr txBox="1"/>
          <p:nvPr/>
        </p:nvSpPr>
        <p:spPr>
          <a:xfrm>
            <a:off x="8183217" y="3322189"/>
            <a:ext cx="138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>
                <a:solidFill>
                  <a:schemeClr val="accent2"/>
                </a:solidFill>
              </a:rPr>
              <a:t>Profilling</a:t>
            </a:r>
            <a:r>
              <a:rPr lang="en-US" altLang="zh-CN">
                <a:solidFill>
                  <a:schemeClr val="accent2"/>
                </a:solidFill>
              </a:rPr>
              <a:t> data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30452D-2B5D-A3BC-EE95-B7E6F19C16B2}"/>
              </a:ext>
            </a:extLst>
          </p:cNvPr>
          <p:cNvCxnSpPr>
            <a:stCxn id="20" idx="3"/>
          </p:cNvCxnSpPr>
          <p:nvPr/>
        </p:nvCxnSpPr>
        <p:spPr>
          <a:xfrm flipV="1">
            <a:off x="8580783" y="4625010"/>
            <a:ext cx="841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文档 29">
            <a:extLst>
              <a:ext uri="{FF2B5EF4-FFF2-40B4-BE49-F238E27FC236}">
                <a16:creationId xmlns:a16="http://schemas.microsoft.com/office/drawing/2014/main" id="{B05B5EB9-EC0F-64BC-3B6B-96442791CDD9}"/>
              </a:ext>
            </a:extLst>
          </p:cNvPr>
          <p:cNvSpPr/>
          <p:nvPr/>
        </p:nvSpPr>
        <p:spPr>
          <a:xfrm>
            <a:off x="9422296" y="4313583"/>
            <a:ext cx="1729408" cy="94090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Optimized</a:t>
            </a:r>
          </a:p>
          <a:p>
            <a:pPr algn="ctr"/>
            <a:r>
              <a:rPr lang="en-US" altLang="zh-CN"/>
              <a:t>code</a:t>
            </a:r>
            <a:endParaRPr lang="zh-CN" altLang="en-US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03E9714-8AA8-0640-B416-1176A6EF7A5D}"/>
              </a:ext>
            </a:extLst>
          </p:cNvPr>
          <p:cNvCxnSpPr>
            <a:stCxn id="30" idx="0"/>
            <a:endCxn id="19" idx="3"/>
          </p:cNvCxnSpPr>
          <p:nvPr/>
        </p:nvCxnSpPr>
        <p:spPr>
          <a:xfrm rot="16200000" flipV="1">
            <a:off x="8855703" y="2882285"/>
            <a:ext cx="1891875" cy="970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91C406B-916D-DB62-6D58-4FF2C59D7CE4}"/>
              </a:ext>
            </a:extLst>
          </p:cNvPr>
          <p:cNvSpPr txBox="1"/>
          <p:nvPr/>
        </p:nvSpPr>
        <p:spPr>
          <a:xfrm>
            <a:off x="9596202" y="3282611"/>
            <a:ext cx="18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deoptimize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 animBg="1"/>
      <p:bldP spid="10" grpId="0" animBg="1"/>
      <p:bldP spid="13" grpId="0" animBg="1"/>
      <p:bldP spid="16" grpId="0" animBg="1"/>
      <p:bldP spid="19" grpId="0" animBg="1"/>
      <p:bldP spid="20" grpId="0" animBg="1"/>
      <p:bldP spid="24" grpId="0"/>
      <p:bldP spid="27" grpId="0"/>
      <p:bldP spid="30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/>
              <a:t>V8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引擎优化模式</a:t>
            </a:r>
            <a:endParaRPr 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9C72E97-AE3B-B4CF-7602-692D044D2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723BEEE-C092-88A4-03B0-4BDF245A3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8104" y="3429000"/>
            <a:ext cx="5002696" cy="50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7648B9D-96AE-8A3E-213E-D69B6217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1016"/>
            <a:ext cx="8574157" cy="48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40" y="323485"/>
            <a:ext cx="6127657" cy="583891"/>
          </a:xfrm>
          <a:noFill/>
        </p:spPr>
        <p:txBody>
          <a:bodyPr>
            <a:noAutofit/>
          </a:bodyPr>
          <a:lstStyle/>
          <a:p>
            <a:r>
              <a:rPr lang="en-US" altLang="zh-CN" sz="3200" b="0" i="0" err="1">
                <a:solidFill>
                  <a:srgbClr val="191B1F"/>
                </a:solidFill>
                <a:effectLst/>
                <a:latin typeface="-apple-system"/>
              </a:rPr>
              <a:t>SpiderMonkey</a:t>
            </a:r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引擎优化模式</a:t>
            </a:r>
            <a:endParaRPr 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82259D-CBF7-9F99-6940-AEAB01A2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0" y="109906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85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12BCE2-01D6-4B33-89B2-2B0465DCDDC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0C90279-38E5-4D6A-8DA9-FD0F4A6A4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327D3-DCD7-48E9-B949-338A92714FA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71</Words>
  <Application>Microsoft Office PowerPoint</Application>
  <PresentationFormat>宽屏</PresentationFormat>
  <Paragraphs>38</Paragraphs>
  <Slides>19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Facet</vt:lpstr>
      <vt:lpstr>JavaScript: 屏幕后的物语</vt:lpstr>
      <vt:lpstr>一个简单的例子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V8引擎优化模式</vt:lpstr>
      <vt:lpstr>SpiderMonkey引擎优化模式</vt:lpstr>
      <vt:lpstr>Chakra引擎优化模式</vt:lpstr>
      <vt:lpstr>JSC引擎优化模式</vt:lpstr>
      <vt:lpstr>JavaScript对象优化</vt:lpstr>
      <vt:lpstr>JavaScript对象结构</vt:lpstr>
      <vt:lpstr>JavaScript对象存储</vt:lpstr>
      <vt:lpstr>JavaScript对象存储</vt:lpstr>
      <vt:lpstr>对象与Transition链</vt:lpstr>
      <vt:lpstr>Transtion树</vt:lpstr>
      <vt:lpstr>Inline Caches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 Meeting</dc:title>
  <cp:lastModifiedBy>优 吴</cp:lastModifiedBy>
  <cp:revision>2</cp:revision>
  <dcterms:created xsi:type="dcterms:W3CDTF">2024-01-19T19:15:36Z</dcterms:created>
  <dcterms:modified xsi:type="dcterms:W3CDTF">2024-10-14T13:32:34Z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