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睿 梅" initials="睿" lastIdx="1" clrIdx="0">
    <p:extLst>
      <p:ext uri="{19B8F6BF-5375-455C-9EA6-DF929625EA0E}">
        <p15:presenceInfo xmlns:p15="http://schemas.microsoft.com/office/powerpoint/2012/main" userId="865f517a3ebf2d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07T20:24:56.250" idx="1">
    <p:pos x="7680" y="-3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872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47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7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18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9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203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83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4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5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0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all" spc="2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10/7/2024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b="1" cap="none" spc="2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84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spc="3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2000" kern="1200" spc="12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 spc="12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 spc="12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 spc="12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nimate.styl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7468962-6189-43AD-BB02-A6F88AD0E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F2E68D-E9CA-4A00-AE2B-17BCDFABC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6C023D-0251-4F74-0E39-DBD6C14397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 l="2292" r="8820"/>
          <a:stretch/>
        </p:blipFill>
        <p:spPr>
          <a:xfrm>
            <a:off x="20" y="-4069"/>
            <a:ext cx="1219198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290019-0BB7-4AD9-8F69-307E7175A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868" y="592403"/>
            <a:ext cx="7941155" cy="3531847"/>
          </a:xfrm>
        </p:spPr>
        <p:txBody>
          <a:bodyPr anchor="t">
            <a:normAutofit/>
          </a:bodyPr>
          <a:lstStyle/>
          <a:p>
            <a:r>
              <a:rPr lang="zh-CN" altLang="en-US" dirty="0"/>
              <a:t>鼠标效果应用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F53600-E169-4B58-9433-BC7E71198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143" y="2620080"/>
            <a:ext cx="9344783" cy="2560498"/>
          </a:xfrm>
        </p:spPr>
        <p:txBody>
          <a:bodyPr>
            <a:normAutofit/>
          </a:bodyPr>
          <a:lstStyle/>
          <a:p>
            <a:r>
              <a:rPr lang="zh-CN" altLang="en-US" dirty="0"/>
              <a:t>监听获取鼠标在页面中的位置：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document.addEventListener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mousemove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() =&gt; {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item.style.left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 = 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event.pageX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) + 'px';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item.style.top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 = 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event.pageY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) + 'px';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})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1304CE-399E-4EFB-AC6F-CA3ABE76C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14">
            <a:extLst>
              <a:ext uri="{FF2B5EF4-FFF2-40B4-BE49-F238E27FC236}">
                <a16:creationId xmlns:a16="http://schemas.microsoft.com/office/drawing/2014/main" id="{0B346787-55AA-410B-9763-FB4DF19D5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6">
            <a:extLst>
              <a:ext uri="{FF2B5EF4-FFF2-40B4-BE49-F238E27FC236}">
                <a16:creationId xmlns:a16="http://schemas.microsoft.com/office/drawing/2014/main" id="{F74228F0-C94A-49D1-98AF-F8C229FF0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49911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8">
            <a:extLst>
              <a:ext uri="{FF2B5EF4-FFF2-40B4-BE49-F238E27FC236}">
                <a16:creationId xmlns:a16="http://schemas.microsoft.com/office/drawing/2014/main" id="{9C5F0E5C-AB75-49D9-8D9B-727A524E4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38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B372A4E5-FA1A-4680-B399-CB8842B2067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 l="2292" r="8820"/>
          <a:stretch/>
        </p:blipFill>
        <p:spPr>
          <a:xfrm>
            <a:off x="20" y="-4069"/>
            <a:ext cx="1219198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1DBAE43-B5CB-48E8-8B58-F04DB588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5"/>
            <a:ext cx="9320869" cy="790902"/>
          </a:xfrm>
        </p:spPr>
        <p:txBody>
          <a:bodyPr/>
          <a:lstStyle/>
          <a:p>
            <a:r>
              <a:rPr lang="zh-CN" altLang="en-US" dirty="0"/>
              <a:t>跟随的位置是</a:t>
            </a:r>
            <a:r>
              <a:rPr lang="en-US" altLang="zh-CN" dirty="0"/>
              <a:t>item</a:t>
            </a:r>
            <a:r>
              <a:rPr lang="zh-CN" altLang="en-US" dirty="0"/>
              <a:t>左上角</a:t>
            </a:r>
            <a:r>
              <a:rPr lang="en-US" altLang="zh-CN" dirty="0"/>
              <a:t>(</a:t>
            </a:r>
            <a:r>
              <a:rPr lang="zh-CN" altLang="en-US" dirty="0"/>
              <a:t>调整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2AFEAF5-CC02-4663-A0B5-D3429542A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56" y="2029353"/>
            <a:ext cx="3469044" cy="3469044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528DA4-8E17-45B6-8BCE-4A372E638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00D94B-4225-40D2-B80F-366275C98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3101F-DA08-48C6-8D47-DCE8FEA1F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5EBD118-262C-4EEF-A469-A1E1E507F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180" y="2175714"/>
            <a:ext cx="3627434" cy="3345470"/>
          </a:xfrm>
          <a:prstGeom prst="rect">
            <a:avLst/>
          </a:prstGeo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BB3F2540-8734-4DE7-8DD5-816981178216}"/>
              </a:ext>
            </a:extLst>
          </p:cNvPr>
          <p:cNvSpPr/>
          <p:nvPr/>
        </p:nvSpPr>
        <p:spPr>
          <a:xfrm>
            <a:off x="4175108" y="2029353"/>
            <a:ext cx="706880" cy="478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680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5CA48811-66E5-4E31-B973-0544B1D8A2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 l="2292" r="8820"/>
          <a:stretch/>
        </p:blipFill>
        <p:spPr>
          <a:xfrm>
            <a:off x="20" y="-4069"/>
            <a:ext cx="1219198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3127CEB-505A-4867-B23E-BBB07925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Css</a:t>
            </a:r>
            <a:r>
              <a:rPr lang="zh-CN" altLang="en-US" dirty="0"/>
              <a:t>动画直接引用：</a:t>
            </a:r>
            <a:r>
              <a:rPr lang="zh-CN" altLang="en-US" sz="2400" dirty="0">
                <a:solidFill>
                  <a:srgbClr val="C00000"/>
                </a:solidFill>
              </a:rPr>
              <a:t>只能作用于块级元素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865F94-9CC2-4DCE-A0EE-E69FCDD2C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官网（右下图）：</a:t>
            </a:r>
            <a:r>
              <a:rPr lang="en-US" altLang="zh-CN" dirty="0">
                <a:solidFill>
                  <a:srgbClr val="C00000"/>
                </a:solidFill>
                <a:hlinkClick r:id="rId3"/>
              </a:rPr>
              <a:t>https://animate.style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 err="1">
                <a:solidFill>
                  <a:srgbClr val="C00000"/>
                </a:solidFill>
              </a:rPr>
              <a:t>Bootcdn</a:t>
            </a:r>
            <a:r>
              <a:rPr lang="en-US" altLang="zh-CN" dirty="0">
                <a:solidFill>
                  <a:srgbClr val="C00000"/>
                </a:solidFill>
              </a:rPr>
              <a:t>: </a:t>
            </a:r>
            <a:r>
              <a:rPr lang="en-US" altLang="zh-CN" b="0" i="0" dirty="0">
                <a:solidFill>
                  <a:srgbClr val="C00000"/>
                </a:solidFill>
                <a:effectLst/>
                <a:latin typeface="-apple-system"/>
              </a:rPr>
              <a:t>https://cdn.bootcdn.net/ajax/libs/animate.css/4.1.1/animate.min.css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A7D1B3-B9AD-4348-8811-696A54220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BF5A7F-519B-419E-9524-08B279B5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1D1BF9-8EF3-40A3-A135-871A879B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19EBB09-250B-4876-AA48-7453277D0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593" y="3654171"/>
            <a:ext cx="4527932" cy="218850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9BDA0A8-9A96-4131-B0FB-C9C56327CECE}"/>
              </a:ext>
            </a:extLst>
          </p:cNvPr>
          <p:cNvSpPr txBox="1"/>
          <p:nvPr/>
        </p:nvSpPr>
        <p:spPr>
          <a:xfrm>
            <a:off x="718475" y="3815012"/>
            <a:ext cx="7109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使用方法：为其添加类，中间是双下划线，黄色部分可替换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class=</a:t>
            </a:r>
            <a:r>
              <a:rPr lang="zh-CN" altLang="en-US" dirty="0"/>
              <a:t>“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animate__animated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animate__bounce</a:t>
            </a:r>
            <a:r>
              <a:rPr lang="zh-CN" alt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7032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E16C5D1F-3293-478C-8075-524BE1CC772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 l="2292" r="8820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CA5F212-221E-40DF-A7B4-D63546244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6EB68316-6A3C-4D2A-B7A1-5BABF97C8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6982" y="353379"/>
            <a:ext cx="9067896" cy="4662531"/>
          </a:xfrm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0D7B2C-5BB6-4A4B-B150-9ACD825D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CB3F57-A522-4850-87FF-56DB8F90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98578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Elephant Univers Condensed">
      <a:majorFont>
        <a:latin typeface="Microsoft YaHei"/>
        <a:ea typeface=""/>
        <a:cs typeface=""/>
      </a:majorFont>
      <a:minorFont>
        <a:latin typeface="Microsoft YaHe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146</Words>
  <Application>Microsoft Office PowerPoint</Application>
  <PresentationFormat>宽屏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-apple-system</vt:lpstr>
      <vt:lpstr>微软雅黑</vt:lpstr>
      <vt:lpstr>Arial</vt:lpstr>
      <vt:lpstr>Consolas</vt:lpstr>
      <vt:lpstr>MemoVTI</vt:lpstr>
      <vt:lpstr>鼠标效果应用</vt:lpstr>
      <vt:lpstr>跟随的位置是item左上角(调整)</vt:lpstr>
      <vt:lpstr>Css动画直接引用：只能作用于块级元素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鼠标效果应用</dc:title>
  <dc:creator>睿 梅</dc:creator>
  <cp:lastModifiedBy>睿 梅</cp:lastModifiedBy>
  <cp:revision>3</cp:revision>
  <dcterms:created xsi:type="dcterms:W3CDTF">2024-10-07T10:42:17Z</dcterms:created>
  <dcterms:modified xsi:type="dcterms:W3CDTF">2024-10-07T12:27:48Z</dcterms:modified>
</cp:coreProperties>
</file>