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60" r:id="rId5"/>
    <p:sldId id="259" r:id="rId6"/>
    <p:sldId id="263"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300ED-26C9-46D3-8418-59E2F9782DF9}" type="datetimeFigureOut">
              <a:rPr lang="en-US" smtClean="0"/>
              <a:t>2020-09-30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9312D-FA58-4036-9E2C-DC0519DDBBBF}" type="slidenum">
              <a:rPr lang="en-US" smtClean="0"/>
              <a:t>‹#›</a:t>
            </a:fld>
            <a:endParaRPr lang="en-US"/>
          </a:p>
        </p:txBody>
      </p:sp>
    </p:spTree>
    <p:extLst>
      <p:ext uri="{BB962C8B-B14F-4D97-AF65-F5344CB8AC3E}">
        <p14:creationId xmlns:p14="http://schemas.microsoft.com/office/powerpoint/2010/main" val="3615307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29-Sep-2020</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29-Sep-2020</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29-Sep-2020</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29-Sep-2020</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29-Sep-2020</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29-Sep-2020</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29-Sep-2020</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29-Sep-2020</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smtClean="0"/>
              <a:t>29-Sep-2020</a:t>
            </a:r>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smtClean="0"/>
              <a:t>29-Sep-2020</a:t>
            </a:r>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29-Sep-2020</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smtClean="0"/>
              <a:t>29-Sep-2020</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Acadedge</a:t>
            </a:r>
            <a:endParaRPr lang="en-US" dirty="0"/>
          </a:p>
        </p:txBody>
      </p:sp>
      <p:sp>
        <p:nvSpPr>
          <p:cNvPr id="3" name="Subtitle 2"/>
          <p:cNvSpPr>
            <a:spLocks noGrp="1"/>
          </p:cNvSpPr>
          <p:nvPr>
            <p:ph type="subTitle" idx="1"/>
          </p:nvPr>
        </p:nvSpPr>
        <p:spPr/>
        <p:txBody>
          <a:bodyPr/>
          <a:lstStyle/>
          <a:p>
            <a:r>
              <a:rPr lang="en-US" dirty="0" smtClean="0"/>
              <a:t>Software design specification (</a:t>
            </a:r>
            <a:r>
              <a:rPr lang="en-US" dirty="0" err="1" smtClean="0"/>
              <a:t>sds</a:t>
            </a:r>
            <a:r>
              <a:rPr lang="en-US" dirty="0" smtClean="0"/>
              <a:t>)</a:t>
            </a:r>
            <a:endParaRPr lang="en-US" dirty="0"/>
          </a:p>
        </p:txBody>
      </p:sp>
      <p:sp>
        <p:nvSpPr>
          <p:cNvPr id="4" name="Date Placeholder 3"/>
          <p:cNvSpPr>
            <a:spLocks noGrp="1"/>
          </p:cNvSpPr>
          <p:nvPr>
            <p:ph type="dt" sz="half" idx="10"/>
          </p:nvPr>
        </p:nvSpPr>
        <p:spPr/>
        <p:txBody>
          <a:bodyPr/>
          <a:lstStyle/>
          <a:p>
            <a:r>
              <a:rPr lang="en-US" sz="1600" dirty="0" smtClean="0"/>
              <a:t>29-Sep-2020</a:t>
            </a:r>
            <a:endParaRPr lang="en-US" sz="1600" dirty="0"/>
          </a:p>
        </p:txBody>
      </p:sp>
    </p:spTree>
    <p:extLst>
      <p:ext uri="{BB962C8B-B14F-4D97-AF65-F5344CB8AC3E}">
        <p14:creationId xmlns:p14="http://schemas.microsoft.com/office/powerpoint/2010/main" val="3100545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475694"/>
          </a:xfrm>
        </p:spPr>
        <p:txBody>
          <a:bodyPr>
            <a:normAutofit/>
          </a:bodyPr>
          <a:lstStyle/>
          <a:p>
            <a:r>
              <a:rPr lang="en-US" dirty="0" smtClean="0"/>
              <a:t>Solution Architecture</a:t>
            </a:r>
            <a:endParaRPr lang="en-US" dirty="0"/>
          </a:p>
        </p:txBody>
      </p:sp>
      <p:sp>
        <p:nvSpPr>
          <p:cNvPr id="4" name="Date Placeholder 3"/>
          <p:cNvSpPr>
            <a:spLocks noGrp="1"/>
          </p:cNvSpPr>
          <p:nvPr>
            <p:ph type="dt" sz="half" idx="10"/>
          </p:nvPr>
        </p:nvSpPr>
        <p:spPr/>
        <p:txBody>
          <a:bodyPr/>
          <a:lstStyle/>
          <a:p>
            <a:r>
              <a:rPr lang="en-US" smtClean="0"/>
              <a:t>29-Sep-2020</a:t>
            </a:r>
            <a:endParaRPr lang="en-US" dirty="0"/>
          </a:p>
        </p:txBody>
      </p:sp>
      <p:pic>
        <p:nvPicPr>
          <p:cNvPr id="6" name="Picture 5"/>
          <p:cNvPicPr>
            <a:picLocks noChangeAspect="1"/>
          </p:cNvPicPr>
          <p:nvPr/>
        </p:nvPicPr>
        <p:blipFill>
          <a:blip r:embed="rId2"/>
          <a:stretch>
            <a:fillRect/>
          </a:stretch>
        </p:blipFill>
        <p:spPr>
          <a:xfrm>
            <a:off x="1316355" y="1762298"/>
            <a:ext cx="9620250" cy="4516062"/>
          </a:xfrm>
          <a:prstGeom prst="rect">
            <a:avLst/>
          </a:prstGeom>
        </p:spPr>
      </p:pic>
    </p:spTree>
    <p:extLst>
      <p:ext uri="{BB962C8B-B14F-4D97-AF65-F5344CB8AC3E}">
        <p14:creationId xmlns:p14="http://schemas.microsoft.com/office/powerpoint/2010/main" val="429163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 (Backend)</a:t>
            </a:r>
            <a:endParaRPr lang="en-US" dirty="0"/>
          </a:p>
        </p:txBody>
      </p:sp>
      <p:sp>
        <p:nvSpPr>
          <p:cNvPr id="4" name="Date Placeholder 3"/>
          <p:cNvSpPr>
            <a:spLocks noGrp="1"/>
          </p:cNvSpPr>
          <p:nvPr>
            <p:ph type="dt" sz="half" idx="10"/>
          </p:nvPr>
        </p:nvSpPr>
        <p:spPr/>
        <p:txBody>
          <a:bodyPr/>
          <a:lstStyle/>
          <a:p>
            <a:r>
              <a:rPr lang="en-US" smtClean="0"/>
              <a:t>29-Sep-2020</a:t>
            </a:r>
            <a:endParaRPr lang="en-US" dirty="0"/>
          </a:p>
        </p:txBody>
      </p:sp>
      <p:pic>
        <p:nvPicPr>
          <p:cNvPr id="6" name="Picture 5"/>
          <p:cNvPicPr>
            <a:picLocks noChangeAspect="1"/>
          </p:cNvPicPr>
          <p:nvPr/>
        </p:nvPicPr>
        <p:blipFill>
          <a:blip r:embed="rId2"/>
          <a:stretch>
            <a:fillRect/>
          </a:stretch>
        </p:blipFill>
        <p:spPr>
          <a:xfrm>
            <a:off x="2250930" y="2099136"/>
            <a:ext cx="7191375" cy="3524250"/>
          </a:xfrm>
          <a:prstGeom prst="rect">
            <a:avLst/>
          </a:prstGeom>
        </p:spPr>
      </p:pic>
    </p:spTree>
    <p:extLst>
      <p:ext uri="{BB962C8B-B14F-4D97-AF65-F5344CB8AC3E}">
        <p14:creationId xmlns:p14="http://schemas.microsoft.com/office/powerpoint/2010/main" val="688554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 (Cont.)</a:t>
            </a:r>
            <a:endParaRPr lang="en-US" dirty="0"/>
          </a:p>
        </p:txBody>
      </p:sp>
      <p:sp>
        <p:nvSpPr>
          <p:cNvPr id="4" name="Date Placeholder 3"/>
          <p:cNvSpPr>
            <a:spLocks noGrp="1"/>
          </p:cNvSpPr>
          <p:nvPr>
            <p:ph type="dt" sz="half" idx="10"/>
          </p:nvPr>
        </p:nvSpPr>
        <p:spPr/>
        <p:txBody>
          <a:bodyPr/>
          <a:lstStyle/>
          <a:p>
            <a:r>
              <a:rPr lang="en-US" smtClean="0"/>
              <a:t>29-Sep-2020</a:t>
            </a:r>
            <a:endParaRPr lang="en-US" dirty="0"/>
          </a:p>
        </p:txBody>
      </p:sp>
      <p:sp>
        <p:nvSpPr>
          <p:cNvPr id="3" name="Content Placeholder 2"/>
          <p:cNvSpPr>
            <a:spLocks noGrp="1"/>
          </p:cNvSpPr>
          <p:nvPr>
            <p:ph idx="1"/>
          </p:nvPr>
        </p:nvSpPr>
        <p:spPr/>
        <p:txBody>
          <a:bodyPr/>
          <a:lstStyle/>
          <a:p>
            <a:r>
              <a:rPr lang="en-US" b="1" dirty="0" smtClean="0"/>
              <a:t>Architecture:</a:t>
            </a:r>
            <a:r>
              <a:rPr lang="en-US" dirty="0" smtClean="0"/>
              <a:t> MVC</a:t>
            </a:r>
          </a:p>
          <a:p>
            <a:r>
              <a:rPr lang="en-US" b="1" dirty="0"/>
              <a:t>Technology:</a:t>
            </a:r>
            <a:r>
              <a:rPr lang="en-US" dirty="0"/>
              <a:t> </a:t>
            </a:r>
            <a:r>
              <a:rPr lang="en-US" dirty="0" smtClean="0"/>
              <a:t>Spring Boot</a:t>
            </a:r>
            <a:endParaRPr lang="en-US" dirty="0"/>
          </a:p>
          <a:p>
            <a:r>
              <a:rPr lang="en-US" b="1" dirty="0" smtClean="0"/>
              <a:t>Language: </a:t>
            </a:r>
            <a:r>
              <a:rPr lang="en-US" dirty="0" smtClean="0"/>
              <a:t>Java</a:t>
            </a:r>
          </a:p>
          <a:p>
            <a:r>
              <a:rPr lang="en-US" b="1" dirty="0" smtClean="0"/>
              <a:t>Database:</a:t>
            </a:r>
            <a:r>
              <a:rPr lang="en-US" dirty="0" smtClean="0"/>
              <a:t> MySQL</a:t>
            </a:r>
          </a:p>
          <a:p>
            <a:r>
              <a:rPr lang="en-US" b="1" dirty="0" smtClean="0"/>
              <a:t>Deployment: </a:t>
            </a:r>
            <a:r>
              <a:rPr lang="en-US" dirty="0" smtClean="0"/>
              <a:t>Amazon Web Services (AWS)</a:t>
            </a:r>
          </a:p>
          <a:p>
            <a:r>
              <a:rPr lang="en-US" b="1" dirty="0" smtClean="0"/>
              <a:t>Description:</a:t>
            </a:r>
          </a:p>
          <a:p>
            <a:r>
              <a:rPr lang="en-US" dirty="0" smtClean="0"/>
              <a:t>The web app/web service will be responsible to store, update and send all the user/admin data to/from the database. The service will be deployed on an AWS EC2 instance and will be 24x7 available and scalable in future. The web app encapsulates all the business logic of the entire solution while the website and mobile apps will be for user interaction.</a:t>
            </a:r>
            <a:endParaRPr lang="en-US" dirty="0"/>
          </a:p>
        </p:txBody>
      </p:sp>
    </p:spTree>
    <p:extLst>
      <p:ext uri="{BB962C8B-B14F-4D97-AF65-F5344CB8AC3E}">
        <p14:creationId xmlns:p14="http://schemas.microsoft.com/office/powerpoint/2010/main" val="2599874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520537" y="1833476"/>
            <a:ext cx="7239000" cy="4171950"/>
          </a:xfrm>
          <a:prstGeom prst="rect">
            <a:avLst/>
          </a:prstGeom>
        </p:spPr>
      </p:pic>
      <p:sp>
        <p:nvSpPr>
          <p:cNvPr id="2" name="Title 1"/>
          <p:cNvSpPr>
            <a:spLocks noGrp="1"/>
          </p:cNvSpPr>
          <p:nvPr>
            <p:ph type="title"/>
          </p:nvPr>
        </p:nvSpPr>
        <p:spPr/>
        <p:txBody>
          <a:bodyPr/>
          <a:lstStyle/>
          <a:p>
            <a:r>
              <a:rPr lang="en-US" dirty="0" smtClean="0"/>
              <a:t>Mobile App</a:t>
            </a:r>
            <a:endParaRPr lang="en-US" dirty="0"/>
          </a:p>
        </p:txBody>
      </p:sp>
      <p:sp>
        <p:nvSpPr>
          <p:cNvPr id="4" name="Date Placeholder 3"/>
          <p:cNvSpPr>
            <a:spLocks noGrp="1"/>
          </p:cNvSpPr>
          <p:nvPr>
            <p:ph type="dt" sz="half" idx="10"/>
          </p:nvPr>
        </p:nvSpPr>
        <p:spPr/>
        <p:txBody>
          <a:bodyPr/>
          <a:lstStyle/>
          <a:p>
            <a:r>
              <a:rPr lang="en-US" smtClean="0"/>
              <a:t>29-Sep-2020</a:t>
            </a:r>
            <a:endParaRPr lang="en-US" dirty="0"/>
          </a:p>
        </p:txBody>
      </p:sp>
      <p:sp>
        <p:nvSpPr>
          <p:cNvPr id="7" name="Cloud 6"/>
          <p:cNvSpPr/>
          <p:nvPr/>
        </p:nvSpPr>
        <p:spPr>
          <a:xfrm>
            <a:off x="9925396" y="4854633"/>
            <a:ext cx="1903614" cy="856211"/>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Web Service on AWS</a:t>
            </a:r>
            <a:endParaRPr lang="en-US" sz="1200" dirty="0"/>
          </a:p>
        </p:txBody>
      </p:sp>
      <p:cxnSp>
        <p:nvCxnSpPr>
          <p:cNvPr id="8" name="Straight Arrow Connector 7"/>
          <p:cNvCxnSpPr/>
          <p:nvPr/>
        </p:nvCxnSpPr>
        <p:spPr>
          <a:xfrm>
            <a:off x="8395854" y="4854633"/>
            <a:ext cx="1587731" cy="266007"/>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flipV="1">
            <a:off x="8395854" y="5120640"/>
            <a:ext cx="1529542" cy="241069"/>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78415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App (Cont.)</a:t>
            </a:r>
            <a:endParaRPr lang="en-US" dirty="0"/>
          </a:p>
        </p:txBody>
      </p:sp>
      <p:sp>
        <p:nvSpPr>
          <p:cNvPr id="4" name="Date Placeholder 3"/>
          <p:cNvSpPr>
            <a:spLocks noGrp="1"/>
          </p:cNvSpPr>
          <p:nvPr>
            <p:ph type="dt" sz="half" idx="10"/>
          </p:nvPr>
        </p:nvSpPr>
        <p:spPr/>
        <p:txBody>
          <a:bodyPr/>
          <a:lstStyle/>
          <a:p>
            <a:r>
              <a:rPr lang="en-US" smtClean="0"/>
              <a:t>29-Sep-2020</a:t>
            </a:r>
            <a:endParaRPr lang="en-US" dirty="0"/>
          </a:p>
        </p:txBody>
      </p:sp>
      <p:sp>
        <p:nvSpPr>
          <p:cNvPr id="3" name="Content Placeholder 2"/>
          <p:cNvSpPr>
            <a:spLocks noGrp="1"/>
          </p:cNvSpPr>
          <p:nvPr>
            <p:ph idx="1"/>
          </p:nvPr>
        </p:nvSpPr>
        <p:spPr/>
        <p:txBody>
          <a:bodyPr/>
          <a:lstStyle/>
          <a:p>
            <a:r>
              <a:rPr lang="en-US" b="1" dirty="0" smtClean="0"/>
              <a:t>Architecture:</a:t>
            </a:r>
            <a:r>
              <a:rPr lang="en-US" dirty="0" smtClean="0"/>
              <a:t> MVC, </a:t>
            </a:r>
            <a:r>
              <a:rPr lang="en-US" dirty="0" err="1" smtClean="0"/>
              <a:t>BLoC</a:t>
            </a:r>
            <a:endParaRPr lang="en-US" dirty="0" smtClean="0"/>
          </a:p>
          <a:p>
            <a:r>
              <a:rPr lang="en-US" b="1" dirty="0"/>
              <a:t>Technology:</a:t>
            </a:r>
            <a:r>
              <a:rPr lang="en-US" dirty="0"/>
              <a:t> Flutter</a:t>
            </a:r>
          </a:p>
          <a:p>
            <a:r>
              <a:rPr lang="en-US" b="1" dirty="0" smtClean="0"/>
              <a:t>Language:</a:t>
            </a:r>
            <a:r>
              <a:rPr lang="en-US" dirty="0" smtClean="0"/>
              <a:t> dart</a:t>
            </a:r>
          </a:p>
          <a:p>
            <a:r>
              <a:rPr lang="en-US" b="1" dirty="0" smtClean="0"/>
              <a:t>Description:</a:t>
            </a:r>
          </a:p>
          <a:p>
            <a:r>
              <a:rPr lang="en-US" dirty="0" smtClean="0"/>
              <a:t>The mobile apps will first do user authentication and then will display logged in user’s customized data. The app will use HTTPS requests to send data to the server and will receive responses/results in JSON format. The app will also use a lite database on the mobile to store possible information to show while disconnected from internet.</a:t>
            </a:r>
            <a:endParaRPr lang="en-US" dirty="0"/>
          </a:p>
        </p:txBody>
      </p:sp>
    </p:spTree>
    <p:extLst>
      <p:ext uri="{BB962C8B-B14F-4D97-AF65-F5344CB8AC3E}">
        <p14:creationId xmlns:p14="http://schemas.microsoft.com/office/powerpoint/2010/main" val="1799582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Frontend</a:t>
            </a:r>
            <a:endParaRPr lang="en-US" dirty="0"/>
          </a:p>
        </p:txBody>
      </p:sp>
      <p:sp>
        <p:nvSpPr>
          <p:cNvPr id="4" name="Date Placeholder 3"/>
          <p:cNvSpPr>
            <a:spLocks noGrp="1"/>
          </p:cNvSpPr>
          <p:nvPr>
            <p:ph type="dt" sz="half" idx="10"/>
          </p:nvPr>
        </p:nvSpPr>
        <p:spPr/>
        <p:txBody>
          <a:bodyPr/>
          <a:lstStyle/>
          <a:p>
            <a:r>
              <a:rPr lang="en-US" smtClean="0"/>
              <a:t>29-Sep-2020</a:t>
            </a:r>
            <a:endParaRPr lang="en-US" dirty="0"/>
          </a:p>
        </p:txBody>
      </p:sp>
      <p:pic>
        <p:nvPicPr>
          <p:cNvPr id="5" name="Picture 4"/>
          <p:cNvPicPr>
            <a:picLocks noChangeAspect="1"/>
          </p:cNvPicPr>
          <p:nvPr/>
        </p:nvPicPr>
        <p:blipFill>
          <a:blip r:embed="rId2"/>
          <a:stretch>
            <a:fillRect/>
          </a:stretch>
        </p:blipFill>
        <p:spPr>
          <a:xfrm>
            <a:off x="1489710" y="1961197"/>
            <a:ext cx="7200900" cy="3667125"/>
          </a:xfrm>
          <a:prstGeom prst="rect">
            <a:avLst/>
          </a:prstGeom>
        </p:spPr>
      </p:pic>
      <p:sp>
        <p:nvSpPr>
          <p:cNvPr id="7" name="Cloud 6"/>
          <p:cNvSpPr/>
          <p:nvPr/>
        </p:nvSpPr>
        <p:spPr>
          <a:xfrm>
            <a:off x="9892146" y="4364182"/>
            <a:ext cx="1903614" cy="856211"/>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Web Service on AWS</a:t>
            </a:r>
            <a:endParaRPr lang="en-US" sz="1200" dirty="0"/>
          </a:p>
        </p:txBody>
      </p:sp>
      <p:cxnSp>
        <p:nvCxnSpPr>
          <p:cNvPr id="9" name="Straight Arrow Connector 8"/>
          <p:cNvCxnSpPr/>
          <p:nvPr/>
        </p:nvCxnSpPr>
        <p:spPr>
          <a:xfrm>
            <a:off x="8362604" y="4364182"/>
            <a:ext cx="1587731" cy="266007"/>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H="1" flipV="1">
            <a:off x="8362604" y="4630189"/>
            <a:ext cx="1529542" cy="241069"/>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11244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t>
            </a:r>
            <a:r>
              <a:rPr lang="en-US" dirty="0" smtClean="0"/>
              <a:t>Frontend (Cont.)</a:t>
            </a:r>
            <a:endParaRPr lang="en-US" dirty="0"/>
          </a:p>
        </p:txBody>
      </p:sp>
      <p:sp>
        <p:nvSpPr>
          <p:cNvPr id="4" name="Date Placeholder 3"/>
          <p:cNvSpPr>
            <a:spLocks noGrp="1"/>
          </p:cNvSpPr>
          <p:nvPr>
            <p:ph type="dt" sz="half" idx="10"/>
          </p:nvPr>
        </p:nvSpPr>
        <p:spPr/>
        <p:txBody>
          <a:bodyPr/>
          <a:lstStyle/>
          <a:p>
            <a:r>
              <a:rPr lang="en-US" smtClean="0"/>
              <a:t>29-Sep-2020</a:t>
            </a:r>
            <a:endParaRPr lang="en-US" dirty="0"/>
          </a:p>
        </p:txBody>
      </p:sp>
      <p:sp>
        <p:nvSpPr>
          <p:cNvPr id="3" name="Content Placeholder 2"/>
          <p:cNvSpPr>
            <a:spLocks noGrp="1"/>
          </p:cNvSpPr>
          <p:nvPr>
            <p:ph idx="1"/>
          </p:nvPr>
        </p:nvSpPr>
        <p:spPr/>
        <p:txBody>
          <a:bodyPr/>
          <a:lstStyle/>
          <a:p>
            <a:r>
              <a:rPr lang="en-US" b="1" dirty="0" smtClean="0"/>
              <a:t>Architecture:</a:t>
            </a:r>
            <a:r>
              <a:rPr lang="en-US" dirty="0" smtClean="0"/>
              <a:t> MVC, Reactive</a:t>
            </a:r>
          </a:p>
          <a:p>
            <a:r>
              <a:rPr lang="en-US" b="1" dirty="0"/>
              <a:t>Technology:</a:t>
            </a:r>
            <a:r>
              <a:rPr lang="en-US" dirty="0"/>
              <a:t> </a:t>
            </a:r>
            <a:r>
              <a:rPr lang="en-US" dirty="0" smtClean="0"/>
              <a:t>Angular</a:t>
            </a:r>
            <a:endParaRPr lang="en-US" dirty="0"/>
          </a:p>
          <a:p>
            <a:r>
              <a:rPr lang="en-US" b="1" dirty="0" smtClean="0"/>
              <a:t>Language: </a:t>
            </a:r>
            <a:r>
              <a:rPr lang="en-US" dirty="0" err="1" smtClean="0"/>
              <a:t>TypeScript</a:t>
            </a:r>
            <a:endParaRPr lang="en-US" dirty="0" smtClean="0"/>
          </a:p>
          <a:p>
            <a:r>
              <a:rPr lang="en-US" b="1" dirty="0" smtClean="0"/>
              <a:t>Description:</a:t>
            </a:r>
          </a:p>
          <a:p>
            <a:r>
              <a:rPr lang="en-US" dirty="0" smtClean="0"/>
              <a:t>The website will have a home page to display free contents which doesn’t need user authentication. User will have to be authenticated to get customized data. The angular app will use HTTPS requests to send data to the server and will receive responses/results in JSON format.</a:t>
            </a:r>
            <a:endParaRPr lang="en-US" dirty="0"/>
          </a:p>
        </p:txBody>
      </p:sp>
    </p:spTree>
    <p:extLst>
      <p:ext uri="{BB962C8B-B14F-4D97-AF65-F5344CB8AC3E}">
        <p14:creationId xmlns:p14="http://schemas.microsoft.com/office/powerpoint/2010/main" val="15767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Feedback?</a:t>
            </a:r>
            <a:endParaRPr lang="en-US" dirty="0"/>
          </a:p>
        </p:txBody>
      </p:sp>
      <p:sp>
        <p:nvSpPr>
          <p:cNvPr id="4" name="Date Placeholder 3"/>
          <p:cNvSpPr>
            <a:spLocks noGrp="1"/>
          </p:cNvSpPr>
          <p:nvPr>
            <p:ph type="dt" sz="half" idx="10"/>
          </p:nvPr>
        </p:nvSpPr>
        <p:spPr/>
        <p:txBody>
          <a:bodyPr/>
          <a:lstStyle/>
          <a:p>
            <a:r>
              <a:rPr lang="en-US" sz="1600" dirty="0" smtClean="0"/>
              <a:t>29-Sep-2020</a:t>
            </a:r>
            <a:endParaRPr lang="en-US" sz="1600" dirty="0"/>
          </a:p>
        </p:txBody>
      </p:sp>
    </p:spTree>
    <p:extLst>
      <p:ext uri="{BB962C8B-B14F-4D97-AF65-F5344CB8AC3E}">
        <p14:creationId xmlns:p14="http://schemas.microsoft.com/office/powerpoint/2010/main" val="144370357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209</TotalTime>
  <Words>275</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Calibri Light</vt:lpstr>
      <vt:lpstr>Retrospect</vt:lpstr>
      <vt:lpstr>Acadedge</vt:lpstr>
      <vt:lpstr>Solution Architecture</vt:lpstr>
      <vt:lpstr>Web App (Backend)</vt:lpstr>
      <vt:lpstr>Web App (Cont.)</vt:lpstr>
      <vt:lpstr>Mobile App</vt:lpstr>
      <vt:lpstr>Mobile App (Cont.)</vt:lpstr>
      <vt:lpstr>Web Frontend</vt:lpstr>
      <vt:lpstr>Web Frontend (Cont.)</vt:lpstr>
      <vt:lpstr>Feedback?</vt:lpstr>
    </vt:vector>
  </TitlesOfParts>
  <Company>Philips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Acadedge</dc:title>
  <dc:creator>Pathy, Sisir Kumar</dc:creator>
  <cp:lastModifiedBy>Pathy, Sisir Kumar</cp:lastModifiedBy>
  <cp:revision>24</cp:revision>
  <dcterms:created xsi:type="dcterms:W3CDTF">2020-09-28T17:08:27Z</dcterms:created>
  <dcterms:modified xsi:type="dcterms:W3CDTF">2020-09-30T14:19:55Z</dcterms:modified>
</cp:coreProperties>
</file>