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88"/>
  </p:normalViewPr>
  <p:slideViewPr>
    <p:cSldViewPr snapToGrid="0" snapToObjects="1">
      <p:cViewPr>
        <p:scale>
          <a:sx n="90" d="100"/>
          <a:sy n="90" d="100"/>
        </p:scale>
        <p:origin x="232"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F54FF-9C61-4D71-8939-4EAF04DEA67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9F2365D-B0DC-4212-8BBC-8735F1712FFB}">
      <dgm:prSet/>
      <dgm:spPr/>
      <dgm:t>
        <a:bodyPr/>
        <a:lstStyle/>
        <a:p>
          <a:r>
            <a:rPr lang="en-US" dirty="0"/>
            <a:t>1.) Figured Out App Idea.</a:t>
          </a:r>
        </a:p>
      </dgm:t>
    </dgm:pt>
    <dgm:pt modelId="{21E5E0E1-0BB1-4785-A844-63877EC04508}" type="parTrans" cxnId="{18729551-5330-4DF7-BC37-3FA5DF829325}">
      <dgm:prSet/>
      <dgm:spPr/>
      <dgm:t>
        <a:bodyPr/>
        <a:lstStyle/>
        <a:p>
          <a:endParaRPr lang="en-US"/>
        </a:p>
      </dgm:t>
    </dgm:pt>
    <dgm:pt modelId="{27971F1C-C68C-45FC-9F86-7B35D79BB394}" type="sibTrans" cxnId="{18729551-5330-4DF7-BC37-3FA5DF829325}">
      <dgm:prSet/>
      <dgm:spPr/>
      <dgm:t>
        <a:bodyPr/>
        <a:lstStyle/>
        <a:p>
          <a:endParaRPr lang="en-US"/>
        </a:p>
      </dgm:t>
    </dgm:pt>
    <dgm:pt modelId="{BD016377-4BA4-4339-B585-0D004054C8A2}">
      <dgm:prSet/>
      <dgm:spPr/>
      <dgm:t>
        <a:bodyPr/>
        <a:lstStyle/>
        <a:p>
          <a:r>
            <a:rPr lang="en-US" dirty="0"/>
            <a:t>2.) Sketched It Out.</a:t>
          </a:r>
        </a:p>
      </dgm:t>
    </dgm:pt>
    <dgm:pt modelId="{6B760F0E-8453-4A41-9714-23C1E06A73F4}" type="parTrans" cxnId="{ECCBCDB7-4BEC-43A7-924E-58082B5D0952}">
      <dgm:prSet/>
      <dgm:spPr/>
      <dgm:t>
        <a:bodyPr/>
        <a:lstStyle/>
        <a:p>
          <a:endParaRPr lang="en-US"/>
        </a:p>
      </dgm:t>
    </dgm:pt>
    <dgm:pt modelId="{91A01A9B-E378-45D5-A045-1DFED25EF0D6}" type="sibTrans" cxnId="{ECCBCDB7-4BEC-43A7-924E-58082B5D0952}">
      <dgm:prSet/>
      <dgm:spPr/>
      <dgm:t>
        <a:bodyPr/>
        <a:lstStyle/>
        <a:p>
          <a:endParaRPr lang="en-US"/>
        </a:p>
      </dgm:t>
    </dgm:pt>
    <dgm:pt modelId="{B91EEA16-AE53-4358-AF81-A051673A1DB9}">
      <dgm:prSet/>
      <dgm:spPr/>
      <dgm:t>
        <a:bodyPr/>
        <a:lstStyle/>
        <a:p>
          <a:r>
            <a:rPr lang="en-US" dirty="0"/>
            <a:t>3.) User Interface Editing</a:t>
          </a:r>
        </a:p>
      </dgm:t>
    </dgm:pt>
    <dgm:pt modelId="{53A13C0B-DC1F-4861-B5C4-88F0E1C1A799}" type="parTrans" cxnId="{04F61FCF-017B-4AEF-B6BF-9B90AE57C619}">
      <dgm:prSet/>
      <dgm:spPr/>
      <dgm:t>
        <a:bodyPr/>
        <a:lstStyle/>
        <a:p>
          <a:endParaRPr lang="en-US"/>
        </a:p>
      </dgm:t>
    </dgm:pt>
    <dgm:pt modelId="{323E82E3-B2E0-49E7-9FF5-A6DC61962662}" type="sibTrans" cxnId="{04F61FCF-017B-4AEF-B6BF-9B90AE57C619}">
      <dgm:prSet/>
      <dgm:spPr/>
      <dgm:t>
        <a:bodyPr/>
        <a:lstStyle/>
        <a:p>
          <a:endParaRPr lang="en-US"/>
        </a:p>
      </dgm:t>
    </dgm:pt>
    <dgm:pt modelId="{31997B45-50A9-415F-A33B-2FD531F3FC95}">
      <dgm:prSet/>
      <dgm:spPr/>
      <dgm:t>
        <a:bodyPr/>
        <a:lstStyle/>
        <a:p>
          <a:r>
            <a:rPr lang="en-US"/>
            <a:t>Used Canvas to figure out colors and patterns,</a:t>
          </a:r>
        </a:p>
      </dgm:t>
    </dgm:pt>
    <dgm:pt modelId="{71211149-F143-4243-A40A-227F7EF3E7A6}" type="parTrans" cxnId="{F9D23A89-8BD2-4DED-B4D1-C1C850A363A4}">
      <dgm:prSet/>
      <dgm:spPr/>
      <dgm:t>
        <a:bodyPr/>
        <a:lstStyle/>
        <a:p>
          <a:endParaRPr lang="en-US"/>
        </a:p>
      </dgm:t>
    </dgm:pt>
    <dgm:pt modelId="{6F223CD4-A39B-4A85-85A4-72BDA18C7CEA}" type="sibTrans" cxnId="{F9D23A89-8BD2-4DED-B4D1-C1C850A363A4}">
      <dgm:prSet/>
      <dgm:spPr/>
      <dgm:t>
        <a:bodyPr/>
        <a:lstStyle/>
        <a:p>
          <a:endParaRPr lang="en-US"/>
        </a:p>
      </dgm:t>
    </dgm:pt>
    <dgm:pt modelId="{50C594D6-9456-40C5-A8AE-676C21A53D0D}">
      <dgm:prSet/>
      <dgm:spPr/>
      <dgm:t>
        <a:bodyPr/>
        <a:lstStyle/>
        <a:p>
          <a:r>
            <a:rPr lang="en-US" dirty="0"/>
            <a:t>4.) Code/Debug</a:t>
          </a:r>
        </a:p>
      </dgm:t>
    </dgm:pt>
    <dgm:pt modelId="{D8866450-C8DC-47E3-878B-F56B36E8872B}" type="parTrans" cxnId="{18F27B0C-BFB6-42FA-B952-E6FAAF2D7D70}">
      <dgm:prSet/>
      <dgm:spPr/>
      <dgm:t>
        <a:bodyPr/>
        <a:lstStyle/>
        <a:p>
          <a:endParaRPr lang="en-US"/>
        </a:p>
      </dgm:t>
    </dgm:pt>
    <dgm:pt modelId="{709C8784-7058-4B94-B59C-F1D8FA3D3266}" type="sibTrans" cxnId="{18F27B0C-BFB6-42FA-B952-E6FAAF2D7D70}">
      <dgm:prSet/>
      <dgm:spPr/>
      <dgm:t>
        <a:bodyPr/>
        <a:lstStyle/>
        <a:p>
          <a:endParaRPr lang="en-US"/>
        </a:p>
      </dgm:t>
    </dgm:pt>
    <dgm:pt modelId="{86C02696-6825-4CA2-99E4-D220EA87CB77}">
      <dgm:prSet/>
      <dgm:spPr/>
      <dgm:t>
        <a:bodyPr/>
        <a:lstStyle/>
        <a:p>
          <a:r>
            <a:rPr lang="en-US"/>
            <a:t>Android Studio	</a:t>
          </a:r>
        </a:p>
      </dgm:t>
    </dgm:pt>
    <dgm:pt modelId="{D0216F06-8421-4BCE-8965-BBD93B04058E}" type="parTrans" cxnId="{30574528-2841-4CAE-99F1-E63432F22D39}">
      <dgm:prSet/>
      <dgm:spPr/>
      <dgm:t>
        <a:bodyPr/>
        <a:lstStyle/>
        <a:p>
          <a:endParaRPr lang="en-US"/>
        </a:p>
      </dgm:t>
    </dgm:pt>
    <dgm:pt modelId="{DD2AA6BA-4586-4F74-B1C3-35A4394E8115}" type="sibTrans" cxnId="{30574528-2841-4CAE-99F1-E63432F22D39}">
      <dgm:prSet/>
      <dgm:spPr/>
      <dgm:t>
        <a:bodyPr/>
        <a:lstStyle/>
        <a:p>
          <a:endParaRPr lang="en-US"/>
        </a:p>
      </dgm:t>
    </dgm:pt>
    <dgm:pt modelId="{36F5D296-FC78-4718-A7D5-F3721F0D2D77}">
      <dgm:prSet/>
      <dgm:spPr/>
      <dgm:t>
        <a:bodyPr/>
        <a:lstStyle/>
        <a:p>
          <a:r>
            <a:rPr lang="en-US" dirty="0"/>
            <a:t>5.) Test</a:t>
          </a:r>
        </a:p>
      </dgm:t>
    </dgm:pt>
    <dgm:pt modelId="{B6A90D40-7145-4952-8B21-424E39A176EA}" type="parTrans" cxnId="{D370DA95-C0C1-4364-958E-417B190D8131}">
      <dgm:prSet/>
      <dgm:spPr/>
      <dgm:t>
        <a:bodyPr/>
        <a:lstStyle/>
        <a:p>
          <a:endParaRPr lang="en-US"/>
        </a:p>
      </dgm:t>
    </dgm:pt>
    <dgm:pt modelId="{30C4F463-EC9E-4773-8C55-8821127955FE}" type="sibTrans" cxnId="{D370DA95-C0C1-4364-958E-417B190D8131}">
      <dgm:prSet/>
      <dgm:spPr/>
      <dgm:t>
        <a:bodyPr/>
        <a:lstStyle/>
        <a:p>
          <a:endParaRPr lang="en-US"/>
        </a:p>
      </dgm:t>
    </dgm:pt>
    <dgm:pt modelId="{389611F8-4692-4E0E-B907-5D416C790D67}">
      <dgm:prSet/>
      <dgm:spPr/>
      <dgm:t>
        <a:bodyPr/>
        <a:lstStyle/>
        <a:p>
          <a:r>
            <a:rPr lang="en-US"/>
            <a:t>Android Emulator </a:t>
          </a:r>
        </a:p>
      </dgm:t>
    </dgm:pt>
    <dgm:pt modelId="{CFEDFB9E-8AA8-472C-97E2-79A4E8B9B22C}" type="parTrans" cxnId="{E7AACCE9-78ED-4B5F-860A-BF995231E19F}">
      <dgm:prSet/>
      <dgm:spPr/>
      <dgm:t>
        <a:bodyPr/>
        <a:lstStyle/>
        <a:p>
          <a:endParaRPr lang="en-US"/>
        </a:p>
      </dgm:t>
    </dgm:pt>
    <dgm:pt modelId="{7F16A74B-3ECA-4CAB-A17E-E87C0AF51892}" type="sibTrans" cxnId="{E7AACCE9-78ED-4B5F-860A-BF995231E19F}">
      <dgm:prSet/>
      <dgm:spPr/>
      <dgm:t>
        <a:bodyPr/>
        <a:lstStyle/>
        <a:p>
          <a:endParaRPr lang="en-US"/>
        </a:p>
      </dgm:t>
    </dgm:pt>
    <dgm:pt modelId="{55BE97E3-E5F1-AD41-870D-000C5071EAD2}" type="pres">
      <dgm:prSet presAssocID="{67DF54FF-9C61-4D71-8939-4EAF04DEA67F}" presName="linear" presStyleCnt="0">
        <dgm:presLayoutVars>
          <dgm:dir/>
          <dgm:animLvl val="lvl"/>
          <dgm:resizeHandles val="exact"/>
        </dgm:presLayoutVars>
      </dgm:prSet>
      <dgm:spPr/>
    </dgm:pt>
    <dgm:pt modelId="{D02321A8-E751-E44B-9786-9012E0C51C67}" type="pres">
      <dgm:prSet presAssocID="{59F2365D-B0DC-4212-8BBC-8735F1712FFB}" presName="parentLin" presStyleCnt="0"/>
      <dgm:spPr/>
    </dgm:pt>
    <dgm:pt modelId="{871B4A6B-DD3A-CF47-ADA2-C01BFF73D358}" type="pres">
      <dgm:prSet presAssocID="{59F2365D-B0DC-4212-8BBC-8735F1712FFB}" presName="parentLeftMargin" presStyleLbl="node1" presStyleIdx="0" presStyleCnt="5"/>
      <dgm:spPr/>
    </dgm:pt>
    <dgm:pt modelId="{9B55D0EB-4AA0-BD45-B4A9-B6EE265C9C40}" type="pres">
      <dgm:prSet presAssocID="{59F2365D-B0DC-4212-8BBC-8735F1712FFB}" presName="parentText" presStyleLbl="node1" presStyleIdx="0" presStyleCnt="5">
        <dgm:presLayoutVars>
          <dgm:chMax val="0"/>
          <dgm:bulletEnabled val="1"/>
        </dgm:presLayoutVars>
      </dgm:prSet>
      <dgm:spPr/>
    </dgm:pt>
    <dgm:pt modelId="{E1A4AE8B-1DF0-2946-83D6-39FEC9BE1FC9}" type="pres">
      <dgm:prSet presAssocID="{59F2365D-B0DC-4212-8BBC-8735F1712FFB}" presName="negativeSpace" presStyleCnt="0"/>
      <dgm:spPr/>
    </dgm:pt>
    <dgm:pt modelId="{616F734F-90E3-944C-B3B0-D36AACF326DB}" type="pres">
      <dgm:prSet presAssocID="{59F2365D-B0DC-4212-8BBC-8735F1712FFB}" presName="childText" presStyleLbl="conFgAcc1" presStyleIdx="0" presStyleCnt="5">
        <dgm:presLayoutVars>
          <dgm:bulletEnabled val="1"/>
        </dgm:presLayoutVars>
      </dgm:prSet>
      <dgm:spPr/>
    </dgm:pt>
    <dgm:pt modelId="{CC5AF682-A661-704A-8346-44270ADCDF65}" type="pres">
      <dgm:prSet presAssocID="{27971F1C-C68C-45FC-9F86-7B35D79BB394}" presName="spaceBetweenRectangles" presStyleCnt="0"/>
      <dgm:spPr/>
    </dgm:pt>
    <dgm:pt modelId="{0B75170A-A0EC-0144-B1F5-462BF7737BD3}" type="pres">
      <dgm:prSet presAssocID="{BD016377-4BA4-4339-B585-0D004054C8A2}" presName="parentLin" presStyleCnt="0"/>
      <dgm:spPr/>
    </dgm:pt>
    <dgm:pt modelId="{6775E222-DA29-5C47-B60F-C811B86AF796}" type="pres">
      <dgm:prSet presAssocID="{BD016377-4BA4-4339-B585-0D004054C8A2}" presName="parentLeftMargin" presStyleLbl="node1" presStyleIdx="0" presStyleCnt="5"/>
      <dgm:spPr/>
    </dgm:pt>
    <dgm:pt modelId="{5FED945C-E2FD-D841-AD73-531C1EC0A5B6}" type="pres">
      <dgm:prSet presAssocID="{BD016377-4BA4-4339-B585-0D004054C8A2}" presName="parentText" presStyleLbl="node1" presStyleIdx="1" presStyleCnt="5">
        <dgm:presLayoutVars>
          <dgm:chMax val="0"/>
          <dgm:bulletEnabled val="1"/>
        </dgm:presLayoutVars>
      </dgm:prSet>
      <dgm:spPr/>
    </dgm:pt>
    <dgm:pt modelId="{6A816405-37A0-0641-B499-657FF53F7FDA}" type="pres">
      <dgm:prSet presAssocID="{BD016377-4BA4-4339-B585-0D004054C8A2}" presName="negativeSpace" presStyleCnt="0"/>
      <dgm:spPr/>
    </dgm:pt>
    <dgm:pt modelId="{C1233AFA-C116-E849-B47F-83EDB47DACC6}" type="pres">
      <dgm:prSet presAssocID="{BD016377-4BA4-4339-B585-0D004054C8A2}" presName="childText" presStyleLbl="conFgAcc1" presStyleIdx="1" presStyleCnt="5">
        <dgm:presLayoutVars>
          <dgm:bulletEnabled val="1"/>
        </dgm:presLayoutVars>
      </dgm:prSet>
      <dgm:spPr/>
    </dgm:pt>
    <dgm:pt modelId="{B2F42A9C-4024-DF4F-B6F6-2A0E335D0F49}" type="pres">
      <dgm:prSet presAssocID="{91A01A9B-E378-45D5-A045-1DFED25EF0D6}" presName="spaceBetweenRectangles" presStyleCnt="0"/>
      <dgm:spPr/>
    </dgm:pt>
    <dgm:pt modelId="{C1AFC4E3-294F-8B42-854C-E4D4EF11CEAE}" type="pres">
      <dgm:prSet presAssocID="{B91EEA16-AE53-4358-AF81-A051673A1DB9}" presName="parentLin" presStyleCnt="0"/>
      <dgm:spPr/>
    </dgm:pt>
    <dgm:pt modelId="{565804C9-5C2B-C54D-8232-DD361C89C3B6}" type="pres">
      <dgm:prSet presAssocID="{B91EEA16-AE53-4358-AF81-A051673A1DB9}" presName="parentLeftMargin" presStyleLbl="node1" presStyleIdx="1" presStyleCnt="5"/>
      <dgm:spPr/>
    </dgm:pt>
    <dgm:pt modelId="{169F1DAC-16FA-5349-8A40-920A70A1788C}" type="pres">
      <dgm:prSet presAssocID="{B91EEA16-AE53-4358-AF81-A051673A1DB9}" presName="parentText" presStyleLbl="node1" presStyleIdx="2" presStyleCnt="5">
        <dgm:presLayoutVars>
          <dgm:chMax val="0"/>
          <dgm:bulletEnabled val="1"/>
        </dgm:presLayoutVars>
      </dgm:prSet>
      <dgm:spPr/>
    </dgm:pt>
    <dgm:pt modelId="{EB1B0E78-C408-9349-9F92-C48F41A2FA20}" type="pres">
      <dgm:prSet presAssocID="{B91EEA16-AE53-4358-AF81-A051673A1DB9}" presName="negativeSpace" presStyleCnt="0"/>
      <dgm:spPr/>
    </dgm:pt>
    <dgm:pt modelId="{92021721-DF89-C04B-8399-C09A3465E7B7}" type="pres">
      <dgm:prSet presAssocID="{B91EEA16-AE53-4358-AF81-A051673A1DB9}" presName="childText" presStyleLbl="conFgAcc1" presStyleIdx="2" presStyleCnt="5">
        <dgm:presLayoutVars>
          <dgm:bulletEnabled val="1"/>
        </dgm:presLayoutVars>
      </dgm:prSet>
      <dgm:spPr/>
    </dgm:pt>
    <dgm:pt modelId="{CA17896B-5BAC-5449-98F2-32B704163BEA}" type="pres">
      <dgm:prSet presAssocID="{323E82E3-B2E0-49E7-9FF5-A6DC61962662}" presName="spaceBetweenRectangles" presStyleCnt="0"/>
      <dgm:spPr/>
    </dgm:pt>
    <dgm:pt modelId="{4D518A5A-636E-7947-B359-EEC017AD1A48}" type="pres">
      <dgm:prSet presAssocID="{50C594D6-9456-40C5-A8AE-676C21A53D0D}" presName="parentLin" presStyleCnt="0"/>
      <dgm:spPr/>
    </dgm:pt>
    <dgm:pt modelId="{593FB506-0F31-F74E-94B1-EF0CBA7BB2EE}" type="pres">
      <dgm:prSet presAssocID="{50C594D6-9456-40C5-A8AE-676C21A53D0D}" presName="parentLeftMargin" presStyleLbl="node1" presStyleIdx="2" presStyleCnt="5"/>
      <dgm:spPr/>
    </dgm:pt>
    <dgm:pt modelId="{E3FAD2BD-2204-664D-AD36-60C37A64182E}" type="pres">
      <dgm:prSet presAssocID="{50C594D6-9456-40C5-A8AE-676C21A53D0D}" presName="parentText" presStyleLbl="node1" presStyleIdx="3" presStyleCnt="5">
        <dgm:presLayoutVars>
          <dgm:chMax val="0"/>
          <dgm:bulletEnabled val="1"/>
        </dgm:presLayoutVars>
      </dgm:prSet>
      <dgm:spPr/>
    </dgm:pt>
    <dgm:pt modelId="{45F883E7-694A-3C4D-8C9A-774DD28AD878}" type="pres">
      <dgm:prSet presAssocID="{50C594D6-9456-40C5-A8AE-676C21A53D0D}" presName="negativeSpace" presStyleCnt="0"/>
      <dgm:spPr/>
    </dgm:pt>
    <dgm:pt modelId="{AAD19513-BCBC-114A-B51F-305E6041A7CD}" type="pres">
      <dgm:prSet presAssocID="{50C594D6-9456-40C5-A8AE-676C21A53D0D}" presName="childText" presStyleLbl="conFgAcc1" presStyleIdx="3" presStyleCnt="5">
        <dgm:presLayoutVars>
          <dgm:bulletEnabled val="1"/>
        </dgm:presLayoutVars>
      </dgm:prSet>
      <dgm:spPr/>
    </dgm:pt>
    <dgm:pt modelId="{F4534D46-66BD-A443-B7F1-1964B7A711A6}" type="pres">
      <dgm:prSet presAssocID="{709C8784-7058-4B94-B59C-F1D8FA3D3266}" presName="spaceBetweenRectangles" presStyleCnt="0"/>
      <dgm:spPr/>
    </dgm:pt>
    <dgm:pt modelId="{58DBAE1C-E689-A246-B9FE-4E4E7958981F}" type="pres">
      <dgm:prSet presAssocID="{36F5D296-FC78-4718-A7D5-F3721F0D2D77}" presName="parentLin" presStyleCnt="0"/>
      <dgm:spPr/>
    </dgm:pt>
    <dgm:pt modelId="{47798C8A-11C0-014D-8ED5-6806DADD3BC5}" type="pres">
      <dgm:prSet presAssocID="{36F5D296-FC78-4718-A7D5-F3721F0D2D77}" presName="parentLeftMargin" presStyleLbl="node1" presStyleIdx="3" presStyleCnt="5"/>
      <dgm:spPr/>
    </dgm:pt>
    <dgm:pt modelId="{88B25A95-CC5C-F540-AEE1-F9C062A014EE}" type="pres">
      <dgm:prSet presAssocID="{36F5D296-FC78-4718-A7D5-F3721F0D2D77}" presName="parentText" presStyleLbl="node1" presStyleIdx="4" presStyleCnt="5">
        <dgm:presLayoutVars>
          <dgm:chMax val="0"/>
          <dgm:bulletEnabled val="1"/>
        </dgm:presLayoutVars>
      </dgm:prSet>
      <dgm:spPr/>
    </dgm:pt>
    <dgm:pt modelId="{A2E40B16-BCC6-0C4D-957D-E4DF28BA39FB}" type="pres">
      <dgm:prSet presAssocID="{36F5D296-FC78-4718-A7D5-F3721F0D2D77}" presName="negativeSpace" presStyleCnt="0"/>
      <dgm:spPr/>
    </dgm:pt>
    <dgm:pt modelId="{8138248E-D8DA-F642-9CBF-C8B736935ABB}" type="pres">
      <dgm:prSet presAssocID="{36F5D296-FC78-4718-A7D5-F3721F0D2D77}" presName="childText" presStyleLbl="conFgAcc1" presStyleIdx="4" presStyleCnt="5">
        <dgm:presLayoutVars>
          <dgm:bulletEnabled val="1"/>
        </dgm:presLayoutVars>
      </dgm:prSet>
      <dgm:spPr/>
    </dgm:pt>
  </dgm:ptLst>
  <dgm:cxnLst>
    <dgm:cxn modelId="{01E7EE02-989D-CB43-AFAE-EB5D6EB7CD35}" type="presOf" srcId="{31997B45-50A9-415F-A33B-2FD531F3FC95}" destId="{92021721-DF89-C04B-8399-C09A3465E7B7}" srcOrd="0" destOrd="0" presId="urn:microsoft.com/office/officeart/2005/8/layout/list1"/>
    <dgm:cxn modelId="{C6469007-C80F-0D41-816B-A57227B33EBF}" type="presOf" srcId="{36F5D296-FC78-4718-A7D5-F3721F0D2D77}" destId="{88B25A95-CC5C-F540-AEE1-F9C062A014EE}" srcOrd="1" destOrd="0" presId="urn:microsoft.com/office/officeart/2005/8/layout/list1"/>
    <dgm:cxn modelId="{4839E307-20F1-674D-98F1-86CB8D5997A3}" type="presOf" srcId="{BD016377-4BA4-4339-B585-0D004054C8A2}" destId="{5FED945C-E2FD-D841-AD73-531C1EC0A5B6}" srcOrd="1" destOrd="0" presId="urn:microsoft.com/office/officeart/2005/8/layout/list1"/>
    <dgm:cxn modelId="{18F27B0C-BFB6-42FA-B952-E6FAAF2D7D70}" srcId="{67DF54FF-9C61-4D71-8939-4EAF04DEA67F}" destId="{50C594D6-9456-40C5-A8AE-676C21A53D0D}" srcOrd="3" destOrd="0" parTransId="{D8866450-C8DC-47E3-878B-F56B36E8872B}" sibTransId="{709C8784-7058-4B94-B59C-F1D8FA3D3266}"/>
    <dgm:cxn modelId="{BA8B5D22-1329-D846-9210-FE24D6352B65}" type="presOf" srcId="{36F5D296-FC78-4718-A7D5-F3721F0D2D77}" destId="{47798C8A-11C0-014D-8ED5-6806DADD3BC5}" srcOrd="0" destOrd="0" presId="urn:microsoft.com/office/officeart/2005/8/layout/list1"/>
    <dgm:cxn modelId="{30574528-2841-4CAE-99F1-E63432F22D39}" srcId="{50C594D6-9456-40C5-A8AE-676C21A53D0D}" destId="{86C02696-6825-4CA2-99E4-D220EA87CB77}" srcOrd="0" destOrd="0" parTransId="{D0216F06-8421-4BCE-8965-BBD93B04058E}" sibTransId="{DD2AA6BA-4586-4F74-B1C3-35A4394E8115}"/>
    <dgm:cxn modelId="{449DAA28-B028-8C4F-8500-9F4A7EFB92B1}" type="presOf" srcId="{BD016377-4BA4-4339-B585-0D004054C8A2}" destId="{6775E222-DA29-5C47-B60F-C811B86AF796}" srcOrd="0" destOrd="0" presId="urn:microsoft.com/office/officeart/2005/8/layout/list1"/>
    <dgm:cxn modelId="{86D6B32C-99B2-2541-9027-EE16E311268B}" type="presOf" srcId="{59F2365D-B0DC-4212-8BBC-8735F1712FFB}" destId="{871B4A6B-DD3A-CF47-ADA2-C01BFF73D358}" srcOrd="0" destOrd="0" presId="urn:microsoft.com/office/officeart/2005/8/layout/list1"/>
    <dgm:cxn modelId="{300C9C38-C75B-EC4C-A646-35DAC719B655}" type="presOf" srcId="{67DF54FF-9C61-4D71-8939-4EAF04DEA67F}" destId="{55BE97E3-E5F1-AD41-870D-000C5071EAD2}" srcOrd="0" destOrd="0" presId="urn:microsoft.com/office/officeart/2005/8/layout/list1"/>
    <dgm:cxn modelId="{18729551-5330-4DF7-BC37-3FA5DF829325}" srcId="{67DF54FF-9C61-4D71-8939-4EAF04DEA67F}" destId="{59F2365D-B0DC-4212-8BBC-8735F1712FFB}" srcOrd="0" destOrd="0" parTransId="{21E5E0E1-0BB1-4785-A844-63877EC04508}" sibTransId="{27971F1C-C68C-45FC-9F86-7B35D79BB394}"/>
    <dgm:cxn modelId="{B285CA52-B794-1242-8A67-E84DA7A0245B}" type="presOf" srcId="{50C594D6-9456-40C5-A8AE-676C21A53D0D}" destId="{593FB506-0F31-F74E-94B1-EF0CBA7BB2EE}" srcOrd="0" destOrd="0" presId="urn:microsoft.com/office/officeart/2005/8/layout/list1"/>
    <dgm:cxn modelId="{B0D8F770-9F12-F74F-9D6C-5360D0CC7E01}" type="presOf" srcId="{B91EEA16-AE53-4358-AF81-A051673A1DB9}" destId="{565804C9-5C2B-C54D-8232-DD361C89C3B6}" srcOrd="0" destOrd="0" presId="urn:microsoft.com/office/officeart/2005/8/layout/list1"/>
    <dgm:cxn modelId="{6278AC73-653E-BA4F-A5F7-106A18DE1CFD}" type="presOf" srcId="{B91EEA16-AE53-4358-AF81-A051673A1DB9}" destId="{169F1DAC-16FA-5349-8A40-920A70A1788C}" srcOrd="1" destOrd="0" presId="urn:microsoft.com/office/officeart/2005/8/layout/list1"/>
    <dgm:cxn modelId="{F9D23A89-8BD2-4DED-B4D1-C1C850A363A4}" srcId="{B91EEA16-AE53-4358-AF81-A051673A1DB9}" destId="{31997B45-50A9-415F-A33B-2FD531F3FC95}" srcOrd="0" destOrd="0" parTransId="{71211149-F143-4243-A40A-227F7EF3E7A6}" sibTransId="{6F223CD4-A39B-4A85-85A4-72BDA18C7CEA}"/>
    <dgm:cxn modelId="{D370DA95-C0C1-4364-958E-417B190D8131}" srcId="{67DF54FF-9C61-4D71-8939-4EAF04DEA67F}" destId="{36F5D296-FC78-4718-A7D5-F3721F0D2D77}" srcOrd="4" destOrd="0" parTransId="{B6A90D40-7145-4952-8B21-424E39A176EA}" sibTransId="{30C4F463-EC9E-4773-8C55-8821127955FE}"/>
    <dgm:cxn modelId="{5553169B-0D2E-934E-8B09-DA129A731A10}" type="presOf" srcId="{50C594D6-9456-40C5-A8AE-676C21A53D0D}" destId="{E3FAD2BD-2204-664D-AD36-60C37A64182E}" srcOrd="1" destOrd="0" presId="urn:microsoft.com/office/officeart/2005/8/layout/list1"/>
    <dgm:cxn modelId="{9B4B15A7-51B0-9441-B4B5-ED71002AC685}" type="presOf" srcId="{59F2365D-B0DC-4212-8BBC-8735F1712FFB}" destId="{9B55D0EB-4AA0-BD45-B4A9-B6EE265C9C40}" srcOrd="1" destOrd="0" presId="urn:microsoft.com/office/officeart/2005/8/layout/list1"/>
    <dgm:cxn modelId="{ECCBCDB7-4BEC-43A7-924E-58082B5D0952}" srcId="{67DF54FF-9C61-4D71-8939-4EAF04DEA67F}" destId="{BD016377-4BA4-4339-B585-0D004054C8A2}" srcOrd="1" destOrd="0" parTransId="{6B760F0E-8453-4A41-9714-23C1E06A73F4}" sibTransId="{91A01A9B-E378-45D5-A045-1DFED25EF0D6}"/>
    <dgm:cxn modelId="{7063AFB8-FE8C-A54D-B5CB-84745F1ABAD5}" type="presOf" srcId="{389611F8-4692-4E0E-B907-5D416C790D67}" destId="{8138248E-D8DA-F642-9CBF-C8B736935ABB}" srcOrd="0" destOrd="0" presId="urn:microsoft.com/office/officeart/2005/8/layout/list1"/>
    <dgm:cxn modelId="{04F61FCF-017B-4AEF-B6BF-9B90AE57C619}" srcId="{67DF54FF-9C61-4D71-8939-4EAF04DEA67F}" destId="{B91EEA16-AE53-4358-AF81-A051673A1DB9}" srcOrd="2" destOrd="0" parTransId="{53A13C0B-DC1F-4861-B5C4-88F0E1C1A799}" sibTransId="{323E82E3-B2E0-49E7-9FF5-A6DC61962662}"/>
    <dgm:cxn modelId="{EE375BD2-92F6-2746-B83F-2660E608BE30}" type="presOf" srcId="{86C02696-6825-4CA2-99E4-D220EA87CB77}" destId="{AAD19513-BCBC-114A-B51F-305E6041A7CD}" srcOrd="0" destOrd="0" presId="urn:microsoft.com/office/officeart/2005/8/layout/list1"/>
    <dgm:cxn modelId="{E7AACCE9-78ED-4B5F-860A-BF995231E19F}" srcId="{36F5D296-FC78-4718-A7D5-F3721F0D2D77}" destId="{389611F8-4692-4E0E-B907-5D416C790D67}" srcOrd="0" destOrd="0" parTransId="{CFEDFB9E-8AA8-472C-97E2-79A4E8B9B22C}" sibTransId="{7F16A74B-3ECA-4CAB-A17E-E87C0AF51892}"/>
    <dgm:cxn modelId="{CF073696-C286-864C-8DAF-32AF97ED983A}" type="presParOf" srcId="{55BE97E3-E5F1-AD41-870D-000C5071EAD2}" destId="{D02321A8-E751-E44B-9786-9012E0C51C67}" srcOrd="0" destOrd="0" presId="urn:microsoft.com/office/officeart/2005/8/layout/list1"/>
    <dgm:cxn modelId="{2CA52DB6-445A-E94A-BE50-38C07807A35B}" type="presParOf" srcId="{D02321A8-E751-E44B-9786-9012E0C51C67}" destId="{871B4A6B-DD3A-CF47-ADA2-C01BFF73D358}" srcOrd="0" destOrd="0" presId="urn:microsoft.com/office/officeart/2005/8/layout/list1"/>
    <dgm:cxn modelId="{2C65654E-3496-304B-8A16-7C018D7235C9}" type="presParOf" srcId="{D02321A8-E751-E44B-9786-9012E0C51C67}" destId="{9B55D0EB-4AA0-BD45-B4A9-B6EE265C9C40}" srcOrd="1" destOrd="0" presId="urn:microsoft.com/office/officeart/2005/8/layout/list1"/>
    <dgm:cxn modelId="{AD20789C-B36D-1949-836B-C24E656C3F97}" type="presParOf" srcId="{55BE97E3-E5F1-AD41-870D-000C5071EAD2}" destId="{E1A4AE8B-1DF0-2946-83D6-39FEC9BE1FC9}" srcOrd="1" destOrd="0" presId="urn:microsoft.com/office/officeart/2005/8/layout/list1"/>
    <dgm:cxn modelId="{4CEB6BA3-E813-1B4A-A218-931A6E161794}" type="presParOf" srcId="{55BE97E3-E5F1-AD41-870D-000C5071EAD2}" destId="{616F734F-90E3-944C-B3B0-D36AACF326DB}" srcOrd="2" destOrd="0" presId="urn:microsoft.com/office/officeart/2005/8/layout/list1"/>
    <dgm:cxn modelId="{E90A19D2-AC23-214C-8C3F-9C87FA0C2AF9}" type="presParOf" srcId="{55BE97E3-E5F1-AD41-870D-000C5071EAD2}" destId="{CC5AF682-A661-704A-8346-44270ADCDF65}" srcOrd="3" destOrd="0" presId="urn:microsoft.com/office/officeart/2005/8/layout/list1"/>
    <dgm:cxn modelId="{EAC4EE06-BD50-624B-AA22-A668C4E6F635}" type="presParOf" srcId="{55BE97E3-E5F1-AD41-870D-000C5071EAD2}" destId="{0B75170A-A0EC-0144-B1F5-462BF7737BD3}" srcOrd="4" destOrd="0" presId="urn:microsoft.com/office/officeart/2005/8/layout/list1"/>
    <dgm:cxn modelId="{DBAEF863-1CF9-CB48-8994-BC61EA2AECBF}" type="presParOf" srcId="{0B75170A-A0EC-0144-B1F5-462BF7737BD3}" destId="{6775E222-DA29-5C47-B60F-C811B86AF796}" srcOrd="0" destOrd="0" presId="urn:microsoft.com/office/officeart/2005/8/layout/list1"/>
    <dgm:cxn modelId="{68410299-56DC-C543-8A1F-96B3A7C063B4}" type="presParOf" srcId="{0B75170A-A0EC-0144-B1F5-462BF7737BD3}" destId="{5FED945C-E2FD-D841-AD73-531C1EC0A5B6}" srcOrd="1" destOrd="0" presId="urn:microsoft.com/office/officeart/2005/8/layout/list1"/>
    <dgm:cxn modelId="{1F124CAB-005A-EB4C-8D0C-96856DAB116D}" type="presParOf" srcId="{55BE97E3-E5F1-AD41-870D-000C5071EAD2}" destId="{6A816405-37A0-0641-B499-657FF53F7FDA}" srcOrd="5" destOrd="0" presId="urn:microsoft.com/office/officeart/2005/8/layout/list1"/>
    <dgm:cxn modelId="{5BC3E15E-78A2-4C40-BF42-6F1C92045C81}" type="presParOf" srcId="{55BE97E3-E5F1-AD41-870D-000C5071EAD2}" destId="{C1233AFA-C116-E849-B47F-83EDB47DACC6}" srcOrd="6" destOrd="0" presId="urn:microsoft.com/office/officeart/2005/8/layout/list1"/>
    <dgm:cxn modelId="{8376D6DA-3469-274D-B2E1-B54F2B58451E}" type="presParOf" srcId="{55BE97E3-E5F1-AD41-870D-000C5071EAD2}" destId="{B2F42A9C-4024-DF4F-B6F6-2A0E335D0F49}" srcOrd="7" destOrd="0" presId="urn:microsoft.com/office/officeart/2005/8/layout/list1"/>
    <dgm:cxn modelId="{E464EDB4-B3D4-2647-8985-F384764B04BA}" type="presParOf" srcId="{55BE97E3-E5F1-AD41-870D-000C5071EAD2}" destId="{C1AFC4E3-294F-8B42-854C-E4D4EF11CEAE}" srcOrd="8" destOrd="0" presId="urn:microsoft.com/office/officeart/2005/8/layout/list1"/>
    <dgm:cxn modelId="{49AB9437-D898-7549-BE19-1D5CC3873717}" type="presParOf" srcId="{C1AFC4E3-294F-8B42-854C-E4D4EF11CEAE}" destId="{565804C9-5C2B-C54D-8232-DD361C89C3B6}" srcOrd="0" destOrd="0" presId="urn:microsoft.com/office/officeart/2005/8/layout/list1"/>
    <dgm:cxn modelId="{7CF0BFD9-1D5D-2C4D-ABDC-A37EC22D1446}" type="presParOf" srcId="{C1AFC4E3-294F-8B42-854C-E4D4EF11CEAE}" destId="{169F1DAC-16FA-5349-8A40-920A70A1788C}" srcOrd="1" destOrd="0" presId="urn:microsoft.com/office/officeart/2005/8/layout/list1"/>
    <dgm:cxn modelId="{55D87F6B-AFDB-5240-84EF-028E7602CA84}" type="presParOf" srcId="{55BE97E3-E5F1-AD41-870D-000C5071EAD2}" destId="{EB1B0E78-C408-9349-9F92-C48F41A2FA20}" srcOrd="9" destOrd="0" presId="urn:microsoft.com/office/officeart/2005/8/layout/list1"/>
    <dgm:cxn modelId="{6B30614F-3B28-2C47-8E49-F1D155AE7E6C}" type="presParOf" srcId="{55BE97E3-E5F1-AD41-870D-000C5071EAD2}" destId="{92021721-DF89-C04B-8399-C09A3465E7B7}" srcOrd="10" destOrd="0" presId="urn:microsoft.com/office/officeart/2005/8/layout/list1"/>
    <dgm:cxn modelId="{8C74FDF8-2F45-644E-9CB0-189938027D2F}" type="presParOf" srcId="{55BE97E3-E5F1-AD41-870D-000C5071EAD2}" destId="{CA17896B-5BAC-5449-98F2-32B704163BEA}" srcOrd="11" destOrd="0" presId="urn:microsoft.com/office/officeart/2005/8/layout/list1"/>
    <dgm:cxn modelId="{92E3A7D5-B224-7448-B0C2-A4F6C94093C3}" type="presParOf" srcId="{55BE97E3-E5F1-AD41-870D-000C5071EAD2}" destId="{4D518A5A-636E-7947-B359-EEC017AD1A48}" srcOrd="12" destOrd="0" presId="urn:microsoft.com/office/officeart/2005/8/layout/list1"/>
    <dgm:cxn modelId="{958E6EA1-CEAB-084F-A277-601017446757}" type="presParOf" srcId="{4D518A5A-636E-7947-B359-EEC017AD1A48}" destId="{593FB506-0F31-F74E-94B1-EF0CBA7BB2EE}" srcOrd="0" destOrd="0" presId="urn:microsoft.com/office/officeart/2005/8/layout/list1"/>
    <dgm:cxn modelId="{B39CA8FD-4BCA-464F-A79C-794E864DF602}" type="presParOf" srcId="{4D518A5A-636E-7947-B359-EEC017AD1A48}" destId="{E3FAD2BD-2204-664D-AD36-60C37A64182E}" srcOrd="1" destOrd="0" presId="urn:microsoft.com/office/officeart/2005/8/layout/list1"/>
    <dgm:cxn modelId="{E08D7ABC-CE19-B14A-8677-D91C41D29422}" type="presParOf" srcId="{55BE97E3-E5F1-AD41-870D-000C5071EAD2}" destId="{45F883E7-694A-3C4D-8C9A-774DD28AD878}" srcOrd="13" destOrd="0" presId="urn:microsoft.com/office/officeart/2005/8/layout/list1"/>
    <dgm:cxn modelId="{D8BCC773-9856-7241-A1DB-67AC343A8439}" type="presParOf" srcId="{55BE97E3-E5F1-AD41-870D-000C5071EAD2}" destId="{AAD19513-BCBC-114A-B51F-305E6041A7CD}" srcOrd="14" destOrd="0" presId="urn:microsoft.com/office/officeart/2005/8/layout/list1"/>
    <dgm:cxn modelId="{8953BEEA-B263-D24F-BBB0-C1AC8D87914A}" type="presParOf" srcId="{55BE97E3-E5F1-AD41-870D-000C5071EAD2}" destId="{F4534D46-66BD-A443-B7F1-1964B7A711A6}" srcOrd="15" destOrd="0" presId="urn:microsoft.com/office/officeart/2005/8/layout/list1"/>
    <dgm:cxn modelId="{36751D16-D523-6445-8DCF-F85EEF83BC70}" type="presParOf" srcId="{55BE97E3-E5F1-AD41-870D-000C5071EAD2}" destId="{58DBAE1C-E689-A246-B9FE-4E4E7958981F}" srcOrd="16" destOrd="0" presId="urn:microsoft.com/office/officeart/2005/8/layout/list1"/>
    <dgm:cxn modelId="{7E3F87C5-4F57-E74F-AC82-813C56FB4C5C}" type="presParOf" srcId="{58DBAE1C-E689-A246-B9FE-4E4E7958981F}" destId="{47798C8A-11C0-014D-8ED5-6806DADD3BC5}" srcOrd="0" destOrd="0" presId="urn:microsoft.com/office/officeart/2005/8/layout/list1"/>
    <dgm:cxn modelId="{1631B5B7-C949-174A-8ED5-A8781B32148D}" type="presParOf" srcId="{58DBAE1C-E689-A246-B9FE-4E4E7958981F}" destId="{88B25A95-CC5C-F540-AEE1-F9C062A014EE}" srcOrd="1" destOrd="0" presId="urn:microsoft.com/office/officeart/2005/8/layout/list1"/>
    <dgm:cxn modelId="{8CBD325D-0B9D-9A4D-9542-C8198F1DE88B}" type="presParOf" srcId="{55BE97E3-E5F1-AD41-870D-000C5071EAD2}" destId="{A2E40B16-BCC6-0C4D-957D-E4DF28BA39FB}" srcOrd="17" destOrd="0" presId="urn:microsoft.com/office/officeart/2005/8/layout/list1"/>
    <dgm:cxn modelId="{9D6D7CED-D542-344A-8FCD-8C17B4A8198B}" type="presParOf" srcId="{55BE97E3-E5F1-AD41-870D-000C5071EAD2}" destId="{8138248E-D8DA-F642-9CBF-C8B736935AB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F734F-90E3-944C-B3B0-D36AACF326DB}">
      <dsp:nvSpPr>
        <dsp:cNvPr id="0" name=""/>
        <dsp:cNvSpPr/>
      </dsp:nvSpPr>
      <dsp:spPr>
        <a:xfrm>
          <a:off x="0" y="227094"/>
          <a:ext cx="10178321" cy="3276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55D0EB-4AA0-BD45-B4A9-B6EE265C9C40}">
      <dsp:nvSpPr>
        <dsp:cNvPr id="0" name=""/>
        <dsp:cNvSpPr/>
      </dsp:nvSpPr>
      <dsp:spPr>
        <a:xfrm>
          <a:off x="508916" y="35214"/>
          <a:ext cx="7124825" cy="38376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01" tIns="0" rIns="269301" bIns="0" numCol="1" spcCol="1270" anchor="ctr" anchorCtr="0">
          <a:noAutofit/>
        </a:bodyPr>
        <a:lstStyle/>
        <a:p>
          <a:pPr marL="0" lvl="0" indent="0" algn="l" defTabSz="577850">
            <a:lnSpc>
              <a:spcPct val="90000"/>
            </a:lnSpc>
            <a:spcBef>
              <a:spcPct val="0"/>
            </a:spcBef>
            <a:spcAft>
              <a:spcPct val="35000"/>
            </a:spcAft>
            <a:buNone/>
          </a:pPr>
          <a:r>
            <a:rPr lang="en-US" sz="1300" kern="1200" dirty="0"/>
            <a:t>1.) Figured Out App Idea.</a:t>
          </a:r>
        </a:p>
      </dsp:txBody>
      <dsp:txXfrm>
        <a:off x="527650" y="53948"/>
        <a:ext cx="7087357" cy="346292"/>
      </dsp:txXfrm>
    </dsp:sp>
    <dsp:sp modelId="{C1233AFA-C116-E849-B47F-83EDB47DACC6}">
      <dsp:nvSpPr>
        <dsp:cNvPr id="0" name=""/>
        <dsp:cNvSpPr/>
      </dsp:nvSpPr>
      <dsp:spPr>
        <a:xfrm>
          <a:off x="0" y="816774"/>
          <a:ext cx="10178321" cy="327600"/>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ED945C-E2FD-D841-AD73-531C1EC0A5B6}">
      <dsp:nvSpPr>
        <dsp:cNvPr id="0" name=""/>
        <dsp:cNvSpPr/>
      </dsp:nvSpPr>
      <dsp:spPr>
        <a:xfrm>
          <a:off x="508916" y="624894"/>
          <a:ext cx="7124825" cy="38376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01" tIns="0" rIns="269301" bIns="0" numCol="1" spcCol="1270" anchor="ctr" anchorCtr="0">
          <a:noAutofit/>
        </a:bodyPr>
        <a:lstStyle/>
        <a:p>
          <a:pPr marL="0" lvl="0" indent="0" algn="l" defTabSz="577850">
            <a:lnSpc>
              <a:spcPct val="90000"/>
            </a:lnSpc>
            <a:spcBef>
              <a:spcPct val="0"/>
            </a:spcBef>
            <a:spcAft>
              <a:spcPct val="35000"/>
            </a:spcAft>
            <a:buNone/>
          </a:pPr>
          <a:r>
            <a:rPr lang="en-US" sz="1300" kern="1200" dirty="0"/>
            <a:t>2.) Sketched It Out.</a:t>
          </a:r>
        </a:p>
      </dsp:txBody>
      <dsp:txXfrm>
        <a:off x="527650" y="643628"/>
        <a:ext cx="7087357" cy="346292"/>
      </dsp:txXfrm>
    </dsp:sp>
    <dsp:sp modelId="{92021721-DF89-C04B-8399-C09A3465E7B7}">
      <dsp:nvSpPr>
        <dsp:cNvPr id="0" name=""/>
        <dsp:cNvSpPr/>
      </dsp:nvSpPr>
      <dsp:spPr>
        <a:xfrm>
          <a:off x="0" y="1406454"/>
          <a:ext cx="10178321" cy="542587"/>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9951" tIns="270764" rIns="78995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Used Canvas to figure out colors and patterns,</a:t>
          </a:r>
        </a:p>
      </dsp:txBody>
      <dsp:txXfrm>
        <a:off x="0" y="1406454"/>
        <a:ext cx="10178321" cy="542587"/>
      </dsp:txXfrm>
    </dsp:sp>
    <dsp:sp modelId="{169F1DAC-16FA-5349-8A40-920A70A1788C}">
      <dsp:nvSpPr>
        <dsp:cNvPr id="0" name=""/>
        <dsp:cNvSpPr/>
      </dsp:nvSpPr>
      <dsp:spPr>
        <a:xfrm>
          <a:off x="508916" y="1214574"/>
          <a:ext cx="7124825" cy="38376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01" tIns="0" rIns="269301" bIns="0" numCol="1" spcCol="1270" anchor="ctr" anchorCtr="0">
          <a:noAutofit/>
        </a:bodyPr>
        <a:lstStyle/>
        <a:p>
          <a:pPr marL="0" lvl="0" indent="0" algn="l" defTabSz="577850">
            <a:lnSpc>
              <a:spcPct val="90000"/>
            </a:lnSpc>
            <a:spcBef>
              <a:spcPct val="0"/>
            </a:spcBef>
            <a:spcAft>
              <a:spcPct val="35000"/>
            </a:spcAft>
            <a:buNone/>
          </a:pPr>
          <a:r>
            <a:rPr lang="en-US" sz="1300" kern="1200" dirty="0"/>
            <a:t>3.) User Interface Editing</a:t>
          </a:r>
        </a:p>
      </dsp:txBody>
      <dsp:txXfrm>
        <a:off x="527650" y="1233308"/>
        <a:ext cx="7087357" cy="346292"/>
      </dsp:txXfrm>
    </dsp:sp>
    <dsp:sp modelId="{AAD19513-BCBC-114A-B51F-305E6041A7CD}">
      <dsp:nvSpPr>
        <dsp:cNvPr id="0" name=""/>
        <dsp:cNvSpPr/>
      </dsp:nvSpPr>
      <dsp:spPr>
        <a:xfrm>
          <a:off x="0" y="2211121"/>
          <a:ext cx="10178321" cy="542587"/>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9951" tIns="270764" rIns="78995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Android Studio	</a:t>
          </a:r>
        </a:p>
      </dsp:txBody>
      <dsp:txXfrm>
        <a:off x="0" y="2211121"/>
        <a:ext cx="10178321" cy="542587"/>
      </dsp:txXfrm>
    </dsp:sp>
    <dsp:sp modelId="{E3FAD2BD-2204-664D-AD36-60C37A64182E}">
      <dsp:nvSpPr>
        <dsp:cNvPr id="0" name=""/>
        <dsp:cNvSpPr/>
      </dsp:nvSpPr>
      <dsp:spPr>
        <a:xfrm>
          <a:off x="508916" y="2019241"/>
          <a:ext cx="7124825" cy="38376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01" tIns="0" rIns="269301" bIns="0" numCol="1" spcCol="1270" anchor="ctr" anchorCtr="0">
          <a:noAutofit/>
        </a:bodyPr>
        <a:lstStyle/>
        <a:p>
          <a:pPr marL="0" lvl="0" indent="0" algn="l" defTabSz="577850">
            <a:lnSpc>
              <a:spcPct val="90000"/>
            </a:lnSpc>
            <a:spcBef>
              <a:spcPct val="0"/>
            </a:spcBef>
            <a:spcAft>
              <a:spcPct val="35000"/>
            </a:spcAft>
            <a:buNone/>
          </a:pPr>
          <a:r>
            <a:rPr lang="en-US" sz="1300" kern="1200" dirty="0"/>
            <a:t>4.) Code/Debug</a:t>
          </a:r>
        </a:p>
      </dsp:txBody>
      <dsp:txXfrm>
        <a:off x="527650" y="2037975"/>
        <a:ext cx="7087357" cy="346292"/>
      </dsp:txXfrm>
    </dsp:sp>
    <dsp:sp modelId="{8138248E-D8DA-F642-9CBF-C8B736935ABB}">
      <dsp:nvSpPr>
        <dsp:cNvPr id="0" name=""/>
        <dsp:cNvSpPr/>
      </dsp:nvSpPr>
      <dsp:spPr>
        <a:xfrm>
          <a:off x="0" y="3015789"/>
          <a:ext cx="10178321" cy="542587"/>
        </a:xfrm>
        <a:prstGeom prst="rect">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9951" tIns="270764" rIns="78995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Android Emulator </a:t>
          </a:r>
        </a:p>
      </dsp:txBody>
      <dsp:txXfrm>
        <a:off x="0" y="3015789"/>
        <a:ext cx="10178321" cy="542587"/>
      </dsp:txXfrm>
    </dsp:sp>
    <dsp:sp modelId="{88B25A95-CC5C-F540-AEE1-F9C062A014EE}">
      <dsp:nvSpPr>
        <dsp:cNvPr id="0" name=""/>
        <dsp:cNvSpPr/>
      </dsp:nvSpPr>
      <dsp:spPr>
        <a:xfrm>
          <a:off x="508916" y="2823909"/>
          <a:ext cx="7124825" cy="38376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301" tIns="0" rIns="269301" bIns="0" numCol="1" spcCol="1270" anchor="ctr" anchorCtr="0">
          <a:noAutofit/>
        </a:bodyPr>
        <a:lstStyle/>
        <a:p>
          <a:pPr marL="0" lvl="0" indent="0" algn="l" defTabSz="577850">
            <a:lnSpc>
              <a:spcPct val="90000"/>
            </a:lnSpc>
            <a:spcBef>
              <a:spcPct val="0"/>
            </a:spcBef>
            <a:spcAft>
              <a:spcPct val="35000"/>
            </a:spcAft>
            <a:buNone/>
          </a:pPr>
          <a:r>
            <a:rPr lang="en-US" sz="1300" kern="1200" dirty="0"/>
            <a:t>5.) Test</a:t>
          </a:r>
        </a:p>
      </dsp:txBody>
      <dsp:txXfrm>
        <a:off x="527650" y="2842643"/>
        <a:ext cx="708735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4/16/21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4/16/21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4/16/21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4/16/21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4/16/21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4/16/21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4/16/21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4/16/21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4/16/21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4/16/21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ignux.com/como-instalar-android-studio-0-8-12-en-ubuntu-y-derivado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dad3zero.net/201605/google-io-2016-firebase-parse/"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9A93-7327-DF43-8F28-A74068E35A8F}"/>
              </a:ext>
            </a:extLst>
          </p:cNvPr>
          <p:cNvSpPr>
            <a:spLocks noGrp="1"/>
          </p:cNvSpPr>
          <p:nvPr>
            <p:ph type="ctrTitle"/>
          </p:nvPr>
        </p:nvSpPr>
        <p:spPr/>
        <p:txBody>
          <a:bodyPr/>
          <a:lstStyle/>
          <a:p>
            <a:r>
              <a:rPr lang="en-US" dirty="0"/>
              <a:t>THE YUMMY APP</a:t>
            </a:r>
          </a:p>
        </p:txBody>
      </p:sp>
      <p:sp>
        <p:nvSpPr>
          <p:cNvPr id="3" name="Subtitle 2">
            <a:extLst>
              <a:ext uri="{FF2B5EF4-FFF2-40B4-BE49-F238E27FC236}">
                <a16:creationId xmlns:a16="http://schemas.microsoft.com/office/drawing/2014/main" id="{315EB507-86AE-DF4A-8A51-9901B057F22D}"/>
              </a:ext>
            </a:extLst>
          </p:cNvPr>
          <p:cNvSpPr>
            <a:spLocks noGrp="1"/>
          </p:cNvSpPr>
          <p:nvPr>
            <p:ph type="subTitle" idx="1"/>
          </p:nvPr>
        </p:nvSpPr>
        <p:spPr/>
        <p:txBody>
          <a:bodyPr>
            <a:normAutofit fontScale="25000" lnSpcReduction="20000"/>
          </a:bodyPr>
          <a:lstStyle/>
          <a:p>
            <a:pPr algn="l"/>
            <a:r>
              <a:rPr lang="en-US" sz="4900" dirty="0"/>
              <a:t>BY</a:t>
            </a:r>
            <a:r>
              <a:rPr lang="en-US" sz="4800" dirty="0"/>
              <a:t>: </a:t>
            </a:r>
            <a:r>
              <a:rPr lang="en-US" dirty="0"/>
              <a:t> </a:t>
            </a:r>
          </a:p>
          <a:p>
            <a:r>
              <a:rPr lang="en-US" sz="4800" b="0" dirty="0"/>
              <a:t>Tiara McMillan, Trevor Taylor, Chris Williams</a:t>
            </a:r>
          </a:p>
          <a:p>
            <a:br>
              <a:rPr lang="en-US" dirty="0"/>
            </a:br>
            <a:endParaRPr lang="en-US" dirty="0"/>
          </a:p>
        </p:txBody>
      </p:sp>
    </p:spTree>
    <p:extLst>
      <p:ext uri="{BB962C8B-B14F-4D97-AF65-F5344CB8AC3E}">
        <p14:creationId xmlns:p14="http://schemas.microsoft.com/office/powerpoint/2010/main" val="3320718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716-CA8F-3745-9087-917529753C24}"/>
              </a:ext>
            </a:extLst>
          </p:cNvPr>
          <p:cNvSpPr>
            <a:spLocks noGrp="1"/>
          </p:cNvSpPr>
          <p:nvPr>
            <p:ph type="title"/>
          </p:nvPr>
        </p:nvSpPr>
        <p:spPr/>
        <p:txBody>
          <a:bodyPr/>
          <a:lstStyle/>
          <a:p>
            <a:r>
              <a:rPr lang="en-US" dirty="0"/>
              <a:t>THE POSTER:</a:t>
            </a:r>
          </a:p>
        </p:txBody>
      </p:sp>
      <p:pic>
        <p:nvPicPr>
          <p:cNvPr id="9" name="Content Placeholder 8" descr="Graphical user interface, website&#10;&#10;Description automatically generated">
            <a:extLst>
              <a:ext uri="{FF2B5EF4-FFF2-40B4-BE49-F238E27FC236}">
                <a16:creationId xmlns:a16="http://schemas.microsoft.com/office/drawing/2014/main" id="{2B38EC82-1A1C-6243-9236-DB155255A25F}"/>
              </a:ext>
            </a:extLst>
          </p:cNvPr>
          <p:cNvPicPr>
            <a:picLocks noGrp="1" noChangeAspect="1"/>
          </p:cNvPicPr>
          <p:nvPr>
            <p:ph idx="1"/>
          </p:nvPr>
        </p:nvPicPr>
        <p:blipFill>
          <a:blip r:embed="rId2"/>
          <a:stretch>
            <a:fillRect/>
          </a:stretch>
        </p:blipFill>
        <p:spPr>
          <a:xfrm>
            <a:off x="1251678" y="1128451"/>
            <a:ext cx="10178322" cy="5458522"/>
          </a:xfrm>
        </p:spPr>
      </p:pic>
    </p:spTree>
    <p:extLst>
      <p:ext uri="{BB962C8B-B14F-4D97-AF65-F5344CB8AC3E}">
        <p14:creationId xmlns:p14="http://schemas.microsoft.com/office/powerpoint/2010/main" val="503975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CC6F3-E3A1-8945-A1FB-2C5C43EF7C43}"/>
              </a:ext>
            </a:extLst>
          </p:cNvPr>
          <p:cNvSpPr>
            <a:spLocks noGrp="1"/>
          </p:cNvSpPr>
          <p:nvPr>
            <p:ph type="title"/>
          </p:nvPr>
        </p:nvSpPr>
        <p:spPr>
          <a:xfrm>
            <a:off x="2895600" y="382385"/>
            <a:ext cx="8534399" cy="1413758"/>
          </a:xfrm>
        </p:spPr>
        <p:txBody>
          <a:bodyPr anchor="b">
            <a:normAutofit/>
          </a:bodyPr>
          <a:lstStyle/>
          <a:p>
            <a:pPr algn="ctr"/>
            <a:r>
              <a:rPr lang="en-US" sz="4400" dirty="0"/>
              <a:t>INTRODUCTION</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240739D-D749-B141-B1E0-256AD193A8F6}"/>
              </a:ext>
            </a:extLst>
          </p:cNvPr>
          <p:cNvSpPr>
            <a:spLocks noGrp="1"/>
          </p:cNvSpPr>
          <p:nvPr>
            <p:ph idx="1"/>
          </p:nvPr>
        </p:nvSpPr>
        <p:spPr>
          <a:xfrm>
            <a:off x="2895600" y="2178528"/>
            <a:ext cx="8534400" cy="3701065"/>
          </a:xfrm>
        </p:spPr>
        <p:txBody>
          <a:bodyPr>
            <a:normAutofit/>
          </a:bodyPr>
          <a:lstStyle/>
          <a:p>
            <a:pPr marL="0" indent="0">
              <a:buNone/>
            </a:pPr>
            <a:r>
              <a:rPr lang="en-US" dirty="0"/>
              <a:t>	This food recipe android application that helps users find and view different food recipes. The purpose of this app is to give a variety of sets of instruction used for preparing and producing a certain food. Each food will have a precise record of the ingredients used and the amounts needed. The app aspires to run efficiently, while having an intuitive a simple design that provides the user all the necessary functionalities. </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8170194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1C95-C0D9-7F45-BC1A-1D6EB3C2B6EE}"/>
              </a:ext>
            </a:extLst>
          </p:cNvPr>
          <p:cNvSpPr>
            <a:spLocks noGrp="1"/>
          </p:cNvSpPr>
          <p:nvPr>
            <p:ph type="title"/>
          </p:nvPr>
        </p:nvSpPr>
        <p:spPr/>
        <p:txBody>
          <a:bodyPr/>
          <a:lstStyle/>
          <a:p>
            <a:r>
              <a:rPr lang="en-US" dirty="0"/>
              <a:t>OBJECTIVE:</a:t>
            </a:r>
          </a:p>
        </p:txBody>
      </p:sp>
      <p:sp>
        <p:nvSpPr>
          <p:cNvPr id="4" name="Text Placeholder 1">
            <a:extLst>
              <a:ext uri="{FF2B5EF4-FFF2-40B4-BE49-F238E27FC236}">
                <a16:creationId xmlns:a16="http://schemas.microsoft.com/office/drawing/2014/main" id="{98003037-3907-FE46-952E-FB91D88EB44D}"/>
              </a:ext>
            </a:extLst>
          </p:cNvPr>
          <p:cNvSpPr txBox="1">
            <a:spLocks noGrp="1"/>
          </p:cNvSpPr>
          <p:nvPr>
            <p:ph idx="1"/>
          </p:nvPr>
        </p:nvSpPr>
        <p:spPr>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dirty="0"/>
              <a:t>Our aim is to help users cook great food with simplified recipes which are easy to understand. The delicious food recipes to cook from in one place where you can print recipes and share recipes with my friends using e-mail.</a:t>
            </a:r>
          </a:p>
          <a:p>
            <a:pPr marL="342900" indent="-342900" algn="ctr">
              <a:buFont typeface="Arial" panose="020B0604020202020204" pitchFamily="34" charset="0"/>
              <a:buChar char="•"/>
            </a:pPr>
            <a:endParaRPr lang="en-US" sz="2400" dirty="0"/>
          </a:p>
        </p:txBody>
      </p:sp>
    </p:spTree>
    <p:extLst>
      <p:ext uri="{BB962C8B-B14F-4D97-AF65-F5344CB8AC3E}">
        <p14:creationId xmlns:p14="http://schemas.microsoft.com/office/powerpoint/2010/main" val="25493791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12CD-EF1E-4741-A8E8-66206B404E5C}"/>
              </a:ext>
            </a:extLst>
          </p:cNvPr>
          <p:cNvSpPr>
            <a:spLocks noGrp="1"/>
          </p:cNvSpPr>
          <p:nvPr>
            <p:ph type="title"/>
          </p:nvPr>
        </p:nvSpPr>
        <p:spPr/>
        <p:txBody>
          <a:bodyPr/>
          <a:lstStyle/>
          <a:p>
            <a:r>
              <a:rPr lang="en-US"/>
              <a:t>Wireframes:</a:t>
            </a:r>
            <a:endParaRPr lang="en-US" dirty="0"/>
          </a:p>
        </p:txBody>
      </p:sp>
      <p:pic>
        <p:nvPicPr>
          <p:cNvPr id="4" name="Picture 3" descr="A picture containing logo&#10;&#10;Description automatically generated">
            <a:extLst>
              <a:ext uri="{FF2B5EF4-FFF2-40B4-BE49-F238E27FC236}">
                <a16:creationId xmlns:a16="http://schemas.microsoft.com/office/drawing/2014/main" id="{5923504B-6634-3840-9EBC-B4392B377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1342763"/>
            <a:ext cx="1883318" cy="3125130"/>
          </a:xfrm>
          <a:prstGeom prst="rect">
            <a:avLst/>
          </a:prstGeom>
        </p:spPr>
      </p:pic>
      <p:pic>
        <p:nvPicPr>
          <p:cNvPr id="5" name="Picture 4" descr="A picture containing text, plate, different, several&#10;&#10;Description automatically generated">
            <a:extLst>
              <a:ext uri="{FF2B5EF4-FFF2-40B4-BE49-F238E27FC236}">
                <a16:creationId xmlns:a16="http://schemas.microsoft.com/office/drawing/2014/main" id="{41DD8FB0-FFB7-FE49-9E65-F95600F46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395" y="1320724"/>
            <a:ext cx="1883318" cy="3125130"/>
          </a:xfrm>
          <a:prstGeom prst="rect">
            <a:avLst/>
          </a:prstGeom>
        </p:spPr>
      </p:pic>
      <p:pic>
        <p:nvPicPr>
          <p:cNvPr id="6" name="Picture 5" descr="Text, letter&#10;&#10;Description automatically generated">
            <a:extLst>
              <a:ext uri="{FF2B5EF4-FFF2-40B4-BE49-F238E27FC236}">
                <a16:creationId xmlns:a16="http://schemas.microsoft.com/office/drawing/2014/main" id="{7A921FA9-9FA8-364A-B08F-4184BB6AE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057" y="1298686"/>
            <a:ext cx="1897943" cy="316920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27E259D-C9B8-5B43-9FCA-8FC13B9A2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7724" y="1306289"/>
            <a:ext cx="1897943" cy="3161604"/>
          </a:xfrm>
          <a:prstGeom prst="rect">
            <a:avLst/>
          </a:prstGeom>
        </p:spPr>
      </p:pic>
      <p:sp>
        <p:nvSpPr>
          <p:cNvPr id="8" name="Text Placeholder 3">
            <a:extLst>
              <a:ext uri="{FF2B5EF4-FFF2-40B4-BE49-F238E27FC236}">
                <a16:creationId xmlns:a16="http://schemas.microsoft.com/office/drawing/2014/main" id="{9A4E7044-64E2-7743-807E-DB905A905032}"/>
              </a:ext>
            </a:extLst>
          </p:cNvPr>
          <p:cNvSpPr txBox="1">
            <a:spLocks/>
          </p:cNvSpPr>
          <p:nvPr/>
        </p:nvSpPr>
        <p:spPr>
          <a:xfrm>
            <a:off x="1251678" y="4546960"/>
            <a:ext cx="1883318" cy="384830"/>
          </a:xfrm>
          <a:prstGeom prst="rect">
            <a:avLst/>
          </a:prstGeom>
        </p:spPr>
        <p:txBody>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None/>
            </a:pPr>
            <a:r>
              <a:rPr lang="en-US" sz="2400">
                <a:solidFill>
                  <a:schemeClr val="accent1"/>
                </a:solidFill>
                <a:latin typeface="Calibri" panose="020F0502020204030204" pitchFamily="34" charset="0"/>
                <a:cs typeface="Calibri" panose="020F0502020204030204" pitchFamily="34" charset="0"/>
              </a:rPr>
              <a:t>Login Screen</a:t>
            </a:r>
            <a:endParaRPr lang="en-US" sz="2400" dirty="0">
              <a:solidFill>
                <a:schemeClr val="accent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097AC1A2-2D6B-D543-8C67-FD1BD4DAA6A0}"/>
              </a:ext>
            </a:extLst>
          </p:cNvPr>
          <p:cNvSpPr txBox="1">
            <a:spLocks/>
          </p:cNvSpPr>
          <p:nvPr/>
        </p:nvSpPr>
        <p:spPr>
          <a:xfrm>
            <a:off x="6371969" y="4473845"/>
            <a:ext cx="2923561"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a:solidFill>
                  <a:schemeClr val="accent1"/>
                </a:solidFill>
              </a:rPr>
              <a:t>Entree</a:t>
            </a:r>
            <a:r>
              <a:rPr lang="en-US" sz="2400"/>
              <a:t> </a:t>
            </a:r>
            <a:r>
              <a:rPr lang="en-US" sz="2400">
                <a:solidFill>
                  <a:schemeClr val="accent1"/>
                </a:solidFill>
              </a:rPr>
              <a:t>Screen</a:t>
            </a:r>
            <a:endParaRPr lang="en-US" sz="2400" dirty="0">
              <a:solidFill>
                <a:schemeClr val="accent1"/>
              </a:solidFill>
            </a:endParaRPr>
          </a:p>
        </p:txBody>
      </p:sp>
      <p:sp>
        <p:nvSpPr>
          <p:cNvPr id="10" name="Text Placeholder 3">
            <a:extLst>
              <a:ext uri="{FF2B5EF4-FFF2-40B4-BE49-F238E27FC236}">
                <a16:creationId xmlns:a16="http://schemas.microsoft.com/office/drawing/2014/main" id="{2E42137D-8781-9643-A15D-F0D06EDF471B}"/>
              </a:ext>
            </a:extLst>
          </p:cNvPr>
          <p:cNvSpPr txBox="1">
            <a:spLocks/>
          </p:cNvSpPr>
          <p:nvPr/>
        </p:nvSpPr>
        <p:spPr>
          <a:xfrm>
            <a:off x="9019247" y="4467893"/>
            <a:ext cx="2923561"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dirty="0">
                <a:solidFill>
                  <a:schemeClr val="accent1"/>
                </a:solidFill>
              </a:rPr>
              <a:t>Recipe</a:t>
            </a:r>
            <a:r>
              <a:rPr lang="en-US" sz="2400" dirty="0"/>
              <a:t> </a:t>
            </a:r>
            <a:r>
              <a:rPr lang="en-US" sz="2400" dirty="0">
                <a:solidFill>
                  <a:schemeClr val="accent1"/>
                </a:solidFill>
              </a:rPr>
              <a:t>Screen</a:t>
            </a:r>
          </a:p>
        </p:txBody>
      </p:sp>
      <p:sp>
        <p:nvSpPr>
          <p:cNvPr id="11" name="Text Placeholder 3">
            <a:extLst>
              <a:ext uri="{FF2B5EF4-FFF2-40B4-BE49-F238E27FC236}">
                <a16:creationId xmlns:a16="http://schemas.microsoft.com/office/drawing/2014/main" id="{4784CB20-5DD5-C14A-A5E7-5F2281DFC441}"/>
              </a:ext>
            </a:extLst>
          </p:cNvPr>
          <p:cNvSpPr txBox="1">
            <a:spLocks/>
          </p:cNvSpPr>
          <p:nvPr/>
        </p:nvSpPr>
        <p:spPr>
          <a:xfrm>
            <a:off x="3551298" y="4506077"/>
            <a:ext cx="2923561" cy="63312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tx1"/>
                </a:solidFill>
                <a:latin typeface="Calibri" panose="020F0502020204030204" pitchFamily="34" charset="0"/>
                <a:ea typeface="+mn-ea"/>
                <a:cs typeface="Calibri" panose="020F0502020204030204" pitchFamily="34"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ctr"/>
            <a:r>
              <a:rPr lang="en-US" sz="2400">
                <a:solidFill>
                  <a:schemeClr val="accent1"/>
                </a:solidFill>
              </a:rPr>
              <a:t>Register</a:t>
            </a:r>
            <a:r>
              <a:rPr lang="en-US" sz="2400"/>
              <a:t> </a:t>
            </a:r>
            <a:r>
              <a:rPr lang="en-US" sz="2400">
                <a:solidFill>
                  <a:schemeClr val="accent1"/>
                </a:solidFill>
              </a:rPr>
              <a:t>Screen</a:t>
            </a:r>
            <a:endParaRPr lang="en-US" sz="2400" dirty="0">
              <a:solidFill>
                <a:schemeClr val="accent1"/>
              </a:solidFill>
            </a:endParaRPr>
          </a:p>
        </p:txBody>
      </p:sp>
    </p:spTree>
    <p:extLst>
      <p:ext uri="{BB962C8B-B14F-4D97-AF65-F5344CB8AC3E}">
        <p14:creationId xmlns:p14="http://schemas.microsoft.com/office/powerpoint/2010/main" val="1138807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3F6-7814-7845-BB00-EAB2C8436B20}"/>
              </a:ext>
            </a:extLst>
          </p:cNvPr>
          <p:cNvSpPr>
            <a:spLocks noGrp="1"/>
          </p:cNvSpPr>
          <p:nvPr>
            <p:ph type="title"/>
          </p:nvPr>
        </p:nvSpPr>
        <p:spPr/>
        <p:txBody>
          <a:bodyPr/>
          <a:lstStyle/>
          <a:p>
            <a:r>
              <a:rPr lang="en-US" dirty="0"/>
              <a:t>Video demo: </a:t>
            </a:r>
          </a:p>
        </p:txBody>
      </p:sp>
      <p:pic>
        <p:nvPicPr>
          <p:cNvPr id="4" name="Content Placeholder 3">
            <a:extLst>
              <a:ext uri="{FF2B5EF4-FFF2-40B4-BE49-F238E27FC236}">
                <a16:creationId xmlns:a16="http://schemas.microsoft.com/office/drawing/2014/main" id="{76574782-A9B7-E845-9C6A-354679817A02}"/>
              </a:ext>
            </a:extLst>
          </p:cNvPr>
          <p:cNvPicPr>
            <a:picLocks noGrp="1" noChangeAspect="1"/>
          </p:cNvPicPr>
          <p:nvPr>
            <p:ph idx="1"/>
          </p:nvPr>
        </p:nvPicPr>
        <p:blipFill>
          <a:blip r:embed="rId2"/>
          <a:stretch>
            <a:fillRect/>
          </a:stretch>
        </p:blipFill>
        <p:spPr>
          <a:xfrm>
            <a:off x="1352550" y="1284875"/>
            <a:ext cx="3400425" cy="5290753"/>
          </a:xfrm>
        </p:spPr>
      </p:pic>
      <p:sp>
        <p:nvSpPr>
          <p:cNvPr id="5" name="TextBox 4">
            <a:extLst>
              <a:ext uri="{FF2B5EF4-FFF2-40B4-BE49-F238E27FC236}">
                <a16:creationId xmlns:a16="http://schemas.microsoft.com/office/drawing/2014/main" id="{2E9F20E6-6F52-7E43-B340-AD7CDB9F221D}"/>
              </a:ext>
            </a:extLst>
          </p:cNvPr>
          <p:cNvSpPr txBox="1"/>
          <p:nvPr/>
        </p:nvSpPr>
        <p:spPr>
          <a:xfrm>
            <a:off x="4752975" y="1284875"/>
            <a:ext cx="3804379" cy="3693319"/>
          </a:xfrm>
          <a:prstGeom prst="rect">
            <a:avLst/>
          </a:prstGeom>
          <a:noFill/>
        </p:spPr>
        <p:txBody>
          <a:bodyPr wrap="square" rtlCol="0">
            <a:spAutoFit/>
          </a:bodyPr>
          <a:lstStyle/>
          <a:p>
            <a:pPr algn="ctr"/>
            <a:r>
              <a:rPr lang="en-US" dirty="0"/>
              <a:t>In this video, you can see us login on our account at the Login Screen. Then we get to the Entrée Screen which we choose an Entrée then after we choose one, we get to the Recipe Screen to show us how we will be making the entrée.  If we don’t have an account, we go through the Login Screen again then click on Register Here where you will be led to the Register Screen then you will be creating an account then it will lead you to the Entrée Screen. </a:t>
            </a:r>
          </a:p>
        </p:txBody>
      </p:sp>
      <p:pic>
        <p:nvPicPr>
          <p:cNvPr id="6" name="Picture 5" descr="Graphical user interface, application&#10;&#10;Description automatically generated">
            <a:extLst>
              <a:ext uri="{FF2B5EF4-FFF2-40B4-BE49-F238E27FC236}">
                <a16:creationId xmlns:a16="http://schemas.microsoft.com/office/drawing/2014/main" id="{A004B6A2-B750-CE49-938C-A8997651B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936" y="3048508"/>
            <a:ext cx="2057327" cy="3427107"/>
          </a:xfrm>
          <a:prstGeom prst="rect">
            <a:avLst/>
          </a:prstGeom>
        </p:spPr>
      </p:pic>
      <p:cxnSp>
        <p:nvCxnSpPr>
          <p:cNvPr id="8" name="Elbow Connector 7">
            <a:extLst>
              <a:ext uri="{FF2B5EF4-FFF2-40B4-BE49-F238E27FC236}">
                <a16:creationId xmlns:a16="http://schemas.microsoft.com/office/drawing/2014/main" id="{A118BB2B-D256-1243-BA9A-0817ED3D8B3A}"/>
              </a:ext>
            </a:extLst>
          </p:cNvPr>
          <p:cNvCxnSpPr>
            <a:cxnSpLocks/>
          </p:cNvCxnSpPr>
          <p:nvPr/>
        </p:nvCxnSpPr>
        <p:spPr>
          <a:xfrm flipV="1">
            <a:off x="5099720" y="3946469"/>
            <a:ext cx="3911927" cy="442913"/>
          </a:xfrm>
          <a:prstGeom prst="bentConnector3">
            <a:avLst>
              <a:gd name="adj1" fmla="val 8287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7154E38-71F4-4E41-9700-D3B99F5F92CA}"/>
              </a:ext>
            </a:extLst>
          </p:cNvPr>
          <p:cNvSpPr/>
          <p:nvPr/>
        </p:nvSpPr>
        <p:spPr>
          <a:xfrm>
            <a:off x="5013992" y="4032192"/>
            <a:ext cx="1641172" cy="3397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94232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B6F4B-E545-D346-A182-A5AC04C38394}"/>
              </a:ext>
            </a:extLst>
          </p:cNvPr>
          <p:cNvSpPr>
            <a:spLocks noGrp="1"/>
          </p:cNvSpPr>
          <p:nvPr>
            <p:ph type="title"/>
          </p:nvPr>
        </p:nvSpPr>
        <p:spPr>
          <a:xfrm>
            <a:off x="2895600" y="382385"/>
            <a:ext cx="8534399" cy="1413758"/>
          </a:xfrm>
        </p:spPr>
        <p:txBody>
          <a:bodyPr anchor="b">
            <a:normAutofit/>
          </a:bodyPr>
          <a:lstStyle/>
          <a:p>
            <a:pPr algn="ctr"/>
            <a:r>
              <a:rPr lang="en-US" sz="4400" dirty="0"/>
              <a:t>TECHNOLOGY</a:t>
            </a:r>
          </a:p>
        </p:txBody>
      </p:sp>
      <p:sp>
        <p:nvSpPr>
          <p:cNvPr id="15"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 Placeholder 10">
            <a:extLst>
              <a:ext uri="{FF2B5EF4-FFF2-40B4-BE49-F238E27FC236}">
                <a16:creationId xmlns:a16="http://schemas.microsoft.com/office/drawing/2014/main" id="{B6C773D4-FD0C-1D46-A065-8E43812AB8A1}"/>
              </a:ext>
            </a:extLst>
          </p:cNvPr>
          <p:cNvSpPr>
            <a:spLocks noGrp="1"/>
          </p:cNvSpPr>
          <p:nvPr>
            <p:ph idx="1"/>
          </p:nvPr>
        </p:nvSpPr>
        <p:spPr>
          <a:xfrm>
            <a:off x="2895600" y="2178050"/>
            <a:ext cx="8534400" cy="3702050"/>
          </a:xfrm>
        </p:spPr>
        <p:txBody>
          <a:bodyPr/>
          <a:lstStyle/>
          <a:p>
            <a:pPr marL="0" indent="0" algn="ctr">
              <a:buNone/>
            </a:pPr>
            <a:r>
              <a:rPr lang="en-US" sz="2400" dirty="0">
                <a:latin typeface="Calibri" panose="020F0502020204030204" pitchFamily="34" charset="0"/>
                <a:cs typeface="Calibri" panose="020F0502020204030204" pitchFamily="34" charset="0"/>
              </a:rPr>
              <a:t>The technology being used for this app is the Android Studio software, an emulator, and Firebase to create the account. </a:t>
            </a:r>
          </a:p>
        </p:txBody>
      </p:sp>
      <p:pic>
        <p:nvPicPr>
          <p:cNvPr id="5" name="Picture 4" descr="Text&#10;&#10;Description automatically generated">
            <a:extLst>
              <a:ext uri="{FF2B5EF4-FFF2-40B4-BE49-F238E27FC236}">
                <a16:creationId xmlns:a16="http://schemas.microsoft.com/office/drawing/2014/main" id="{3C61E882-38D2-634C-9B0E-B1C0918967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670855" y="5528777"/>
            <a:ext cx="2652495" cy="1163375"/>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9516631E-3790-814D-A1F3-8C66FDA2F8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58719" y="5388758"/>
            <a:ext cx="2816413" cy="1443412"/>
          </a:xfrm>
          <a:prstGeom prst="rect">
            <a:avLst/>
          </a:prstGeom>
        </p:spPr>
      </p:pic>
    </p:spTree>
    <p:extLst>
      <p:ext uri="{BB962C8B-B14F-4D97-AF65-F5344CB8AC3E}">
        <p14:creationId xmlns:p14="http://schemas.microsoft.com/office/powerpoint/2010/main" val="8232731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DA91-A1FD-2744-8879-5A45FF3F399D}"/>
              </a:ext>
            </a:extLst>
          </p:cNvPr>
          <p:cNvSpPr>
            <a:spLocks noGrp="1"/>
          </p:cNvSpPr>
          <p:nvPr>
            <p:ph type="title"/>
          </p:nvPr>
        </p:nvSpPr>
        <p:spPr/>
        <p:txBody>
          <a:bodyPr>
            <a:normAutofit/>
          </a:bodyPr>
          <a:lstStyle/>
          <a:p>
            <a:r>
              <a:rPr lang="en-US" sz="8000" dirty="0"/>
              <a:t>Process:</a:t>
            </a:r>
          </a:p>
        </p:txBody>
      </p:sp>
      <p:graphicFrame>
        <p:nvGraphicFramePr>
          <p:cNvPr id="5" name="Content Placeholder 2">
            <a:extLst>
              <a:ext uri="{FF2B5EF4-FFF2-40B4-BE49-F238E27FC236}">
                <a16:creationId xmlns:a16="http://schemas.microsoft.com/office/drawing/2014/main" id="{07E27EBC-D46A-4FD6-ABF8-F75AA80D939F}"/>
              </a:ext>
            </a:extLst>
          </p:cNvPr>
          <p:cNvGraphicFramePr>
            <a:graphicFrameLocks noGrp="1"/>
          </p:cNvGraphicFramePr>
          <p:nvPr>
            <p:ph idx="1"/>
            <p:extLst>
              <p:ext uri="{D42A27DB-BD31-4B8C-83A1-F6EECF244321}">
                <p14:modId xmlns:p14="http://schemas.microsoft.com/office/powerpoint/2010/main" val="4105758264"/>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4469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7862E-0619-D041-8B88-55EFDE298E23}"/>
              </a:ext>
            </a:extLst>
          </p:cNvPr>
          <p:cNvSpPr>
            <a:spLocks noGrp="1"/>
          </p:cNvSpPr>
          <p:nvPr>
            <p:ph type="title"/>
          </p:nvPr>
        </p:nvSpPr>
        <p:spPr>
          <a:xfrm>
            <a:off x="2895600" y="382385"/>
            <a:ext cx="8534399" cy="1413758"/>
          </a:xfrm>
        </p:spPr>
        <p:txBody>
          <a:bodyPr anchor="b">
            <a:normAutofit/>
          </a:bodyPr>
          <a:lstStyle/>
          <a:p>
            <a:pPr algn="ctr"/>
            <a:r>
              <a:rPr lang="en-US" sz="4400"/>
              <a:t>conclusion</a:t>
            </a:r>
          </a:p>
        </p:txBody>
      </p:sp>
      <p:sp>
        <p:nvSpPr>
          <p:cNvPr id="11" name="Freeform: Shape 10">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14">
            <a:extLst>
              <a:ext uri="{FF2B5EF4-FFF2-40B4-BE49-F238E27FC236}">
                <a16:creationId xmlns:a16="http://schemas.microsoft.com/office/drawing/2014/main" id="{50722F52-67C7-6B4E-B232-E708E826DA3B}"/>
              </a:ext>
            </a:extLst>
          </p:cNvPr>
          <p:cNvSpPr>
            <a:spLocks noGrp="1"/>
          </p:cNvSpPr>
          <p:nvPr>
            <p:ph idx="1"/>
          </p:nvPr>
        </p:nvSpPr>
        <p:spPr>
          <a:xfrm>
            <a:off x="2895600" y="2178528"/>
            <a:ext cx="8534400" cy="3701065"/>
          </a:xfrm>
        </p:spPr>
        <p:txBody>
          <a:bodyPr>
            <a:normAutofit/>
          </a:bodyPr>
          <a:lstStyle/>
          <a:p>
            <a:pPr marL="0" indent="0">
              <a:buNone/>
            </a:pPr>
            <a:r>
              <a:rPr lang="en-US">
                <a:latin typeface="Calibri" panose="020F0502020204030204" pitchFamily="34" charset="0"/>
                <a:cs typeface="Calibri" panose="020F0502020204030204" pitchFamily="34" charset="0"/>
              </a:rPr>
              <a:t>	Creating an app is very time consuming. Before you start to code there is so much to figure out in the back side such how you want it to look, the features it will have, where will it run, etc. We would say our most difficulties came from adding the API’s when it came to two applications communicating with each other on the process of creating a</a:t>
            </a:r>
            <a:r>
              <a:rPr lang="en-US"/>
              <a:t>n </a:t>
            </a:r>
            <a:r>
              <a:rPr lang="en-US">
                <a:latin typeface="Calibri" panose="020F0502020204030204" pitchFamily="34" charset="0"/>
                <a:cs typeface="Calibri" panose="020F0502020204030204" pitchFamily="34" charset="0"/>
              </a:rPr>
              <a:t>account. </a:t>
            </a:r>
          </a:p>
        </p:txBody>
      </p:sp>
    </p:spTree>
    <p:extLst>
      <p:ext uri="{BB962C8B-B14F-4D97-AF65-F5344CB8AC3E}">
        <p14:creationId xmlns:p14="http://schemas.microsoft.com/office/powerpoint/2010/main" val="23912150"/>
      </p:ext>
    </p:extLst>
  </p:cSld>
  <p:clrMapOvr>
    <a:masterClrMapping/>
  </p:clrMapOvr>
  <p:transition spd="slow">
    <p:push dir="u"/>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40</TotalTime>
  <Words>392</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THE YUMMY APP</vt:lpstr>
      <vt:lpstr>THE POSTER:</vt:lpstr>
      <vt:lpstr>INTRODUCTION</vt:lpstr>
      <vt:lpstr>OBJECTIVE:</vt:lpstr>
      <vt:lpstr>Wireframes:</vt:lpstr>
      <vt:lpstr>Video demo: </vt:lpstr>
      <vt:lpstr>TECHNOLOGY</vt:lpstr>
      <vt:lpstr>Process: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YUMMY APP</dc:title>
  <dc:creator>McMillan, Tiara L.</dc:creator>
  <cp:lastModifiedBy>McMillan, Tiara L.</cp:lastModifiedBy>
  <cp:revision>5</cp:revision>
  <dcterms:created xsi:type="dcterms:W3CDTF">2021-04-16T10:41:25Z</dcterms:created>
  <dcterms:modified xsi:type="dcterms:W3CDTF">2021-04-16T11:22:10Z</dcterms:modified>
</cp:coreProperties>
</file>