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3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6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5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3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60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14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11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4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7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3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9C29-3807-5C4E-8ADC-6031F83AD770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8AB8-26A0-C841-AC24-0687F923F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7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35" y="325677"/>
            <a:ext cx="11110586" cy="622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620" y="551145"/>
            <a:ext cx="1290181" cy="726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Client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2937" y="551145"/>
            <a:ext cx="1290181" cy="726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Tracker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Server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507254" y="551145"/>
            <a:ext cx="1290181" cy="726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Server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 flipH="1">
            <a:off x="1183710" y="1277655"/>
            <a:ext cx="1" cy="50730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5668026" y="1277654"/>
            <a:ext cx="1" cy="50730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10152341" y="1290180"/>
            <a:ext cx="1" cy="50730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5668026" y="1597956"/>
            <a:ext cx="44843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87570" y="1277654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、定时向</a:t>
            </a:r>
            <a:r>
              <a:rPr kumimoji="1" lang="en-US" altLang="zh-CN" sz="1400" dirty="0" smtClean="0"/>
              <a:t>Tracker</a:t>
            </a:r>
            <a:r>
              <a:rPr kumimoji="1" lang="zh-CN" altLang="en-US" sz="1400" dirty="0" smtClean="0"/>
              <a:t>上传状态信息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183710" y="2004164"/>
            <a:ext cx="4484316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76820" y="165988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、上传链接请求</a:t>
            </a:r>
            <a:endParaRPr kumimoji="1" lang="zh-CN" altLang="en-US" dirty="0"/>
          </a:p>
        </p:txBody>
      </p:sp>
      <p:sp>
        <p:nvSpPr>
          <p:cNvPr id="41" name="任意形状 40"/>
          <p:cNvSpPr/>
          <p:nvPr/>
        </p:nvSpPr>
        <p:spPr>
          <a:xfrm>
            <a:off x="5674291" y="2066795"/>
            <a:ext cx="388307" cy="438443"/>
          </a:xfrm>
          <a:custGeom>
            <a:avLst/>
            <a:gdLst>
              <a:gd name="connsiteX0" fmla="*/ 0 w 388307"/>
              <a:gd name="connsiteY0" fmla="*/ 0 h 438443"/>
              <a:gd name="connsiteX1" fmla="*/ 237995 w 388307"/>
              <a:gd name="connsiteY1" fmla="*/ 12526 h 438443"/>
              <a:gd name="connsiteX2" fmla="*/ 313151 w 388307"/>
              <a:gd name="connsiteY2" fmla="*/ 37578 h 438443"/>
              <a:gd name="connsiteX3" fmla="*/ 363255 w 388307"/>
              <a:gd name="connsiteY3" fmla="*/ 150312 h 438443"/>
              <a:gd name="connsiteX4" fmla="*/ 375781 w 388307"/>
              <a:gd name="connsiteY4" fmla="*/ 187890 h 438443"/>
              <a:gd name="connsiteX5" fmla="*/ 388307 w 388307"/>
              <a:gd name="connsiteY5" fmla="*/ 225468 h 438443"/>
              <a:gd name="connsiteX6" fmla="*/ 363255 w 388307"/>
              <a:gd name="connsiteY6" fmla="*/ 300624 h 438443"/>
              <a:gd name="connsiteX7" fmla="*/ 288099 w 388307"/>
              <a:gd name="connsiteY7" fmla="*/ 350728 h 438443"/>
              <a:gd name="connsiteX8" fmla="*/ 137787 w 388307"/>
              <a:gd name="connsiteY8" fmla="*/ 400832 h 438443"/>
              <a:gd name="connsiteX9" fmla="*/ 50104 w 388307"/>
              <a:gd name="connsiteY9" fmla="*/ 425884 h 438443"/>
              <a:gd name="connsiteX10" fmla="*/ 0 w 388307"/>
              <a:gd name="connsiteY10" fmla="*/ 438410 h 43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307" h="438443">
                <a:moveTo>
                  <a:pt x="0" y="0"/>
                </a:moveTo>
                <a:cubicBezTo>
                  <a:pt x="79332" y="4175"/>
                  <a:pt x="159119" y="3061"/>
                  <a:pt x="237995" y="12526"/>
                </a:cubicBezTo>
                <a:cubicBezTo>
                  <a:pt x="264214" y="15672"/>
                  <a:pt x="313151" y="37578"/>
                  <a:pt x="313151" y="37578"/>
                </a:cubicBezTo>
                <a:cubicBezTo>
                  <a:pt x="352851" y="97128"/>
                  <a:pt x="333442" y="60874"/>
                  <a:pt x="363255" y="150312"/>
                </a:cubicBezTo>
                <a:lnTo>
                  <a:pt x="375781" y="187890"/>
                </a:lnTo>
                <a:lnTo>
                  <a:pt x="388307" y="225468"/>
                </a:lnTo>
                <a:cubicBezTo>
                  <a:pt x="379956" y="250520"/>
                  <a:pt x="385227" y="285976"/>
                  <a:pt x="363255" y="300624"/>
                </a:cubicBezTo>
                <a:cubicBezTo>
                  <a:pt x="338203" y="317325"/>
                  <a:pt x="316663" y="341207"/>
                  <a:pt x="288099" y="350728"/>
                </a:cubicBezTo>
                <a:lnTo>
                  <a:pt x="137787" y="400832"/>
                </a:lnTo>
                <a:cubicBezTo>
                  <a:pt x="47687" y="430865"/>
                  <a:pt x="160201" y="394428"/>
                  <a:pt x="50104" y="425884"/>
                </a:cubicBezTo>
                <a:cubicBezTo>
                  <a:pt x="1642" y="439730"/>
                  <a:pt x="27919" y="438410"/>
                  <a:pt x="0" y="4384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任意形状 41"/>
          <p:cNvSpPr/>
          <p:nvPr/>
        </p:nvSpPr>
        <p:spPr>
          <a:xfrm>
            <a:off x="5698712" y="2467627"/>
            <a:ext cx="100839" cy="92243"/>
          </a:xfrm>
          <a:custGeom>
            <a:avLst/>
            <a:gdLst>
              <a:gd name="connsiteX0" fmla="*/ 13157 w 100839"/>
              <a:gd name="connsiteY0" fmla="*/ 0 h 92243"/>
              <a:gd name="connsiteX1" fmla="*/ 13157 w 100839"/>
              <a:gd name="connsiteY1" fmla="*/ 87683 h 92243"/>
              <a:gd name="connsiteX2" fmla="*/ 100839 w 100839"/>
              <a:gd name="connsiteY2" fmla="*/ 87683 h 9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39" h="92243">
                <a:moveTo>
                  <a:pt x="13157" y="0"/>
                </a:moveTo>
                <a:cubicBezTo>
                  <a:pt x="11487" y="6681"/>
                  <a:pt x="-15595" y="76901"/>
                  <a:pt x="13157" y="87683"/>
                </a:cubicBezTo>
                <a:cubicBezTo>
                  <a:pt x="40523" y="97945"/>
                  <a:pt x="71612" y="87683"/>
                  <a:pt x="100839" y="876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062598" y="206679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、查询可用的</a:t>
            </a:r>
            <a:r>
              <a:rPr kumimoji="1" lang="en-US" altLang="zh-CN" dirty="0" smtClean="0"/>
              <a:t>storage</a:t>
            </a:r>
            <a:endParaRPr kumimoji="1" lang="zh-CN" altLang="en-US" dirty="0"/>
          </a:p>
        </p:txBody>
      </p:sp>
      <p:cxnSp>
        <p:nvCxnSpPr>
          <p:cNvPr id="44" name="直线箭头连接符 43"/>
          <p:cNvCxnSpPr/>
          <p:nvPr/>
        </p:nvCxnSpPr>
        <p:spPr>
          <a:xfrm flipH="1">
            <a:off x="1177883" y="2542815"/>
            <a:ext cx="44843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916317" y="2190538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、返回信息（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和端口）</a:t>
            </a:r>
            <a:endParaRPr kumimoji="1" lang="zh-CN" altLang="en-US" dirty="0"/>
          </a:p>
        </p:txBody>
      </p:sp>
      <p:cxnSp>
        <p:nvCxnSpPr>
          <p:cNvPr id="46" name="直线箭头连接符 45"/>
          <p:cNvCxnSpPr/>
          <p:nvPr/>
        </p:nvCxnSpPr>
        <p:spPr>
          <a:xfrm>
            <a:off x="1185680" y="3413342"/>
            <a:ext cx="8892569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79605" y="3106289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、上传文件（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metadata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0" name="任意形状 49"/>
          <p:cNvSpPr/>
          <p:nvPr/>
        </p:nvSpPr>
        <p:spPr>
          <a:xfrm>
            <a:off x="10158609" y="3457184"/>
            <a:ext cx="488515" cy="713983"/>
          </a:xfrm>
          <a:custGeom>
            <a:avLst/>
            <a:gdLst>
              <a:gd name="connsiteX0" fmla="*/ 0 w 488515"/>
              <a:gd name="connsiteY0" fmla="*/ 0 h 713983"/>
              <a:gd name="connsiteX1" fmla="*/ 50104 w 488515"/>
              <a:gd name="connsiteY1" fmla="*/ 12526 h 713983"/>
              <a:gd name="connsiteX2" fmla="*/ 125260 w 488515"/>
              <a:gd name="connsiteY2" fmla="*/ 37578 h 713983"/>
              <a:gd name="connsiteX3" fmla="*/ 175364 w 488515"/>
              <a:gd name="connsiteY3" fmla="*/ 50104 h 713983"/>
              <a:gd name="connsiteX4" fmla="*/ 250521 w 488515"/>
              <a:gd name="connsiteY4" fmla="*/ 75156 h 713983"/>
              <a:gd name="connsiteX5" fmla="*/ 288099 w 488515"/>
              <a:gd name="connsiteY5" fmla="*/ 100208 h 713983"/>
              <a:gd name="connsiteX6" fmla="*/ 325677 w 488515"/>
              <a:gd name="connsiteY6" fmla="*/ 112734 h 713983"/>
              <a:gd name="connsiteX7" fmla="*/ 438411 w 488515"/>
              <a:gd name="connsiteY7" fmla="*/ 200416 h 713983"/>
              <a:gd name="connsiteX8" fmla="*/ 463463 w 488515"/>
              <a:gd name="connsiteY8" fmla="*/ 237994 h 713983"/>
              <a:gd name="connsiteX9" fmla="*/ 488515 w 488515"/>
              <a:gd name="connsiteY9" fmla="*/ 313150 h 713983"/>
              <a:gd name="connsiteX10" fmla="*/ 475989 w 488515"/>
              <a:gd name="connsiteY10" fmla="*/ 375780 h 713983"/>
              <a:gd name="connsiteX11" fmla="*/ 450937 w 488515"/>
              <a:gd name="connsiteY11" fmla="*/ 450937 h 713983"/>
              <a:gd name="connsiteX12" fmla="*/ 388307 w 488515"/>
              <a:gd name="connsiteY12" fmla="*/ 563671 h 713983"/>
              <a:gd name="connsiteX13" fmla="*/ 350729 w 488515"/>
              <a:gd name="connsiteY13" fmla="*/ 588723 h 713983"/>
              <a:gd name="connsiteX14" fmla="*/ 325677 w 488515"/>
              <a:gd name="connsiteY14" fmla="*/ 626301 h 713983"/>
              <a:gd name="connsiteX15" fmla="*/ 288099 w 488515"/>
              <a:gd name="connsiteY15" fmla="*/ 651353 h 713983"/>
              <a:gd name="connsiteX16" fmla="*/ 250521 w 488515"/>
              <a:gd name="connsiteY16" fmla="*/ 663879 h 713983"/>
              <a:gd name="connsiteX17" fmla="*/ 125260 w 488515"/>
              <a:gd name="connsiteY17" fmla="*/ 688931 h 713983"/>
              <a:gd name="connsiteX18" fmla="*/ 87682 w 488515"/>
              <a:gd name="connsiteY18" fmla="*/ 701457 h 713983"/>
              <a:gd name="connsiteX19" fmla="*/ 37578 w 488515"/>
              <a:gd name="connsiteY19" fmla="*/ 713983 h 7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8515" h="713983">
                <a:moveTo>
                  <a:pt x="0" y="0"/>
                </a:moveTo>
                <a:cubicBezTo>
                  <a:pt x="16701" y="4175"/>
                  <a:pt x="33615" y="7579"/>
                  <a:pt x="50104" y="12526"/>
                </a:cubicBezTo>
                <a:cubicBezTo>
                  <a:pt x="75397" y="20114"/>
                  <a:pt x="99641" y="31173"/>
                  <a:pt x="125260" y="37578"/>
                </a:cubicBezTo>
                <a:cubicBezTo>
                  <a:pt x="141961" y="41753"/>
                  <a:pt x="158875" y="45157"/>
                  <a:pt x="175364" y="50104"/>
                </a:cubicBezTo>
                <a:cubicBezTo>
                  <a:pt x="200658" y="57692"/>
                  <a:pt x="250521" y="75156"/>
                  <a:pt x="250521" y="75156"/>
                </a:cubicBezTo>
                <a:cubicBezTo>
                  <a:pt x="263047" y="83507"/>
                  <a:pt x="274634" y="93475"/>
                  <a:pt x="288099" y="100208"/>
                </a:cubicBezTo>
                <a:cubicBezTo>
                  <a:pt x="299909" y="106113"/>
                  <a:pt x="314135" y="106322"/>
                  <a:pt x="325677" y="112734"/>
                </a:cubicBezTo>
                <a:cubicBezTo>
                  <a:pt x="369021" y="136814"/>
                  <a:pt x="406931" y="162640"/>
                  <a:pt x="438411" y="200416"/>
                </a:cubicBezTo>
                <a:cubicBezTo>
                  <a:pt x="448049" y="211981"/>
                  <a:pt x="457349" y="224237"/>
                  <a:pt x="463463" y="237994"/>
                </a:cubicBezTo>
                <a:cubicBezTo>
                  <a:pt x="474188" y="262125"/>
                  <a:pt x="488515" y="313150"/>
                  <a:pt x="488515" y="313150"/>
                </a:cubicBezTo>
                <a:cubicBezTo>
                  <a:pt x="484340" y="334027"/>
                  <a:pt x="481591" y="355240"/>
                  <a:pt x="475989" y="375780"/>
                </a:cubicBezTo>
                <a:cubicBezTo>
                  <a:pt x="469041" y="401257"/>
                  <a:pt x="459288" y="425885"/>
                  <a:pt x="450937" y="450937"/>
                </a:cubicBezTo>
                <a:cubicBezTo>
                  <a:pt x="437884" y="490096"/>
                  <a:pt x="425225" y="539059"/>
                  <a:pt x="388307" y="563671"/>
                </a:cubicBezTo>
                <a:lnTo>
                  <a:pt x="350729" y="588723"/>
                </a:lnTo>
                <a:cubicBezTo>
                  <a:pt x="342378" y="601249"/>
                  <a:pt x="336322" y="615656"/>
                  <a:pt x="325677" y="626301"/>
                </a:cubicBezTo>
                <a:cubicBezTo>
                  <a:pt x="315032" y="636946"/>
                  <a:pt x="301564" y="644620"/>
                  <a:pt x="288099" y="651353"/>
                </a:cubicBezTo>
                <a:cubicBezTo>
                  <a:pt x="276289" y="657258"/>
                  <a:pt x="263386" y="660910"/>
                  <a:pt x="250521" y="663879"/>
                </a:cubicBezTo>
                <a:cubicBezTo>
                  <a:pt x="209031" y="673454"/>
                  <a:pt x="165655" y="675466"/>
                  <a:pt x="125260" y="688931"/>
                </a:cubicBezTo>
                <a:cubicBezTo>
                  <a:pt x="112734" y="693106"/>
                  <a:pt x="100378" y="697830"/>
                  <a:pt x="87682" y="701457"/>
                </a:cubicBezTo>
                <a:cubicBezTo>
                  <a:pt x="71129" y="706186"/>
                  <a:pt x="37578" y="713983"/>
                  <a:pt x="37578" y="7139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任意形状 50"/>
          <p:cNvSpPr/>
          <p:nvPr/>
        </p:nvSpPr>
        <p:spPr>
          <a:xfrm>
            <a:off x="10196187" y="4070959"/>
            <a:ext cx="112734" cy="175364"/>
          </a:xfrm>
          <a:custGeom>
            <a:avLst/>
            <a:gdLst>
              <a:gd name="connsiteX0" fmla="*/ 62630 w 112734"/>
              <a:gd name="connsiteY0" fmla="*/ 0 h 175364"/>
              <a:gd name="connsiteX1" fmla="*/ 50104 w 112734"/>
              <a:gd name="connsiteY1" fmla="*/ 50104 h 175364"/>
              <a:gd name="connsiteX2" fmla="*/ 0 w 112734"/>
              <a:gd name="connsiteY2" fmla="*/ 125260 h 175364"/>
              <a:gd name="connsiteX3" fmla="*/ 37578 w 112734"/>
              <a:gd name="connsiteY3" fmla="*/ 150312 h 175364"/>
              <a:gd name="connsiteX4" fmla="*/ 112734 w 112734"/>
              <a:gd name="connsiteY4" fmla="*/ 175364 h 17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34" h="175364">
                <a:moveTo>
                  <a:pt x="62630" y="0"/>
                </a:moveTo>
                <a:cubicBezTo>
                  <a:pt x="58455" y="16701"/>
                  <a:pt x="57803" y="34706"/>
                  <a:pt x="50104" y="50104"/>
                </a:cubicBezTo>
                <a:cubicBezTo>
                  <a:pt x="36639" y="77034"/>
                  <a:pt x="0" y="125260"/>
                  <a:pt x="0" y="125260"/>
                </a:cubicBezTo>
                <a:cubicBezTo>
                  <a:pt x="12526" y="133611"/>
                  <a:pt x="23821" y="144198"/>
                  <a:pt x="37578" y="150312"/>
                </a:cubicBezTo>
                <a:cubicBezTo>
                  <a:pt x="61709" y="161037"/>
                  <a:pt x="112734" y="175364"/>
                  <a:pt x="112734" y="1753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308921" y="357940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、生成</a:t>
            </a:r>
            <a:r>
              <a:rPr kumimoji="1" lang="en-US" altLang="zh-CN" dirty="0" err="1" smtClean="0"/>
              <a:t>file_id</a:t>
            </a:r>
            <a:endParaRPr kumimoji="1" lang="en-US" altLang="zh-CN" dirty="0" smtClean="0"/>
          </a:p>
        </p:txBody>
      </p:sp>
      <p:sp>
        <p:nvSpPr>
          <p:cNvPr id="53" name="任意形状 52"/>
          <p:cNvSpPr/>
          <p:nvPr/>
        </p:nvSpPr>
        <p:spPr>
          <a:xfrm>
            <a:off x="10171135" y="4258849"/>
            <a:ext cx="563671" cy="663913"/>
          </a:xfrm>
          <a:custGeom>
            <a:avLst/>
            <a:gdLst>
              <a:gd name="connsiteX0" fmla="*/ 0 w 563671"/>
              <a:gd name="connsiteY0" fmla="*/ 25052 h 663913"/>
              <a:gd name="connsiteX1" fmla="*/ 150312 w 563671"/>
              <a:gd name="connsiteY1" fmla="*/ 0 h 663913"/>
              <a:gd name="connsiteX2" fmla="*/ 325677 w 563671"/>
              <a:gd name="connsiteY2" fmla="*/ 12526 h 663913"/>
              <a:gd name="connsiteX3" fmla="*/ 413359 w 563671"/>
              <a:gd name="connsiteY3" fmla="*/ 37578 h 663913"/>
              <a:gd name="connsiteX4" fmla="*/ 438411 w 563671"/>
              <a:gd name="connsiteY4" fmla="*/ 75156 h 663913"/>
              <a:gd name="connsiteX5" fmla="*/ 475989 w 563671"/>
              <a:gd name="connsiteY5" fmla="*/ 100209 h 663913"/>
              <a:gd name="connsiteX6" fmla="*/ 526093 w 563671"/>
              <a:gd name="connsiteY6" fmla="*/ 175365 h 663913"/>
              <a:gd name="connsiteX7" fmla="*/ 551145 w 563671"/>
              <a:gd name="connsiteY7" fmla="*/ 212943 h 663913"/>
              <a:gd name="connsiteX8" fmla="*/ 563671 w 563671"/>
              <a:gd name="connsiteY8" fmla="*/ 250521 h 663913"/>
              <a:gd name="connsiteX9" fmla="*/ 551145 w 563671"/>
              <a:gd name="connsiteY9" fmla="*/ 375781 h 663913"/>
              <a:gd name="connsiteX10" fmla="*/ 488515 w 563671"/>
              <a:gd name="connsiteY10" fmla="*/ 488515 h 663913"/>
              <a:gd name="connsiteX11" fmla="*/ 438411 w 563671"/>
              <a:gd name="connsiteY11" fmla="*/ 551146 h 663913"/>
              <a:gd name="connsiteX12" fmla="*/ 400833 w 563671"/>
              <a:gd name="connsiteY12" fmla="*/ 576198 h 663913"/>
              <a:gd name="connsiteX13" fmla="*/ 237995 w 563671"/>
              <a:gd name="connsiteY13" fmla="*/ 613776 h 663913"/>
              <a:gd name="connsiteX14" fmla="*/ 162838 w 563671"/>
              <a:gd name="connsiteY14" fmla="*/ 626302 h 663913"/>
              <a:gd name="connsiteX15" fmla="*/ 87682 w 563671"/>
              <a:gd name="connsiteY15" fmla="*/ 651354 h 663913"/>
              <a:gd name="connsiteX16" fmla="*/ 37578 w 563671"/>
              <a:gd name="connsiteY16" fmla="*/ 663880 h 66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3671" h="663913">
                <a:moveTo>
                  <a:pt x="0" y="25052"/>
                </a:moveTo>
                <a:cubicBezTo>
                  <a:pt x="52770" y="11860"/>
                  <a:pt x="91667" y="0"/>
                  <a:pt x="150312" y="0"/>
                </a:cubicBezTo>
                <a:cubicBezTo>
                  <a:pt x="208916" y="0"/>
                  <a:pt x="267222" y="8351"/>
                  <a:pt x="325677" y="12526"/>
                </a:cubicBezTo>
                <a:cubicBezTo>
                  <a:pt x="328950" y="13344"/>
                  <a:pt x="405191" y="31043"/>
                  <a:pt x="413359" y="37578"/>
                </a:cubicBezTo>
                <a:cubicBezTo>
                  <a:pt x="425114" y="46982"/>
                  <a:pt x="427766" y="64511"/>
                  <a:pt x="438411" y="75156"/>
                </a:cubicBezTo>
                <a:cubicBezTo>
                  <a:pt x="449056" y="85801"/>
                  <a:pt x="463463" y="91858"/>
                  <a:pt x="475989" y="100209"/>
                </a:cubicBezTo>
                <a:lnTo>
                  <a:pt x="526093" y="175365"/>
                </a:lnTo>
                <a:cubicBezTo>
                  <a:pt x="534444" y="187891"/>
                  <a:pt x="546384" y="198661"/>
                  <a:pt x="551145" y="212943"/>
                </a:cubicBezTo>
                <a:lnTo>
                  <a:pt x="563671" y="250521"/>
                </a:lnTo>
                <a:cubicBezTo>
                  <a:pt x="559496" y="292274"/>
                  <a:pt x="557526" y="334307"/>
                  <a:pt x="551145" y="375781"/>
                </a:cubicBezTo>
                <a:cubicBezTo>
                  <a:pt x="544531" y="418773"/>
                  <a:pt x="510750" y="455162"/>
                  <a:pt x="488515" y="488515"/>
                </a:cubicBezTo>
                <a:cubicBezTo>
                  <a:pt x="469915" y="516415"/>
                  <a:pt x="463907" y="530749"/>
                  <a:pt x="438411" y="551146"/>
                </a:cubicBezTo>
                <a:cubicBezTo>
                  <a:pt x="426656" y="560551"/>
                  <a:pt x="414590" y="570084"/>
                  <a:pt x="400833" y="576198"/>
                </a:cubicBezTo>
                <a:cubicBezTo>
                  <a:pt x="333264" y="606229"/>
                  <a:pt x="312021" y="602387"/>
                  <a:pt x="237995" y="613776"/>
                </a:cubicBezTo>
                <a:cubicBezTo>
                  <a:pt x="212892" y="617638"/>
                  <a:pt x="187890" y="622127"/>
                  <a:pt x="162838" y="626302"/>
                </a:cubicBezTo>
                <a:lnTo>
                  <a:pt x="87682" y="651354"/>
                </a:lnTo>
                <a:cubicBezTo>
                  <a:pt x="46143" y="665200"/>
                  <a:pt x="63308" y="663880"/>
                  <a:pt x="37578" y="663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10208713" y="4822521"/>
            <a:ext cx="137786" cy="175431"/>
          </a:xfrm>
          <a:custGeom>
            <a:avLst/>
            <a:gdLst>
              <a:gd name="connsiteX0" fmla="*/ 50104 w 137786"/>
              <a:gd name="connsiteY0" fmla="*/ 0 h 175431"/>
              <a:gd name="connsiteX1" fmla="*/ 25052 w 137786"/>
              <a:gd name="connsiteY1" fmla="*/ 87682 h 175431"/>
              <a:gd name="connsiteX2" fmla="*/ 0 w 137786"/>
              <a:gd name="connsiteY2" fmla="*/ 125260 h 175431"/>
              <a:gd name="connsiteX3" fmla="*/ 37578 w 137786"/>
              <a:gd name="connsiteY3" fmla="*/ 150312 h 175431"/>
              <a:gd name="connsiteX4" fmla="*/ 137786 w 137786"/>
              <a:gd name="connsiteY4" fmla="*/ 175364 h 17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86" h="175431">
                <a:moveTo>
                  <a:pt x="50104" y="0"/>
                </a:moveTo>
                <a:cubicBezTo>
                  <a:pt x="46091" y="16053"/>
                  <a:pt x="34037" y="69712"/>
                  <a:pt x="25052" y="87682"/>
                </a:cubicBezTo>
                <a:cubicBezTo>
                  <a:pt x="18319" y="101147"/>
                  <a:pt x="8351" y="112734"/>
                  <a:pt x="0" y="125260"/>
                </a:cubicBezTo>
                <a:cubicBezTo>
                  <a:pt x="12526" y="133611"/>
                  <a:pt x="23821" y="144198"/>
                  <a:pt x="37578" y="150312"/>
                </a:cubicBezTo>
                <a:cubicBezTo>
                  <a:pt x="99887" y="178005"/>
                  <a:pt x="92895" y="175364"/>
                  <a:pt x="137786" y="1753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0284083" y="433400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、保存到磁盘</a:t>
            </a:r>
            <a:endParaRPr kumimoji="1" lang="zh-CN" altLang="en-US" dirty="0"/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1164917" y="4931771"/>
            <a:ext cx="8971770" cy="619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892693" y="4611469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zh-CN" altLang="en-US" dirty="0" smtClean="0"/>
              <a:t>、返回</a:t>
            </a:r>
            <a:r>
              <a:rPr kumimoji="1" lang="en-US" altLang="zh-CN" dirty="0" err="1" smtClean="0"/>
              <a:t>file_id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路径信息和文件名）</a:t>
            </a:r>
            <a:endParaRPr kumimoji="1" lang="en-US" altLang="zh-CN" dirty="0" smtClean="0"/>
          </a:p>
        </p:txBody>
      </p:sp>
      <p:sp>
        <p:nvSpPr>
          <p:cNvPr id="59" name="任意形状 58"/>
          <p:cNvSpPr/>
          <p:nvPr/>
        </p:nvSpPr>
        <p:spPr>
          <a:xfrm>
            <a:off x="1202499" y="5010411"/>
            <a:ext cx="601250" cy="977102"/>
          </a:xfrm>
          <a:custGeom>
            <a:avLst/>
            <a:gdLst>
              <a:gd name="connsiteX0" fmla="*/ 0 w 601250"/>
              <a:gd name="connsiteY0" fmla="*/ 0 h 977102"/>
              <a:gd name="connsiteX1" fmla="*/ 50105 w 601250"/>
              <a:gd name="connsiteY1" fmla="*/ 12526 h 977102"/>
              <a:gd name="connsiteX2" fmla="*/ 125261 w 601250"/>
              <a:gd name="connsiteY2" fmla="*/ 25052 h 977102"/>
              <a:gd name="connsiteX3" fmla="*/ 200417 w 601250"/>
              <a:gd name="connsiteY3" fmla="*/ 50104 h 977102"/>
              <a:gd name="connsiteX4" fmla="*/ 237995 w 601250"/>
              <a:gd name="connsiteY4" fmla="*/ 62630 h 977102"/>
              <a:gd name="connsiteX5" fmla="*/ 275573 w 601250"/>
              <a:gd name="connsiteY5" fmla="*/ 75156 h 977102"/>
              <a:gd name="connsiteX6" fmla="*/ 313151 w 601250"/>
              <a:gd name="connsiteY6" fmla="*/ 100208 h 977102"/>
              <a:gd name="connsiteX7" fmla="*/ 463463 w 601250"/>
              <a:gd name="connsiteY7" fmla="*/ 175364 h 977102"/>
              <a:gd name="connsiteX8" fmla="*/ 563672 w 601250"/>
              <a:gd name="connsiteY8" fmla="*/ 288099 h 977102"/>
              <a:gd name="connsiteX9" fmla="*/ 588724 w 601250"/>
              <a:gd name="connsiteY9" fmla="*/ 363255 h 977102"/>
              <a:gd name="connsiteX10" fmla="*/ 601250 w 601250"/>
              <a:gd name="connsiteY10" fmla="*/ 400833 h 977102"/>
              <a:gd name="connsiteX11" fmla="*/ 588724 w 601250"/>
              <a:gd name="connsiteY11" fmla="*/ 526093 h 977102"/>
              <a:gd name="connsiteX12" fmla="*/ 551146 w 601250"/>
              <a:gd name="connsiteY12" fmla="*/ 601249 h 977102"/>
              <a:gd name="connsiteX13" fmla="*/ 488515 w 601250"/>
              <a:gd name="connsiteY13" fmla="*/ 663879 h 977102"/>
              <a:gd name="connsiteX14" fmla="*/ 450937 w 601250"/>
              <a:gd name="connsiteY14" fmla="*/ 688931 h 977102"/>
              <a:gd name="connsiteX15" fmla="*/ 425885 w 601250"/>
              <a:gd name="connsiteY15" fmla="*/ 713984 h 977102"/>
              <a:gd name="connsiteX16" fmla="*/ 338203 w 601250"/>
              <a:gd name="connsiteY16" fmla="*/ 764088 h 977102"/>
              <a:gd name="connsiteX17" fmla="*/ 300625 w 601250"/>
              <a:gd name="connsiteY17" fmla="*/ 801666 h 977102"/>
              <a:gd name="connsiteX18" fmla="*/ 225469 w 601250"/>
              <a:gd name="connsiteY18" fmla="*/ 826718 h 977102"/>
              <a:gd name="connsiteX19" fmla="*/ 112735 w 601250"/>
              <a:gd name="connsiteY19" fmla="*/ 914400 h 977102"/>
              <a:gd name="connsiteX20" fmla="*/ 75157 w 601250"/>
              <a:gd name="connsiteY20" fmla="*/ 939452 h 977102"/>
              <a:gd name="connsiteX21" fmla="*/ 37579 w 601250"/>
              <a:gd name="connsiteY21" fmla="*/ 977030 h 97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1250" h="977102">
                <a:moveTo>
                  <a:pt x="0" y="0"/>
                </a:moveTo>
                <a:cubicBezTo>
                  <a:pt x="16702" y="4175"/>
                  <a:pt x="33224" y="9150"/>
                  <a:pt x="50105" y="12526"/>
                </a:cubicBezTo>
                <a:cubicBezTo>
                  <a:pt x="75009" y="17507"/>
                  <a:pt x="100622" y="18892"/>
                  <a:pt x="125261" y="25052"/>
                </a:cubicBezTo>
                <a:cubicBezTo>
                  <a:pt x="150880" y="31457"/>
                  <a:pt x="175365" y="41753"/>
                  <a:pt x="200417" y="50104"/>
                </a:cubicBezTo>
                <a:lnTo>
                  <a:pt x="237995" y="62630"/>
                </a:lnTo>
                <a:cubicBezTo>
                  <a:pt x="250521" y="66805"/>
                  <a:pt x="264587" y="67832"/>
                  <a:pt x="275573" y="75156"/>
                </a:cubicBezTo>
                <a:cubicBezTo>
                  <a:pt x="288099" y="83507"/>
                  <a:pt x="299394" y="94094"/>
                  <a:pt x="313151" y="100208"/>
                </a:cubicBezTo>
                <a:cubicBezTo>
                  <a:pt x="386502" y="132809"/>
                  <a:pt x="400960" y="112861"/>
                  <a:pt x="463463" y="175364"/>
                </a:cubicBezTo>
                <a:cubicBezTo>
                  <a:pt x="486140" y="198041"/>
                  <a:pt x="545790" y="247865"/>
                  <a:pt x="563672" y="288099"/>
                </a:cubicBezTo>
                <a:cubicBezTo>
                  <a:pt x="574397" y="312230"/>
                  <a:pt x="580373" y="338203"/>
                  <a:pt x="588724" y="363255"/>
                </a:cubicBezTo>
                <a:lnTo>
                  <a:pt x="601250" y="400833"/>
                </a:lnTo>
                <a:cubicBezTo>
                  <a:pt x="597075" y="442586"/>
                  <a:pt x="595105" y="484619"/>
                  <a:pt x="588724" y="526093"/>
                </a:cubicBezTo>
                <a:cubicBezTo>
                  <a:pt x="584624" y="552740"/>
                  <a:pt x="568487" y="581431"/>
                  <a:pt x="551146" y="601249"/>
                </a:cubicBezTo>
                <a:cubicBezTo>
                  <a:pt x="531704" y="623468"/>
                  <a:pt x="513081" y="647502"/>
                  <a:pt x="488515" y="663879"/>
                </a:cubicBezTo>
                <a:cubicBezTo>
                  <a:pt x="475989" y="672230"/>
                  <a:pt x="462692" y="679526"/>
                  <a:pt x="450937" y="688931"/>
                </a:cubicBezTo>
                <a:cubicBezTo>
                  <a:pt x="441715" y="696309"/>
                  <a:pt x="435107" y="706606"/>
                  <a:pt x="425885" y="713984"/>
                </a:cubicBezTo>
                <a:cubicBezTo>
                  <a:pt x="327284" y="792866"/>
                  <a:pt x="458191" y="678382"/>
                  <a:pt x="338203" y="764088"/>
                </a:cubicBezTo>
                <a:cubicBezTo>
                  <a:pt x="323788" y="774384"/>
                  <a:pt x="316110" y="793063"/>
                  <a:pt x="300625" y="801666"/>
                </a:cubicBezTo>
                <a:cubicBezTo>
                  <a:pt x="277541" y="814490"/>
                  <a:pt x="225469" y="826718"/>
                  <a:pt x="225469" y="826718"/>
                </a:cubicBezTo>
                <a:cubicBezTo>
                  <a:pt x="166601" y="885586"/>
                  <a:pt x="202630" y="854470"/>
                  <a:pt x="112735" y="914400"/>
                </a:cubicBezTo>
                <a:lnTo>
                  <a:pt x="75157" y="939452"/>
                </a:lnTo>
                <a:cubicBezTo>
                  <a:pt x="47789" y="980504"/>
                  <a:pt x="65159" y="977030"/>
                  <a:pt x="37579" y="9770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任意形状 59"/>
          <p:cNvSpPr/>
          <p:nvPr/>
        </p:nvSpPr>
        <p:spPr>
          <a:xfrm>
            <a:off x="1215025" y="5812077"/>
            <a:ext cx="175365" cy="238027"/>
          </a:xfrm>
          <a:custGeom>
            <a:avLst/>
            <a:gdLst>
              <a:gd name="connsiteX0" fmla="*/ 62631 w 175365"/>
              <a:gd name="connsiteY0" fmla="*/ 0 h 238027"/>
              <a:gd name="connsiteX1" fmla="*/ 37579 w 175365"/>
              <a:gd name="connsiteY1" fmla="*/ 87682 h 238027"/>
              <a:gd name="connsiteX2" fmla="*/ 12526 w 175365"/>
              <a:gd name="connsiteY2" fmla="*/ 112734 h 238027"/>
              <a:gd name="connsiteX3" fmla="*/ 0 w 175365"/>
              <a:gd name="connsiteY3" fmla="*/ 150312 h 238027"/>
              <a:gd name="connsiteX4" fmla="*/ 87683 w 175365"/>
              <a:gd name="connsiteY4" fmla="*/ 212942 h 238027"/>
              <a:gd name="connsiteX5" fmla="*/ 125261 w 175365"/>
              <a:gd name="connsiteY5" fmla="*/ 225468 h 238027"/>
              <a:gd name="connsiteX6" fmla="*/ 175365 w 175365"/>
              <a:gd name="connsiteY6" fmla="*/ 237994 h 2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365" h="238027">
                <a:moveTo>
                  <a:pt x="62631" y="0"/>
                </a:moveTo>
                <a:cubicBezTo>
                  <a:pt x="60291" y="9358"/>
                  <a:pt x="45280" y="74847"/>
                  <a:pt x="37579" y="87682"/>
                </a:cubicBezTo>
                <a:cubicBezTo>
                  <a:pt x="31503" y="97809"/>
                  <a:pt x="20877" y="104383"/>
                  <a:pt x="12526" y="112734"/>
                </a:cubicBezTo>
                <a:cubicBezTo>
                  <a:pt x="8351" y="125260"/>
                  <a:pt x="0" y="137108"/>
                  <a:pt x="0" y="150312"/>
                </a:cubicBezTo>
                <a:cubicBezTo>
                  <a:pt x="0" y="205984"/>
                  <a:pt x="41754" y="197632"/>
                  <a:pt x="87683" y="212942"/>
                </a:cubicBezTo>
                <a:lnTo>
                  <a:pt x="125261" y="225468"/>
                </a:lnTo>
                <a:cubicBezTo>
                  <a:pt x="166800" y="239314"/>
                  <a:pt x="149635" y="237994"/>
                  <a:pt x="175365" y="2379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158865" y="602932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r>
              <a:rPr kumimoji="1" lang="zh-CN" altLang="en-US" dirty="0" smtClean="0"/>
              <a:t>、存储文件信息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85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35" y="325677"/>
            <a:ext cx="11110586" cy="622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620" y="551145"/>
            <a:ext cx="1290181" cy="726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Client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2937" y="551145"/>
            <a:ext cx="1290181" cy="726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Tracker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Server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507254" y="551145"/>
            <a:ext cx="1290181" cy="726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Server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1183710" y="1277655"/>
            <a:ext cx="1" cy="50730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5668026" y="1277654"/>
            <a:ext cx="1" cy="50730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10152341" y="1290180"/>
            <a:ext cx="1" cy="50730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5668026" y="1597956"/>
            <a:ext cx="44843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87570" y="1277654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、定时向</a:t>
            </a:r>
            <a:r>
              <a:rPr kumimoji="1" lang="en-US" altLang="zh-CN" sz="1400" dirty="0" smtClean="0"/>
              <a:t>Tracker</a:t>
            </a:r>
            <a:r>
              <a:rPr kumimoji="1" lang="zh-CN" altLang="en-US" sz="1400" dirty="0" smtClean="0"/>
              <a:t>上传状态信息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183710" y="2004164"/>
            <a:ext cx="4484316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76820" y="165988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、上传链接请求</a:t>
            </a:r>
            <a:endParaRPr kumimoji="1" lang="zh-CN" altLang="en-US" dirty="0"/>
          </a:p>
        </p:txBody>
      </p:sp>
      <p:sp>
        <p:nvSpPr>
          <p:cNvPr id="15" name="任意形状 14"/>
          <p:cNvSpPr/>
          <p:nvPr/>
        </p:nvSpPr>
        <p:spPr>
          <a:xfrm>
            <a:off x="5674291" y="2066795"/>
            <a:ext cx="388307" cy="438443"/>
          </a:xfrm>
          <a:custGeom>
            <a:avLst/>
            <a:gdLst>
              <a:gd name="connsiteX0" fmla="*/ 0 w 388307"/>
              <a:gd name="connsiteY0" fmla="*/ 0 h 438443"/>
              <a:gd name="connsiteX1" fmla="*/ 237995 w 388307"/>
              <a:gd name="connsiteY1" fmla="*/ 12526 h 438443"/>
              <a:gd name="connsiteX2" fmla="*/ 313151 w 388307"/>
              <a:gd name="connsiteY2" fmla="*/ 37578 h 438443"/>
              <a:gd name="connsiteX3" fmla="*/ 363255 w 388307"/>
              <a:gd name="connsiteY3" fmla="*/ 150312 h 438443"/>
              <a:gd name="connsiteX4" fmla="*/ 375781 w 388307"/>
              <a:gd name="connsiteY4" fmla="*/ 187890 h 438443"/>
              <a:gd name="connsiteX5" fmla="*/ 388307 w 388307"/>
              <a:gd name="connsiteY5" fmla="*/ 225468 h 438443"/>
              <a:gd name="connsiteX6" fmla="*/ 363255 w 388307"/>
              <a:gd name="connsiteY6" fmla="*/ 300624 h 438443"/>
              <a:gd name="connsiteX7" fmla="*/ 288099 w 388307"/>
              <a:gd name="connsiteY7" fmla="*/ 350728 h 438443"/>
              <a:gd name="connsiteX8" fmla="*/ 137787 w 388307"/>
              <a:gd name="connsiteY8" fmla="*/ 400832 h 438443"/>
              <a:gd name="connsiteX9" fmla="*/ 50104 w 388307"/>
              <a:gd name="connsiteY9" fmla="*/ 425884 h 438443"/>
              <a:gd name="connsiteX10" fmla="*/ 0 w 388307"/>
              <a:gd name="connsiteY10" fmla="*/ 438410 h 43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307" h="438443">
                <a:moveTo>
                  <a:pt x="0" y="0"/>
                </a:moveTo>
                <a:cubicBezTo>
                  <a:pt x="79332" y="4175"/>
                  <a:pt x="159119" y="3061"/>
                  <a:pt x="237995" y="12526"/>
                </a:cubicBezTo>
                <a:cubicBezTo>
                  <a:pt x="264214" y="15672"/>
                  <a:pt x="313151" y="37578"/>
                  <a:pt x="313151" y="37578"/>
                </a:cubicBezTo>
                <a:cubicBezTo>
                  <a:pt x="352851" y="97128"/>
                  <a:pt x="333442" y="60874"/>
                  <a:pt x="363255" y="150312"/>
                </a:cubicBezTo>
                <a:lnTo>
                  <a:pt x="375781" y="187890"/>
                </a:lnTo>
                <a:lnTo>
                  <a:pt x="388307" y="225468"/>
                </a:lnTo>
                <a:cubicBezTo>
                  <a:pt x="379956" y="250520"/>
                  <a:pt x="385227" y="285976"/>
                  <a:pt x="363255" y="300624"/>
                </a:cubicBezTo>
                <a:cubicBezTo>
                  <a:pt x="338203" y="317325"/>
                  <a:pt x="316663" y="341207"/>
                  <a:pt x="288099" y="350728"/>
                </a:cubicBezTo>
                <a:lnTo>
                  <a:pt x="137787" y="400832"/>
                </a:lnTo>
                <a:cubicBezTo>
                  <a:pt x="47687" y="430865"/>
                  <a:pt x="160201" y="394428"/>
                  <a:pt x="50104" y="425884"/>
                </a:cubicBezTo>
                <a:cubicBezTo>
                  <a:pt x="1642" y="439730"/>
                  <a:pt x="27919" y="438410"/>
                  <a:pt x="0" y="4384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62598" y="206679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、查询可用的</a:t>
            </a:r>
            <a:r>
              <a:rPr kumimoji="1" lang="en-US" altLang="zh-CN" dirty="0" smtClean="0"/>
              <a:t>storage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1177883" y="2542815"/>
            <a:ext cx="44843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16317" y="2190538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、返回信息（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和端口）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1185680" y="3413342"/>
            <a:ext cx="8892569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79605" y="3106289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file_id</a:t>
            </a:r>
            <a:r>
              <a:rPr kumimoji="1" lang="zh-CN" altLang="en-US" dirty="0" smtClean="0"/>
              <a:t>（组名、路径、文件名）</a:t>
            </a:r>
            <a:endParaRPr kumimoji="1" lang="zh-CN" altLang="en-US" dirty="0"/>
          </a:p>
        </p:txBody>
      </p:sp>
      <p:sp>
        <p:nvSpPr>
          <p:cNvPr id="21" name="任意形状 20"/>
          <p:cNvSpPr/>
          <p:nvPr/>
        </p:nvSpPr>
        <p:spPr>
          <a:xfrm>
            <a:off x="10158609" y="3457184"/>
            <a:ext cx="488515" cy="713983"/>
          </a:xfrm>
          <a:custGeom>
            <a:avLst/>
            <a:gdLst>
              <a:gd name="connsiteX0" fmla="*/ 0 w 488515"/>
              <a:gd name="connsiteY0" fmla="*/ 0 h 713983"/>
              <a:gd name="connsiteX1" fmla="*/ 50104 w 488515"/>
              <a:gd name="connsiteY1" fmla="*/ 12526 h 713983"/>
              <a:gd name="connsiteX2" fmla="*/ 125260 w 488515"/>
              <a:gd name="connsiteY2" fmla="*/ 37578 h 713983"/>
              <a:gd name="connsiteX3" fmla="*/ 175364 w 488515"/>
              <a:gd name="connsiteY3" fmla="*/ 50104 h 713983"/>
              <a:gd name="connsiteX4" fmla="*/ 250521 w 488515"/>
              <a:gd name="connsiteY4" fmla="*/ 75156 h 713983"/>
              <a:gd name="connsiteX5" fmla="*/ 288099 w 488515"/>
              <a:gd name="connsiteY5" fmla="*/ 100208 h 713983"/>
              <a:gd name="connsiteX6" fmla="*/ 325677 w 488515"/>
              <a:gd name="connsiteY6" fmla="*/ 112734 h 713983"/>
              <a:gd name="connsiteX7" fmla="*/ 438411 w 488515"/>
              <a:gd name="connsiteY7" fmla="*/ 200416 h 713983"/>
              <a:gd name="connsiteX8" fmla="*/ 463463 w 488515"/>
              <a:gd name="connsiteY8" fmla="*/ 237994 h 713983"/>
              <a:gd name="connsiteX9" fmla="*/ 488515 w 488515"/>
              <a:gd name="connsiteY9" fmla="*/ 313150 h 713983"/>
              <a:gd name="connsiteX10" fmla="*/ 475989 w 488515"/>
              <a:gd name="connsiteY10" fmla="*/ 375780 h 713983"/>
              <a:gd name="connsiteX11" fmla="*/ 450937 w 488515"/>
              <a:gd name="connsiteY11" fmla="*/ 450937 h 713983"/>
              <a:gd name="connsiteX12" fmla="*/ 388307 w 488515"/>
              <a:gd name="connsiteY12" fmla="*/ 563671 h 713983"/>
              <a:gd name="connsiteX13" fmla="*/ 350729 w 488515"/>
              <a:gd name="connsiteY13" fmla="*/ 588723 h 713983"/>
              <a:gd name="connsiteX14" fmla="*/ 325677 w 488515"/>
              <a:gd name="connsiteY14" fmla="*/ 626301 h 713983"/>
              <a:gd name="connsiteX15" fmla="*/ 288099 w 488515"/>
              <a:gd name="connsiteY15" fmla="*/ 651353 h 713983"/>
              <a:gd name="connsiteX16" fmla="*/ 250521 w 488515"/>
              <a:gd name="connsiteY16" fmla="*/ 663879 h 713983"/>
              <a:gd name="connsiteX17" fmla="*/ 125260 w 488515"/>
              <a:gd name="connsiteY17" fmla="*/ 688931 h 713983"/>
              <a:gd name="connsiteX18" fmla="*/ 87682 w 488515"/>
              <a:gd name="connsiteY18" fmla="*/ 701457 h 713983"/>
              <a:gd name="connsiteX19" fmla="*/ 37578 w 488515"/>
              <a:gd name="connsiteY19" fmla="*/ 713983 h 7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8515" h="713983">
                <a:moveTo>
                  <a:pt x="0" y="0"/>
                </a:moveTo>
                <a:cubicBezTo>
                  <a:pt x="16701" y="4175"/>
                  <a:pt x="33615" y="7579"/>
                  <a:pt x="50104" y="12526"/>
                </a:cubicBezTo>
                <a:cubicBezTo>
                  <a:pt x="75397" y="20114"/>
                  <a:pt x="99641" y="31173"/>
                  <a:pt x="125260" y="37578"/>
                </a:cubicBezTo>
                <a:cubicBezTo>
                  <a:pt x="141961" y="41753"/>
                  <a:pt x="158875" y="45157"/>
                  <a:pt x="175364" y="50104"/>
                </a:cubicBezTo>
                <a:cubicBezTo>
                  <a:pt x="200658" y="57692"/>
                  <a:pt x="250521" y="75156"/>
                  <a:pt x="250521" y="75156"/>
                </a:cubicBezTo>
                <a:cubicBezTo>
                  <a:pt x="263047" y="83507"/>
                  <a:pt x="274634" y="93475"/>
                  <a:pt x="288099" y="100208"/>
                </a:cubicBezTo>
                <a:cubicBezTo>
                  <a:pt x="299909" y="106113"/>
                  <a:pt x="314135" y="106322"/>
                  <a:pt x="325677" y="112734"/>
                </a:cubicBezTo>
                <a:cubicBezTo>
                  <a:pt x="369021" y="136814"/>
                  <a:pt x="406931" y="162640"/>
                  <a:pt x="438411" y="200416"/>
                </a:cubicBezTo>
                <a:cubicBezTo>
                  <a:pt x="448049" y="211981"/>
                  <a:pt x="457349" y="224237"/>
                  <a:pt x="463463" y="237994"/>
                </a:cubicBezTo>
                <a:cubicBezTo>
                  <a:pt x="474188" y="262125"/>
                  <a:pt x="488515" y="313150"/>
                  <a:pt x="488515" y="313150"/>
                </a:cubicBezTo>
                <a:cubicBezTo>
                  <a:pt x="484340" y="334027"/>
                  <a:pt x="481591" y="355240"/>
                  <a:pt x="475989" y="375780"/>
                </a:cubicBezTo>
                <a:cubicBezTo>
                  <a:pt x="469041" y="401257"/>
                  <a:pt x="459288" y="425885"/>
                  <a:pt x="450937" y="450937"/>
                </a:cubicBezTo>
                <a:cubicBezTo>
                  <a:pt x="437884" y="490096"/>
                  <a:pt x="425225" y="539059"/>
                  <a:pt x="388307" y="563671"/>
                </a:cubicBezTo>
                <a:lnTo>
                  <a:pt x="350729" y="588723"/>
                </a:lnTo>
                <a:cubicBezTo>
                  <a:pt x="342378" y="601249"/>
                  <a:pt x="336322" y="615656"/>
                  <a:pt x="325677" y="626301"/>
                </a:cubicBezTo>
                <a:cubicBezTo>
                  <a:pt x="315032" y="636946"/>
                  <a:pt x="301564" y="644620"/>
                  <a:pt x="288099" y="651353"/>
                </a:cubicBezTo>
                <a:cubicBezTo>
                  <a:pt x="276289" y="657258"/>
                  <a:pt x="263386" y="660910"/>
                  <a:pt x="250521" y="663879"/>
                </a:cubicBezTo>
                <a:cubicBezTo>
                  <a:pt x="209031" y="673454"/>
                  <a:pt x="165655" y="675466"/>
                  <a:pt x="125260" y="688931"/>
                </a:cubicBezTo>
                <a:cubicBezTo>
                  <a:pt x="112734" y="693106"/>
                  <a:pt x="100378" y="697830"/>
                  <a:pt x="87682" y="701457"/>
                </a:cubicBezTo>
                <a:cubicBezTo>
                  <a:pt x="71129" y="706186"/>
                  <a:pt x="37578" y="713983"/>
                  <a:pt x="37578" y="7139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308921" y="357940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、查找文件</a:t>
            </a:r>
            <a:endParaRPr kumimoji="1" lang="en-US" altLang="zh-CN" dirty="0" smtClean="0"/>
          </a:p>
        </p:txBody>
      </p:sp>
      <p:cxnSp>
        <p:nvCxnSpPr>
          <p:cNvPr id="23" name="直线箭头连接符 22"/>
          <p:cNvCxnSpPr/>
          <p:nvPr/>
        </p:nvCxnSpPr>
        <p:spPr>
          <a:xfrm flipH="1" flipV="1">
            <a:off x="1164917" y="4155159"/>
            <a:ext cx="8971770" cy="619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61799" y="384779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、返回</a:t>
            </a:r>
            <a:r>
              <a:rPr kumimoji="1" lang="en-US" altLang="zh-CN" dirty="0" err="1" smtClean="0"/>
              <a:t>file_content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449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125</Words>
  <Application>Microsoft Macintosh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2019-11-18T09:10:35Z</dcterms:created>
  <dcterms:modified xsi:type="dcterms:W3CDTF">2019-11-18T11:46:06Z</dcterms:modified>
</cp:coreProperties>
</file>