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58" r:id="rId4"/>
    <p:sldId id="262" r:id="rId5"/>
    <p:sldId id="264" r:id="rId6"/>
    <p:sldId id="265" r:id="rId7"/>
    <p:sldId id="263" r:id="rId8"/>
    <p:sldId id="266" r:id="rId9"/>
    <p:sldId id="261" r:id="rId10"/>
    <p:sldId id="2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678"/>
  </p:normalViewPr>
  <p:slideViewPr>
    <p:cSldViewPr snapToGrid="0">
      <p:cViewPr varScale="1">
        <p:scale>
          <a:sx n="179" d="100"/>
          <a:sy n="179" d="100"/>
        </p:scale>
        <p:origin x="18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2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06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95801" y="937676"/>
            <a:ext cx="1437152" cy="143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5" name="Google Shape;55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598088" y="2152350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altLang="zh-CN" dirty="0" err="1"/>
              <a:t>SkyWalking's</a:t>
            </a:r>
            <a:r>
              <a:rPr lang="en" altLang="zh-CN" dirty="0"/>
              <a:t> 2019-2020 </a:t>
            </a:r>
            <a:br>
              <a:rPr lang="en" altLang="zh-CN" dirty="0"/>
            </a:br>
            <a:r>
              <a:rPr lang="en" altLang="zh-CN" dirty="0"/>
              <a:t>and beyond</a:t>
            </a:r>
            <a:endParaRPr sz="3600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98088" y="3586254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dirty="0"/>
              <a:t>Sheng Wu 吴晟, Founding Engineer, Tetrate.io</a:t>
            </a:r>
            <a:endParaRPr lang="en-US" altLang="zh-H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H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Apache SkyWalking Founder &amp; V.P.</a:t>
            </a:r>
            <a:r>
              <a:rPr lang="zh-CN" altLang="en-US" sz="1700" dirty="0"/>
              <a:t> </a:t>
            </a:r>
            <a:r>
              <a:rPr lang="en-US" altLang="zh-CN" sz="1700" dirty="0"/>
              <a:t>Apache Member</a:t>
            </a:r>
            <a:endParaRPr sz="17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F8E59F-B0D7-444F-8EB0-F66825746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7" y="3802704"/>
            <a:ext cx="22352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2F186B-89BA-6B40-A322-D69A741ED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2021? What’s next?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6D3D16C1-94A3-884D-826B-25145FE1A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 plan, open to </a:t>
            </a:r>
            <a:r>
              <a:rPr lang="en-US" altLang="zh-CN"/>
              <a:t>the community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86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1168BF-C964-3D46-8C36-28C5FFF2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19" y="636492"/>
            <a:ext cx="6423819" cy="42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2DDBDA-D4A9-AE4A-A2CE-81B23F0E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Apache SkyWalking 8.2.0+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74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567259-9B6C-8E4C-85D0-AD9569F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SkyWalking’s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A9826B-8D26-D247-A7F0-B2948275C349}"/>
              </a:ext>
            </a:extLst>
          </p:cNvPr>
          <p:cNvSpPr txBox="1"/>
          <p:nvPr/>
        </p:nvSpPr>
        <p:spPr>
          <a:xfrm>
            <a:off x="633046" y="1083211"/>
            <a:ext cx="8264769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发布唯一的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7.x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版本，放弃对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JDK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和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的支持</a:t>
            </a: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专注于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8.x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版本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，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v3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数据收集协议，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v2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查询协议。正式发布，并全语言探针覆盖升级</a:t>
            </a: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5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Java, </a:t>
            </a:r>
            <a:r>
              <a:rPr lang="en-US" altLang="zh-CN" sz="1800" dirty="0" err="1">
                <a:latin typeface="Calibri"/>
                <a:ea typeface="Calibri"/>
                <a:cs typeface="Calibri"/>
                <a:sym typeface="Calibri"/>
              </a:rPr>
              <a:t>.Net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 Core, PHP, Python, NodeJS(x2), Golang,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Nginx LUA, C++(WIP)</a:t>
            </a:r>
          </a:p>
          <a:p>
            <a:pPr marL="285750" lvl="5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支持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Prometheus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、</a:t>
            </a:r>
            <a:r>
              <a:rPr lang="en-US" altLang="zh-CN" sz="1800" dirty="0" err="1">
                <a:latin typeface="Calibri"/>
                <a:ea typeface="Calibri"/>
                <a:cs typeface="Calibri"/>
                <a:sym typeface="Calibri"/>
              </a:rPr>
              <a:t>OpenTelmetry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数据，支持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Sleuth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数据</a:t>
            </a: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5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浏览器监控正式发布</a:t>
            </a: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lvl="2" hangingPunct="0">
              <a:lnSpc>
                <a:spcPct val="200000"/>
              </a:lnSpc>
              <a:buClrTx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7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567259-9B6C-8E4C-85D0-AD9569FF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SkyWalking’s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A9826B-8D26-D247-A7F0-B2948275C349}"/>
              </a:ext>
            </a:extLst>
          </p:cNvPr>
          <p:cNvSpPr txBox="1"/>
          <p:nvPr/>
        </p:nvSpPr>
        <p:spPr>
          <a:xfrm>
            <a:off x="633046" y="1083211"/>
            <a:ext cx="8264769" cy="5632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性能剖析发布（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版本）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CLI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发布多个版本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Helm 4.0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SkyWalking k8s Operator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SkyWalking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在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Mesh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领域，发布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ALS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，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ALS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Exchange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解决方案</a:t>
            </a: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SkyWalking Envoy Tracer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 由网易和</a:t>
            </a:r>
            <a:r>
              <a:rPr lang="en-US" altLang="zh-CN" sz="1800" dirty="0" err="1">
                <a:latin typeface="Calibri"/>
                <a:ea typeface="Calibri"/>
                <a:cs typeface="Calibri"/>
                <a:sym typeface="Calibri"/>
              </a:rPr>
              <a:t>Tetrate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贡献给</a:t>
            </a: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Envoy</a:t>
            </a:r>
            <a:r>
              <a:rPr lang="zh-CN" altLang="en-US" sz="1800" dirty="0">
                <a:latin typeface="Calibri"/>
                <a:ea typeface="Calibri"/>
                <a:cs typeface="Calibri"/>
                <a:sym typeface="Calibri"/>
              </a:rPr>
              <a:t>主库。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R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lvl="2" hangingPunct="0">
              <a:lnSpc>
                <a:spcPct val="200000"/>
              </a:lnSpc>
              <a:buClrTx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2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99DCAD2-B9D8-B340-82AA-4840E18E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19" y="2571750"/>
            <a:ext cx="8222100" cy="838800"/>
          </a:xfrm>
        </p:spPr>
        <p:txBody>
          <a:bodyPr/>
          <a:lstStyle/>
          <a:p>
            <a:r>
              <a:rPr lang="en" altLang="zh-CN" sz="3200" dirty="0"/>
              <a:t>STAM: Enhancing Topology </a:t>
            </a:r>
            <a:br>
              <a:rPr lang="en" altLang="zh-CN" sz="3200" dirty="0"/>
            </a:br>
            <a:r>
              <a:rPr lang="en" altLang="zh-CN" sz="3200" dirty="0"/>
              <a:t>Auto Detection </a:t>
            </a:r>
            <a:br>
              <a:rPr lang="en" altLang="zh-CN" sz="3200" dirty="0"/>
            </a:br>
            <a:r>
              <a:rPr lang="en" altLang="zh-CN" sz="3200" dirty="0"/>
              <a:t>For A Highly Distributed and Large-Scale Application System</a:t>
            </a:r>
            <a:endParaRPr lang="zh-CN" altLang="en-US" sz="3200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49D31E56-7440-A942-B880-3BDD313BA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950" y="3526729"/>
            <a:ext cx="8222100" cy="432900"/>
          </a:xfrm>
        </p:spPr>
        <p:txBody>
          <a:bodyPr/>
          <a:lstStyle/>
          <a:p>
            <a:r>
              <a:rPr lang="zh-CN" altLang="en-US" sz="2400" dirty="0"/>
              <a:t>论文：</a:t>
            </a:r>
            <a:r>
              <a:rPr lang="zh-CN" altLang="en-US" dirty="0"/>
              <a:t>针对大型分布式应用系统的拓扑自动检测方法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https://</a:t>
            </a:r>
            <a:r>
              <a:rPr lang="en" altLang="zh-CN" dirty="0" err="1"/>
              <a:t>wu-sheng.github.io</a:t>
            </a:r>
            <a:r>
              <a:rPr lang="en" altLang="zh-CN" dirty="0"/>
              <a:t>/STAM/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66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567259-9B6C-8E4C-85D0-AD9569FF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8563"/>
            <a:ext cx="8520600" cy="607800"/>
          </a:xfrm>
        </p:spPr>
        <p:txBody>
          <a:bodyPr/>
          <a:lstStyle/>
          <a:p>
            <a:r>
              <a:rPr lang="en-US" altLang="zh-CN" dirty="0"/>
              <a:t>Apache SkyWalking</a:t>
            </a:r>
            <a:r>
              <a:rPr lang="zh-CN" altLang="en-US" dirty="0"/>
              <a:t>实战，中英文上市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8633E8-A0A4-BD43-B64B-E3C18C10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64" y="1247350"/>
            <a:ext cx="2624947" cy="3486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251EA2-5C3F-6747-A0F8-8AE2FF601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8"/>
          <a:stretch/>
        </p:blipFill>
        <p:spPr>
          <a:xfrm>
            <a:off x="1308531" y="1247350"/>
            <a:ext cx="2799758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0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21DD916-BE8A-C045-A72A-398EF69E48EE}"/>
              </a:ext>
            </a:extLst>
          </p:cNvPr>
          <p:cNvSpPr/>
          <p:nvPr/>
        </p:nvSpPr>
        <p:spPr>
          <a:xfrm>
            <a:off x="400050" y="4200526"/>
            <a:ext cx="4264819" cy="27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2019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1211A8-57C7-034A-A5CE-5BB73AF732B8}"/>
              </a:ext>
            </a:extLst>
          </p:cNvPr>
          <p:cNvSpPr/>
          <p:nvPr/>
        </p:nvSpPr>
        <p:spPr>
          <a:xfrm>
            <a:off x="400050" y="4471988"/>
            <a:ext cx="8451056" cy="2714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2020</a:t>
            </a:r>
            <a:endParaRPr kumimoji="1"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A6469BE-3DA3-B849-B854-59BEA9328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4815"/>
              </p:ext>
            </p:extLst>
          </p:nvPr>
        </p:nvGraphicFramePr>
        <p:xfrm>
          <a:off x="400050" y="1114955"/>
          <a:ext cx="8451056" cy="29784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2764">
                  <a:extLst>
                    <a:ext uri="{9D8B030D-6E8A-4147-A177-3AD203B41FA5}">
                      <a16:colId xmlns:a16="http://schemas.microsoft.com/office/drawing/2014/main" val="1609257463"/>
                    </a:ext>
                  </a:extLst>
                </a:gridCol>
                <a:gridCol w="2112764">
                  <a:extLst>
                    <a:ext uri="{9D8B030D-6E8A-4147-A177-3AD203B41FA5}">
                      <a16:colId xmlns:a16="http://schemas.microsoft.com/office/drawing/2014/main" val="3255130437"/>
                    </a:ext>
                  </a:extLst>
                </a:gridCol>
                <a:gridCol w="2112764">
                  <a:extLst>
                    <a:ext uri="{9D8B030D-6E8A-4147-A177-3AD203B41FA5}">
                      <a16:colId xmlns:a16="http://schemas.microsoft.com/office/drawing/2014/main" val="951280268"/>
                    </a:ext>
                  </a:extLst>
                </a:gridCol>
                <a:gridCol w="2112764">
                  <a:extLst>
                    <a:ext uri="{9D8B030D-6E8A-4147-A177-3AD203B41FA5}">
                      <a16:colId xmlns:a16="http://schemas.microsoft.com/office/drawing/2014/main" val="377470367"/>
                    </a:ext>
                  </a:extLst>
                </a:gridCol>
              </a:tblGrid>
              <a:tr h="4964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增幅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566444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GitHub Star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8k~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15k+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303861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Contributor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137641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几乎所有一线公司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777777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Committer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~100%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741217"/>
                  </a:ext>
                </a:extLst>
              </a:tr>
              <a:tr h="496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Pull Request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+680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103096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FF9BCF1C-50F7-8E4C-8847-4BD0A858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400050"/>
            <a:ext cx="8520600" cy="607800"/>
          </a:xfrm>
        </p:spPr>
        <p:txBody>
          <a:bodyPr/>
          <a:lstStyle/>
          <a:p>
            <a:r>
              <a:rPr kumimoji="1" lang="en-US" altLang="zh-CN" dirty="0"/>
              <a:t>Number Game. Metrics is nothing, just for fun.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77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8F85D-8DD3-C346-8768-8158CA85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833742-CA34-624C-9FB3-B4F64CC3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" y="110139"/>
            <a:ext cx="8871546" cy="49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6A67D-DFDF-CD4F-A741-49ACF168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SkyWalking’s</a:t>
            </a:r>
            <a:r>
              <a:rPr lang="zh-CN" altLang="en-US" dirty="0"/>
              <a:t> </a:t>
            </a:r>
            <a:r>
              <a:rPr lang="en-US" altLang="zh-CN" dirty="0"/>
              <a:t>unfinished</a:t>
            </a:r>
            <a:r>
              <a:rPr lang="zh-CN" altLang="en-US" dirty="0"/>
              <a:t> </a:t>
            </a:r>
            <a:r>
              <a:rPr lang="en-US" altLang="zh-CN" dirty="0"/>
              <a:t>2020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7F09BA-45CC-4D47-B025-F3B9E2305065}"/>
              </a:ext>
            </a:extLst>
          </p:cNvPr>
          <p:cNvSpPr txBox="1"/>
          <p:nvPr/>
        </p:nvSpPr>
        <p:spPr>
          <a:xfrm>
            <a:off x="618758" y="1083211"/>
            <a:ext cx="8264769" cy="42780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K8s HPA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SkyWalking Satellite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800" dirty="0">
                <a:latin typeface="Calibri"/>
                <a:ea typeface="Calibri"/>
                <a:cs typeface="Calibri"/>
                <a:sym typeface="Calibri"/>
              </a:rPr>
              <a:t>Istio Telemetry v2</a:t>
            </a: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000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zh-CN" sz="1800" dirty="0">
              <a:latin typeface="Calibri"/>
              <a:ea typeface="Calibri"/>
              <a:cs typeface="Calibri"/>
              <a:sym typeface="Calibri"/>
            </a:endParaRPr>
          </a:p>
          <a:p>
            <a:pPr lvl="2" hangingPunct="0">
              <a:lnSpc>
                <a:spcPct val="200000"/>
              </a:lnSpc>
              <a:buClrTx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285750" lvl="4" indent="-285750" hangingPunct="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4830B4-BD0A-6141-A057-7287331F8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49" y="1251771"/>
            <a:ext cx="5501481" cy="240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5C55BC4-49C8-074D-AB85-C29BDDE14D4D}"/>
              </a:ext>
            </a:extLst>
          </p:cNvPr>
          <p:cNvSpPr/>
          <p:nvPr/>
        </p:nvSpPr>
        <p:spPr>
          <a:xfrm>
            <a:off x="618758" y="4733500"/>
            <a:ext cx="81224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altLang="zh-CN" sz="1100" dirty="0" err="1">
                <a:latin typeface="Calibri"/>
                <a:ea typeface="Calibri"/>
                <a:cs typeface="Calibri"/>
                <a:sym typeface="Calibri"/>
              </a:rPr>
              <a:t>docs.google.com</a:t>
            </a:r>
            <a:r>
              <a:rPr lang="en-US" altLang="zh-CN" sz="1100" dirty="0">
                <a:latin typeface="Calibri"/>
                <a:ea typeface="Calibri"/>
                <a:cs typeface="Calibri"/>
                <a:sym typeface="Calibri"/>
              </a:rPr>
              <a:t>/document/d/1TLWOnDWQzVrobez3vy_YvIDa7vt-4F0ToIE2mLok1hw/edit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41036047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294</Words>
  <Application>Microsoft Macintosh PowerPoint</Application>
  <PresentationFormat>全屏显示(16:9)</PresentationFormat>
  <Paragraphs>59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Calibri</vt:lpstr>
      <vt:lpstr>Arial</vt:lpstr>
      <vt:lpstr>Roboto</vt:lpstr>
      <vt:lpstr>Geometric</vt:lpstr>
      <vt:lpstr>SkyWalking's 2019-2020  and beyond</vt:lpstr>
      <vt:lpstr>Apache SkyWalking 8.2.0+</vt:lpstr>
      <vt:lpstr>Apache SkyWalking’s 2020</vt:lpstr>
      <vt:lpstr>Apache SkyWalking’s 2020</vt:lpstr>
      <vt:lpstr>STAM: Enhancing Topology  Auto Detection  For A Highly Distributed and Large-Scale Application System</vt:lpstr>
      <vt:lpstr>Apache SkyWalking实战，中英文上市</vt:lpstr>
      <vt:lpstr>Number Game. Metrics is nothing, just for fun.</vt:lpstr>
      <vt:lpstr>PowerPoint 演示文稿</vt:lpstr>
      <vt:lpstr>Apache SkyWalking’s unfinished 2020</vt:lpstr>
      <vt:lpstr>2021? 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Open Source</dc:title>
  <dc:creator>WuSheng</dc:creator>
  <cp:lastModifiedBy>love4617</cp:lastModifiedBy>
  <cp:revision>155</cp:revision>
  <dcterms:created xsi:type="dcterms:W3CDTF">2019-07-21T02:09:48Z</dcterms:created>
  <dcterms:modified xsi:type="dcterms:W3CDTF">2020-11-06T01:29:24Z</dcterms:modified>
</cp:coreProperties>
</file>