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20"/>
  </p:notesMasterIdLst>
  <p:sldIdLst>
    <p:sldId id="256" r:id="rId2"/>
    <p:sldId id="270" r:id="rId3"/>
    <p:sldId id="279" r:id="rId4"/>
    <p:sldId id="273" r:id="rId5"/>
    <p:sldId id="284" r:id="rId6"/>
    <p:sldId id="271" r:id="rId7"/>
    <p:sldId id="287" r:id="rId8"/>
    <p:sldId id="288" r:id="rId9"/>
    <p:sldId id="276" r:id="rId10"/>
    <p:sldId id="278" r:id="rId11"/>
    <p:sldId id="277" r:id="rId12"/>
    <p:sldId id="280" r:id="rId13"/>
    <p:sldId id="281" r:id="rId14"/>
    <p:sldId id="285" r:id="rId15"/>
    <p:sldId id="286" r:id="rId16"/>
    <p:sldId id="282" r:id="rId17"/>
    <p:sldId id="261" r:id="rId18"/>
    <p:sldId id="289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E0A76-5D4D-8D45-B323-DD39F6AFC55F}" type="datetimeFigureOut">
              <a:rPr lang="en-CN" smtClean="0"/>
              <a:t>2020/11/13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6531E-726A-7240-A231-50F85570AB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254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6531E-726A-7240-A231-50F85570AB3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454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6531E-726A-7240-A231-50F85570AB3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008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6531E-726A-7240-A231-50F85570AB3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787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4" r:id="rId6"/>
    <p:sldLayoutId id="2147483819" r:id="rId7"/>
    <p:sldLayoutId id="2147483820" r:id="rId8"/>
    <p:sldLayoutId id="2147483821" r:id="rId9"/>
    <p:sldLayoutId id="2147483823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cruta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3D99578A-5517-4361-8249-598D1C9FB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DDFDDBA-3556-45C3-AB48-DD18CD725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39"/>
          <a:stretch/>
        </p:blipFill>
        <p:spPr>
          <a:xfrm>
            <a:off x="685800" y="685800"/>
            <a:ext cx="10820400" cy="5486400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088C0414-4070-42B4-B359-C995754D7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FE9C4-3965-2C4C-9B8E-5E1E640A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387547"/>
            <a:ext cx="8115300" cy="2216266"/>
          </a:xfrm>
        </p:spPr>
        <p:txBody>
          <a:bodyPr>
            <a:normAutofit/>
          </a:bodyPr>
          <a:lstStyle/>
          <a:p>
            <a:r>
              <a:rPr lang="en-CN"/>
              <a:t>基于HikariCP数据库连接池监控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54341-A984-2A43-A99F-2A38C8C3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759200"/>
            <a:ext cx="8115300" cy="1727202"/>
          </a:xfrm>
        </p:spPr>
        <p:txBody>
          <a:bodyPr>
            <a:normAutofit/>
          </a:bodyPr>
          <a:lstStyle/>
          <a:p>
            <a:r>
              <a:rPr lang="en-CN"/>
              <a:t>Apache</a:t>
            </a:r>
            <a:r>
              <a:rPr lang="zh-CN" altLang="en-US"/>
              <a:t> </a:t>
            </a:r>
            <a:r>
              <a:rPr lang="en-US" altLang="zh-CN"/>
              <a:t>SkyWalking</a:t>
            </a:r>
            <a:r>
              <a:rPr lang="zh-CN" altLang="en-US"/>
              <a:t> </a:t>
            </a:r>
            <a:r>
              <a:rPr lang="en-US" altLang="zh-CN"/>
              <a:t>PMC</a:t>
            </a:r>
            <a:r>
              <a:rPr lang="zh-CN" altLang="en-US"/>
              <a:t>  </a:t>
            </a:r>
            <a:endParaRPr lang="en-US" altLang="zh-CN"/>
          </a:p>
          <a:p>
            <a:r>
              <a:rPr lang="en-US" altLang="zh-CN"/>
              <a:t>Xin</a:t>
            </a:r>
            <a:r>
              <a:rPr lang="zh-CN" altLang="en-US"/>
              <a:t> </a:t>
            </a:r>
            <a:r>
              <a:rPr lang="en-US" altLang="zh-CN"/>
              <a:t>Zhang</a:t>
            </a:r>
          </a:p>
          <a:p>
            <a:r>
              <a:rPr lang="en-US" altLang="zh-CN"/>
              <a:t>2020/11/14</a:t>
            </a:r>
          </a:p>
        </p:txBody>
      </p:sp>
    </p:spTree>
    <p:extLst>
      <p:ext uri="{BB962C8B-B14F-4D97-AF65-F5344CB8AC3E}">
        <p14:creationId xmlns:p14="http://schemas.microsoft.com/office/powerpoint/2010/main" val="94313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F4BB-220B-9946-A4C6-A2D4CBAE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常用</a:t>
            </a:r>
            <a:r>
              <a:rPr lang="zh-CN" altLang="en-US" dirty="0"/>
              <a:t>的配置参数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C4DA8-5FBA-5749-A72F-811931EE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MAX_POOL_SIZE</a:t>
            </a:r>
          </a:p>
          <a:p>
            <a:r>
              <a:rPr lang="en-US" altLang="zh-CN" dirty="0"/>
              <a:t>MIN_IDLE</a:t>
            </a:r>
          </a:p>
          <a:p>
            <a:r>
              <a:rPr lang="en-US" altLang="zh-CN" dirty="0"/>
              <a:t>MAX_IDLE</a:t>
            </a:r>
          </a:p>
          <a:p>
            <a:r>
              <a:rPr lang="en-US" altLang="zh-CN"/>
              <a:t>CONNECTION_TIME</a:t>
            </a:r>
            <a:r>
              <a:rPr lang="en-US" altLang="zh-CN" dirty="0"/>
              <a:t>_OUT</a:t>
            </a:r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689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896E-F6BA-F14B-A6AD-21935355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可能</a:t>
            </a:r>
            <a:r>
              <a:rPr lang="zh-CN" altLang="en-US" dirty="0"/>
              <a:t>带来的性能问题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0AB0-931A-A748-9DAE-7088A356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连接池</a:t>
            </a:r>
            <a:r>
              <a:rPr lang="zh-CN" altLang="en-US" dirty="0"/>
              <a:t>泄漏</a:t>
            </a:r>
            <a:endParaRPr lang="en-US" altLang="zh-CN" dirty="0"/>
          </a:p>
          <a:p>
            <a:r>
              <a:rPr lang="zh-CN" altLang="en-US" dirty="0"/>
              <a:t>由于配置不正确，获取连接的延迟 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1070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0EF0-443D-7340-8BC0-FC55AA29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连接泄漏的评估指标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56B7-05BF-F94D-8CEB-70B8E847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获取连接错误率</a:t>
            </a:r>
            <a:endParaRPr lang="en-US" dirty="0"/>
          </a:p>
          <a:p>
            <a:r>
              <a:rPr lang="en-US" dirty="0" err="1"/>
              <a:t>活跃连接数变化趋势</a:t>
            </a:r>
            <a:r>
              <a:rPr lang="en-US" dirty="0"/>
              <a:t> </a:t>
            </a:r>
          </a:p>
          <a:p>
            <a:r>
              <a:rPr lang="zh-CN" altLang="en-CN" dirty="0"/>
              <a:t>获取</a:t>
            </a:r>
            <a:r>
              <a:rPr lang="zh-CN" altLang="en-US" dirty="0"/>
              <a:t>连接的延时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9500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174E-C2C1-A64F-B465-23BF7FDA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连接池泄漏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647-DA44-7C42-BB7D-72A6006F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7F62B-C3C4-D348-949C-92BDA83E5D8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45049"/>
            <a:ext cx="9486902" cy="39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4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A659-7933-B344-9AC3-73D45307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获取连接延时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C75B-1354-2D43-ACA3-D0D12E9D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410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7E91-24F8-A14C-A7CF-D05964BE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获取连接延时对TPS的影响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2ACBC-19D5-D749-8849-B5A59A4A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DCF778-9028-0F48-9470-6DE2BD41AB8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254102"/>
            <a:ext cx="9486900" cy="39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DEB908-D1CD-4F2D-8E11-147CE277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D737C-E656-4AA4-816A-3E6836ED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AD703-F74D-7940-972A-42D990A4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345" y="1008185"/>
            <a:ext cx="5580183" cy="8711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新的想法</a:t>
            </a:r>
            <a:endParaRPr lang="en-CN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DB759EB1-3664-4D9E-A560-9E33E615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685486"/>
            <a:ext cx="3487028" cy="34870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763D-0DB0-5C4F-B201-AA3356A4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345" y="2148051"/>
            <a:ext cx="5580183" cy="3556352"/>
          </a:xfrm>
        </p:spPr>
        <p:txBody>
          <a:bodyPr>
            <a:normAutofit/>
          </a:bodyPr>
          <a:lstStyle/>
          <a:p>
            <a:r>
              <a:rPr lang="en-CN" altLang="zh-CN" dirty="0"/>
              <a:t>PreparedStatement</a:t>
            </a:r>
            <a:r>
              <a:rPr lang="zh-CN" altLang="en-CN" dirty="0"/>
              <a:t>命中率</a:t>
            </a:r>
            <a:endParaRPr lang="en-US" altLang="zh-CN" dirty="0"/>
          </a:p>
          <a:p>
            <a:r>
              <a:rPr lang="zh-CN" altLang="en-US" dirty="0"/>
              <a:t>业务数据库梳理，分析</a:t>
            </a:r>
            <a:r>
              <a:rPr lang="en-US" altLang="zh-CN" dirty="0"/>
              <a:t>Trace</a:t>
            </a:r>
            <a:r>
              <a:rPr lang="zh-CN" altLang="en-US" dirty="0"/>
              <a:t>涉及的</a:t>
            </a:r>
            <a:r>
              <a:rPr lang="zh-CN" altLang="en-US"/>
              <a:t>数据表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738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FB942-5159-8148-A51E-550D8B11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FAQ</a:t>
            </a:r>
            <a:endParaRPr lang="en-US" sz="3600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1551C54-BDCF-41E7-AA58-965E5C1D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4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8718-D66D-0847-B182-C299E64D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4038600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THANKS</a:t>
            </a:r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89FEDC1-25CD-47E2-8650-F3746220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4097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9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B8F75B-C884-4D2B-AE54-13C07B581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9AB90-7A1B-054E-B4E7-F72FFDC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568842"/>
            <a:ext cx="3880229" cy="5709684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/>
              <a:t>关于我</a:t>
            </a:r>
            <a:endParaRPr lang="en-CN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67B0-4ABE-A346-8426-D4FC0073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8842"/>
            <a:ext cx="5426846" cy="5709684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张 鑫</a:t>
            </a:r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 </a:t>
            </a:r>
            <a:r>
              <a:rPr lang="en-US" altLang="zh-CN" dirty="0"/>
              <a:t>SkyWalking</a:t>
            </a:r>
            <a:r>
              <a:rPr lang="zh-CN" altLang="en-US" dirty="0"/>
              <a:t> </a:t>
            </a:r>
            <a:r>
              <a:rPr lang="en-US" altLang="zh-CN" dirty="0"/>
              <a:t>PMC</a:t>
            </a:r>
          </a:p>
          <a:p>
            <a:r>
              <a:rPr lang="en-US" altLang="zh-CN" dirty="0"/>
              <a:t>GITHUB: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https://github.com/ascrutae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6061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E2353-50CB-D94B-BDBE-4E2580F9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4038600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一个悲伤的故事</a:t>
            </a:r>
            <a:endParaRPr lang="en-US" sz="3600" kern="1200" cap="all" spc="300" baseline="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Crying Face with No Fill">
            <a:extLst>
              <a:ext uri="{FF2B5EF4-FFF2-40B4-BE49-F238E27FC236}">
                <a16:creationId xmlns:a16="http://schemas.microsoft.com/office/drawing/2014/main" id="{FFFC6C6C-2958-426A-9A7F-188AD32B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4097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F0EC-EBF8-1840-B63E-C0162D62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我的应用告警了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8AEEA-0A62-7643-AB1E-62792CF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59B63-2945-E24B-A6D1-6F366B8E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614251"/>
            <a:ext cx="10274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139F-4FBC-C245-8D15-9DA0024C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慢</a:t>
            </a:r>
            <a:r>
              <a:rPr lang="en-US" altLang="zh-CN" dirty="0"/>
              <a:t>Trace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11E62-EA46-EA4A-A9E2-D2963A372D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899022"/>
            <a:ext cx="9486900" cy="26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0582-7C7E-6541-B256-4F65DB03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正常Trace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720BF5-22F4-1640-9C30-4734744D8A2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0" y="2408332"/>
            <a:ext cx="108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C768-F96F-8B48-BD0E-60D44C51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时间</a:t>
            </a:r>
            <a:r>
              <a:rPr lang="zh-CN" altLang="en-US" dirty="0"/>
              <a:t>消耗大杀器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Profile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5DCEE-DA83-3E43-B9D6-7D53A40F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631AE-A11A-4149-894E-69B01518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303174"/>
            <a:ext cx="9493891" cy="18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22B9-A025-E24C-BD9F-B2A566F4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N" dirty="0"/>
            </a:br>
            <a:r>
              <a:rPr lang="zh-CN" altLang="en-US" dirty="0"/>
              <a:t>定位问题根因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DE8A4-5E64-0F41-A2A4-89D681FC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E42CE-3218-814E-A847-7DC8C8C189F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22" y="2254103"/>
            <a:ext cx="9367779" cy="39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8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C232-D517-2842-95B7-F4A642EC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数据库</a:t>
            </a:r>
            <a:r>
              <a:rPr lang="zh-CN" altLang="en-US" dirty="0"/>
              <a:t>连接池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18AF-846D-014A-BF26-B0FDEAFA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优势</a:t>
            </a:r>
            <a:endParaRPr lang="en-US" dirty="0"/>
          </a:p>
          <a:p>
            <a:pPr lvl="1"/>
            <a:r>
              <a:rPr lang="en-US" dirty="0" err="1"/>
              <a:t>资源重用</a:t>
            </a:r>
            <a:endParaRPr lang="en-US" dirty="0"/>
          </a:p>
          <a:p>
            <a:pPr lvl="1"/>
            <a:r>
              <a:rPr lang="en-US" dirty="0" err="1"/>
              <a:t>更快的系统反应速度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2328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117</Words>
  <Application>Microsoft Macintosh PowerPoint</Application>
  <PresentationFormat>Widescreen</PresentationFormat>
  <Paragraphs>42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Goudy Old Style</vt:lpstr>
      <vt:lpstr>ClassicFrameVTI</vt:lpstr>
      <vt:lpstr>基于HikariCP数据库连接池监控</vt:lpstr>
      <vt:lpstr>关于我</vt:lpstr>
      <vt:lpstr>一个悲伤的故事</vt:lpstr>
      <vt:lpstr>我的应用告警了</vt:lpstr>
      <vt:lpstr>慢Trace</vt:lpstr>
      <vt:lpstr>正常Trace</vt:lpstr>
      <vt:lpstr>时间消耗大杀器 - Profile</vt:lpstr>
      <vt:lpstr> 定位问题根因</vt:lpstr>
      <vt:lpstr>数据库连接池</vt:lpstr>
      <vt:lpstr>常用的配置参数</vt:lpstr>
      <vt:lpstr>可能带来的性能问题</vt:lpstr>
      <vt:lpstr> 连接泄漏的评估指标</vt:lpstr>
      <vt:lpstr>连接池泄漏</vt:lpstr>
      <vt:lpstr>获取连接延时</vt:lpstr>
      <vt:lpstr>获取连接延时对TPS的影响</vt:lpstr>
      <vt:lpstr>新的想法</vt:lpstr>
      <vt:lpstr>FAQ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基于HikariCP数据库连接池监控</dc:title>
  <dc:creator>Raae0059</dc:creator>
  <cp:lastModifiedBy>Raae0059</cp:lastModifiedBy>
  <cp:revision>42</cp:revision>
  <dcterms:created xsi:type="dcterms:W3CDTF">2020-11-12T10:34:47Z</dcterms:created>
  <dcterms:modified xsi:type="dcterms:W3CDTF">2020-11-13T07:09:40Z</dcterms:modified>
</cp:coreProperties>
</file>