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18/03/16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050E72-AEB7-46B3-A2CE-DADA8C3F5A9B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18/03/16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8BAD16-0789-4DC7-9A85-4827752D90DB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00" y="218160"/>
            <a:ext cx="5250240" cy="371448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20" y="692640"/>
            <a:ext cx="3663720" cy="259200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009680" y="3563640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Função</a:t>
            </a: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920" y="5896440"/>
            <a:ext cx="8810280" cy="9331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-22680"/>
            <a:ext cx="2232000" cy="157896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" y="116640"/>
            <a:ext cx="1526400" cy="107964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48000" y="6426000"/>
            <a:ext cx="3814200" cy="4039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276000" y="404640"/>
            <a:ext cx="6007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FUNÇÕES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778680" y="2064600"/>
            <a:ext cx="7848360" cy="35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As funções são úteis para empacotar uma tarefa específica em um trecho de código.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 vantagem disso é a reutilização do código, a solução criada naquela função poderá ser usada sempre que necessária sem precisar que reescreve-la sempre.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Sintaxe: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800">
                <a:solidFill>
                  <a:srgbClr val="ffc000"/>
                </a:solidFill>
                <a:latin typeface="Calibri"/>
              </a:rPr>
              <a:t>def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>
                <a:solidFill>
                  <a:srgbClr val="31859c"/>
                </a:solidFill>
                <a:latin typeface="Calibri"/>
              </a:rPr>
              <a:t>nome_da_funcao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(parametros):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&lt;bloco de código&gt;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800">
                <a:solidFill>
                  <a:srgbClr val="ffc000"/>
                </a:solidFill>
                <a:latin typeface="Calibri"/>
              </a:rPr>
              <a:t>return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 algo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-22680"/>
            <a:ext cx="2232000" cy="157896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" y="116640"/>
            <a:ext cx="1526400" cy="107964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48000" y="6426000"/>
            <a:ext cx="3814200" cy="4039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276000" y="404640"/>
            <a:ext cx="6007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FUNÇÕES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83640" y="1556640"/>
            <a:ext cx="7848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Exemplo: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4"/>
          <a:srcRect l="15007" t="1754687" r="-1191118" b="343619"/>
          <a:stretch>
            <a:fillRect/>
          </a:stretch>
        </p:blipFill>
        <p:spPr>
          <a:xfrm>
            <a:off x="835920" y="2247120"/>
            <a:ext cx="333324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-22680"/>
            <a:ext cx="2232000" cy="157896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" y="116640"/>
            <a:ext cx="1526400" cy="1079640"/>
          </a:xfrm>
          <a:prstGeom prst="rect">
            <a:avLst/>
          </a:prstGeom>
          <a:ln>
            <a:noFill/>
          </a:ln>
        </p:spPr>
      </p:pic>
      <p:pic>
        <p:nvPicPr>
          <p:cNvPr id="98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48000" y="6426000"/>
            <a:ext cx="3814200" cy="4039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276000" y="404640"/>
            <a:ext cx="6007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FUNÇÕES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683640" y="1556640"/>
            <a:ext cx="784836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Variáveis locais e globais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Agora que começamos a criar nossas funções, vamos trabalhar com variáveis locais (ou internas) e variáveis globais (externas). A grande diferença delas é a visibilidade de cada uma terá.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Quando criamos variáveis locais em uma função, elas existiram apenas dentro daquela estrutura, somente para aquela função elas estarão disponíveis. Assim, não conseguiremos acesso a elas em um local fora da função em que foi criada. Para resolver isso, retornamos e passamos valores como parâmetro, para que seja possível a troca de valores entre diferentes trechos do código.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Já variáveis globais são definidas fora de um função, e são visíveis por todo as outras funções. Caso um módulo esteja sendo importado, as suas variáveis globais também estarão disponível no módulo que o importou.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-22680"/>
            <a:ext cx="2232000" cy="1578960"/>
          </a:xfrm>
          <a:prstGeom prst="rect">
            <a:avLst/>
          </a:prstGeom>
          <a:ln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" y="116640"/>
            <a:ext cx="1526400" cy="1079640"/>
          </a:xfrm>
          <a:prstGeom prst="rect">
            <a:avLst/>
          </a:prstGeom>
          <a:ln>
            <a:noFill/>
          </a:ln>
        </p:spPr>
      </p:pic>
      <p:pic>
        <p:nvPicPr>
          <p:cNvPr id="104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48000" y="6426000"/>
            <a:ext cx="3814200" cy="40392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276000" y="404640"/>
            <a:ext cx="6007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FUNÇÕES</a:t>
            </a:r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4"/>
          <a:srcRect l="6222" t="1861588" r="-1351074" b="329687"/>
          <a:stretch>
            <a:fillRect/>
          </a:stretch>
        </p:blipFill>
        <p:spPr>
          <a:xfrm>
            <a:off x="1338120" y="2133720"/>
            <a:ext cx="4163400" cy="125676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683640" y="1556640"/>
            <a:ext cx="7848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Exemplo: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-22680"/>
            <a:ext cx="2232000" cy="157896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" y="116640"/>
            <a:ext cx="1526400" cy="107964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48000" y="6426000"/>
            <a:ext cx="3814200" cy="4039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7659360" y="147960"/>
            <a:ext cx="13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Silvio Luis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276000" y="404640"/>
            <a:ext cx="6007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FUNÇÕES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683640" y="1556640"/>
            <a:ext cx="7848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Exercícios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683640" y="2277000"/>
            <a:ext cx="777636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pt-BR">
                <a:solidFill>
                  <a:srgbClr val="000000"/>
                </a:solidFill>
                <a:latin typeface="Calibri"/>
              </a:rPr>
              <a:t>Faça um programa, com uma função que necessite de três argumentos, e que forneça a soma desses três argumentos.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pt-BR">
                <a:solidFill>
                  <a:srgbClr val="000000"/>
                </a:solidFill>
                <a:latin typeface="Calibri"/>
              </a:rPr>
              <a:t>Faça um programa, com uma função que necessite de um argumento. A função retorna o valor de caractere ‘P’, se seu argumento for positivo, e ‘N’, se seu argumento for zero ou negativo.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pt-BR">
                <a:solidFill>
                  <a:srgbClr val="000000"/>
                </a:solidFill>
                <a:latin typeface="Calibri"/>
              </a:rPr>
              <a:t>Faça um programa com uma função chamada somaImposto. A função possui dois parâmetros formais: taxaImposto, que é a quantia de imposto sobre vendas expressa em porcentagem e custo, que é o custo de um item antes do imposto. A função “altera” o valor de custo para incluir o imposto sobre vendas.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40" y="1441800"/>
            <a:ext cx="4824000" cy="3413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330720" y="4872600"/>
            <a:ext cx="2903040" cy="1065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Calibri"/>
              </a:rPr>
              <a:t>Obrigado!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Calibri"/>
              </a:rPr>
              <a:t>Bons estudos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