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8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6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4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8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3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6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EA1A-E01A-4919-AA79-880E53308093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F89F-BABE-4074-BB4E-55F449464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5505"/>
            <a:ext cx="9144000" cy="2387600"/>
          </a:xfrm>
        </p:spPr>
        <p:txBody>
          <a:bodyPr/>
          <a:lstStyle/>
          <a:p>
            <a:r>
              <a:rPr lang="pt-BR" dirty="0" smtClean="0"/>
              <a:t>Formatando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85180"/>
            <a:ext cx="9144000" cy="1655762"/>
          </a:xfrm>
        </p:spPr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52" y="752805"/>
            <a:ext cx="4614974" cy="24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Básico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7204" t="43051" r="45769" b="49487"/>
          <a:stretch/>
        </p:blipFill>
        <p:spPr>
          <a:xfrm>
            <a:off x="955343" y="1825625"/>
            <a:ext cx="4817660" cy="5459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7309" t="49953" r="43147" b="42398"/>
          <a:stretch/>
        </p:blipFill>
        <p:spPr>
          <a:xfrm>
            <a:off x="950794" y="2797791"/>
            <a:ext cx="5145206" cy="5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Padding</a:t>
            </a:r>
            <a:r>
              <a:rPr lang="pt-BR" dirty="0" smtClean="0"/>
              <a:t> e </a:t>
            </a:r>
            <a:r>
              <a:rPr lang="pt-BR" dirty="0" err="1" smtClean="0"/>
              <a:t>aligning</a:t>
            </a:r>
            <a:r>
              <a:rPr lang="pt-BR" dirty="0" smtClean="0"/>
              <a:t>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2764" y="2074460"/>
            <a:ext cx="19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Alinhando a direita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203" t="52566" r="51748" b="39972"/>
          <a:stretch/>
        </p:blipFill>
        <p:spPr>
          <a:xfrm>
            <a:off x="1132763" y="2827564"/>
            <a:ext cx="4039737" cy="5459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32763" y="3667105"/>
            <a:ext cx="22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Alinhando a esquerda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7099" t="31110" r="53112" b="61241"/>
          <a:stretch/>
        </p:blipFill>
        <p:spPr>
          <a:xfrm>
            <a:off x="1132763" y="4330068"/>
            <a:ext cx="3875964" cy="55955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132763" y="5183257"/>
            <a:ext cx="17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 argumentos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17203" t="50513" r="46818" b="41464"/>
          <a:stretch/>
        </p:blipFill>
        <p:spPr>
          <a:xfrm>
            <a:off x="1132763" y="5846220"/>
            <a:ext cx="4681182" cy="5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Padding</a:t>
            </a:r>
            <a:r>
              <a:rPr lang="pt-BR" dirty="0" smtClean="0"/>
              <a:t> e </a:t>
            </a:r>
            <a:r>
              <a:rPr lang="pt-BR" dirty="0" err="1" smtClean="0"/>
              <a:t>aligning</a:t>
            </a:r>
            <a:r>
              <a:rPr lang="pt-BR" dirty="0" smtClean="0"/>
              <a:t>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2764" y="207446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Alinhando ao centro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2763" y="3667105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Passando um </a:t>
            </a:r>
            <a:r>
              <a:rPr lang="pt-BR" dirty="0" err="1" smtClean="0"/>
              <a:t>caracter</a:t>
            </a:r>
            <a:r>
              <a:rPr lang="pt-BR" dirty="0" smtClean="0"/>
              <a:t> para preenchimento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7099" t="64319" r="50594" b="28219"/>
          <a:stretch/>
        </p:blipFill>
        <p:spPr>
          <a:xfrm>
            <a:off x="1264375" y="4334628"/>
            <a:ext cx="4203511" cy="5459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7203" t="36521" r="51748" b="55830"/>
          <a:stretch/>
        </p:blipFill>
        <p:spPr>
          <a:xfrm>
            <a:off x="1202506" y="2741983"/>
            <a:ext cx="4039737" cy="5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</a:t>
            </a:r>
            <a:r>
              <a:rPr lang="pt-BR" dirty="0" err="1" smtClean="0"/>
              <a:t>runcate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2764" y="207446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Delimitando o tamanho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2763" y="3667105"/>
            <a:ext cx="17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 argumentos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099" t="48648" r="46713" b="43703"/>
          <a:stretch/>
        </p:blipFill>
        <p:spPr>
          <a:xfrm>
            <a:off x="1264375" y="2634222"/>
            <a:ext cx="4708478" cy="55955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7413" t="53871" r="41994" b="38480"/>
          <a:stretch/>
        </p:blipFill>
        <p:spPr>
          <a:xfrm>
            <a:off x="1264375" y="4509762"/>
            <a:ext cx="5281683" cy="5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2764" y="2074460"/>
            <a:ext cx="89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Inteiros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2763" y="470433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Floats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7099" t="57416" r="59301" b="35121"/>
          <a:stretch/>
        </p:blipFill>
        <p:spPr>
          <a:xfrm>
            <a:off x="1132763" y="2641046"/>
            <a:ext cx="3070747" cy="5459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7098" t="36147" r="40840" b="56390"/>
          <a:stretch/>
        </p:blipFill>
        <p:spPr>
          <a:xfrm>
            <a:off x="1132763" y="5390868"/>
            <a:ext cx="5472752" cy="5459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17308" t="39692" r="58042" b="52845"/>
          <a:stretch/>
        </p:blipFill>
        <p:spPr>
          <a:xfrm>
            <a:off x="4492388" y="2641046"/>
            <a:ext cx="3207224" cy="54591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/>
          <a:srcRect l="17204" t="50327" r="53007" b="41651"/>
          <a:stretch/>
        </p:blipFill>
        <p:spPr>
          <a:xfrm>
            <a:off x="7988490" y="2630501"/>
            <a:ext cx="3875964" cy="58685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/>
          <a:srcRect l="17203" t="43237" r="51539" b="49114"/>
          <a:stretch/>
        </p:blipFill>
        <p:spPr>
          <a:xfrm>
            <a:off x="1132763" y="3505000"/>
            <a:ext cx="4067033" cy="5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560" t="31111" r="31819" b="60867"/>
          <a:stretch/>
        </p:blipFill>
        <p:spPr>
          <a:xfrm>
            <a:off x="955344" y="2047164"/>
            <a:ext cx="8147713" cy="5868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7099" t="61334" r="41888" b="31017"/>
          <a:stretch/>
        </p:blipFill>
        <p:spPr>
          <a:xfrm>
            <a:off x="955344" y="3024612"/>
            <a:ext cx="5336275" cy="5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2129052"/>
            <a:ext cx="10780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'b' 	Binary format. Outputs the number in base 2.</a:t>
            </a:r>
          </a:p>
          <a:p>
            <a:r>
              <a:rPr lang="en-US" sz="2000" dirty="0" smtClean="0"/>
              <a:t>'c' 	Character. Converts the integer to the corresponding </a:t>
            </a:r>
            <a:r>
              <a:rPr lang="en-US" sz="2000" dirty="0" err="1" smtClean="0"/>
              <a:t>unicode</a:t>
            </a:r>
            <a:r>
              <a:rPr lang="en-US" sz="2000" dirty="0" smtClean="0"/>
              <a:t> character before printing.</a:t>
            </a:r>
          </a:p>
          <a:p>
            <a:r>
              <a:rPr lang="en-US" sz="2000" dirty="0" smtClean="0"/>
              <a:t>'d' 	Decimal Integer. Outputs the number in base 10.</a:t>
            </a:r>
          </a:p>
          <a:p>
            <a:r>
              <a:rPr lang="en-US" sz="2000" dirty="0" smtClean="0"/>
              <a:t>'o' 	Octal format. Outputs the number in base 8.</a:t>
            </a:r>
          </a:p>
          <a:p>
            <a:r>
              <a:rPr lang="en-US" sz="2000" dirty="0" smtClean="0"/>
              <a:t>'x' 	Hex format. Outputs the number in base 16, using lower- case letters for the digits above 9.</a:t>
            </a:r>
          </a:p>
          <a:p>
            <a:r>
              <a:rPr lang="en-US" sz="2000" dirty="0" smtClean="0"/>
              <a:t>'X' 	Hex format. Outputs the number in base 16, using upper- case letters for the digits above 9.</a:t>
            </a:r>
          </a:p>
          <a:p>
            <a:r>
              <a:rPr lang="en-US" sz="2000" dirty="0" smtClean="0"/>
              <a:t>'n' 	Number. This is the same as 'd', except that it uses the current locale setting to insert the 	appropriate number separator characters.</a:t>
            </a:r>
          </a:p>
          <a:p>
            <a:r>
              <a:rPr lang="en-US" sz="2000" dirty="0" smtClean="0"/>
              <a:t>None 	The same as 'd'.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426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Formatando</vt:lpstr>
      <vt:lpstr>Básico</vt:lpstr>
      <vt:lpstr>Padding e aligning strings</vt:lpstr>
      <vt:lpstr>Padding e aligning strings</vt:lpstr>
      <vt:lpstr>Truncate</vt:lpstr>
      <vt:lpstr>Números</vt:lpstr>
      <vt:lpstr>Objetos</vt:lpstr>
      <vt:lpstr>Conversões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Formatando</dc:title>
  <dc:creator>silvio luis pereira leite</dc:creator>
  <cp:lastModifiedBy>silvio luis pereira leite</cp:lastModifiedBy>
  <cp:revision>5</cp:revision>
  <dcterms:created xsi:type="dcterms:W3CDTF">2016-03-08T19:15:53Z</dcterms:created>
  <dcterms:modified xsi:type="dcterms:W3CDTF">2016-03-08T20:51:01Z</dcterms:modified>
</cp:coreProperties>
</file>