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4" r:id="rId8"/>
    <p:sldId id="262" r:id="rId9"/>
    <p:sldId id="263" r:id="rId10"/>
    <p:sldId id="265"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25198"/>
    <a:srgbClr val="000099"/>
    <a:srgbClr val="1C1C1C"/>
    <a:srgbClr val="660066"/>
    <a:srgbClr val="000058"/>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p:cViewPr varScale="1">
        <p:scale>
          <a:sx n="89" d="100"/>
          <a:sy n="89" d="100"/>
        </p:scale>
        <p:origin x="90"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15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1C5BC-D93B-4924-931D-651B2CBE11D2}" type="datetimeFigureOut">
              <a:rPr lang="en-US" smtClean="0"/>
              <a:t>7/7/2014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029D3A-1A18-4CA8-A114-334E1C2F13B5}" type="slidenum">
              <a:rPr lang="en-US" smtClean="0"/>
              <a:t>‹#›</a:t>
            </a:fld>
            <a:endParaRPr lang="en-US"/>
          </a:p>
        </p:txBody>
      </p:sp>
    </p:spTree>
    <p:extLst>
      <p:ext uri="{BB962C8B-B14F-4D97-AF65-F5344CB8AC3E}">
        <p14:creationId xmlns:p14="http://schemas.microsoft.com/office/powerpoint/2010/main" val="1128141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BFC04-B63C-4756-BDEC-61C5F40E6F06}" type="datetimeFigureOut">
              <a:rPr lang="en-US" smtClean="0"/>
              <a:t>7/7/2014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51464-1CC3-48BC-927E-ADA967D0184F}" type="slidenum">
              <a:rPr lang="en-US" smtClean="0"/>
              <a:t>‹#›</a:t>
            </a:fld>
            <a:endParaRPr lang="en-US"/>
          </a:p>
        </p:txBody>
      </p:sp>
    </p:spTree>
    <p:extLst>
      <p:ext uri="{BB962C8B-B14F-4D97-AF65-F5344CB8AC3E}">
        <p14:creationId xmlns:p14="http://schemas.microsoft.com/office/powerpoint/2010/main" val="126386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lum/>
          </a:blip>
          <a:srcRect/>
          <a:stretch>
            <a:fillRect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lvl1pPr>
              <a:defRPr/>
            </a:lvl1pPr>
          </a:lstStyle>
          <a:p>
            <a:endParaRPr lang="es-ES" altLang="de-DE" dirty="0"/>
          </a:p>
        </p:txBody>
      </p:sp>
      <p:sp>
        <p:nvSpPr>
          <p:cNvPr id="5" name="Footer Placeholder 4"/>
          <p:cNvSpPr>
            <a:spLocks noGrp="1"/>
          </p:cNvSpPr>
          <p:nvPr>
            <p:ph type="ftr" sz="quarter" idx="11"/>
          </p:nvPr>
        </p:nvSpPr>
        <p:spPr/>
        <p:txBody>
          <a:bodyPr/>
          <a:lstStyle>
            <a:lvl1pPr>
              <a:defRPr/>
            </a:lvl1pPr>
          </a:lstStyle>
          <a:p>
            <a:endParaRPr lang="es-ES" altLang="de-DE" dirty="0"/>
          </a:p>
        </p:txBody>
      </p:sp>
      <p:sp>
        <p:nvSpPr>
          <p:cNvPr id="6" name="Slide Number Placeholder 5"/>
          <p:cNvSpPr>
            <a:spLocks noGrp="1"/>
          </p:cNvSpPr>
          <p:nvPr>
            <p:ph type="sldNum" sz="quarter" idx="12"/>
          </p:nvPr>
        </p:nvSpPr>
        <p:spPr/>
        <p:txBody>
          <a:bodyPr/>
          <a:lstStyle>
            <a:lvl1pPr>
              <a:defRPr/>
            </a:lvl1pPr>
          </a:lstStyle>
          <a:p>
            <a:fld id="{46C97D7B-E69C-4825-8147-D4AAA3D2755F}" type="slidenum">
              <a:rPr lang="es-ES" altLang="de-DE"/>
              <a:pPr/>
              <a:t>‹#›</a:t>
            </a:fld>
            <a:endParaRPr lang="es-ES" altLang="de-DE" dirty="0"/>
          </a:p>
        </p:txBody>
      </p:sp>
    </p:spTree>
    <p:extLst>
      <p:ext uri="{BB962C8B-B14F-4D97-AF65-F5344CB8AC3E}">
        <p14:creationId xmlns:p14="http://schemas.microsoft.com/office/powerpoint/2010/main" val="21515532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s-ES" altLang="de-DE" dirty="0"/>
          </a:p>
        </p:txBody>
      </p:sp>
      <p:sp>
        <p:nvSpPr>
          <p:cNvPr id="5" name="Footer Placeholder 4"/>
          <p:cNvSpPr>
            <a:spLocks noGrp="1"/>
          </p:cNvSpPr>
          <p:nvPr>
            <p:ph type="ftr" sz="quarter" idx="11"/>
          </p:nvPr>
        </p:nvSpPr>
        <p:spPr/>
        <p:txBody>
          <a:bodyPr/>
          <a:lstStyle>
            <a:lvl1pPr>
              <a:defRPr/>
            </a:lvl1pPr>
          </a:lstStyle>
          <a:p>
            <a:endParaRPr lang="es-ES" altLang="de-DE" dirty="0"/>
          </a:p>
        </p:txBody>
      </p:sp>
      <p:sp>
        <p:nvSpPr>
          <p:cNvPr id="6" name="Slide Number Placeholder 5"/>
          <p:cNvSpPr>
            <a:spLocks noGrp="1"/>
          </p:cNvSpPr>
          <p:nvPr>
            <p:ph type="sldNum" sz="quarter" idx="12"/>
          </p:nvPr>
        </p:nvSpPr>
        <p:spPr/>
        <p:txBody>
          <a:bodyPr/>
          <a:lstStyle>
            <a:lvl1pPr>
              <a:defRPr/>
            </a:lvl1pPr>
          </a:lstStyle>
          <a:p>
            <a:fld id="{E51DB4E8-63CA-4595-93B2-207641F62876}" type="slidenum">
              <a:rPr lang="es-ES" altLang="de-DE"/>
              <a:pPr/>
              <a:t>‹#›</a:t>
            </a:fld>
            <a:endParaRPr lang="es-ES" altLang="de-DE" dirty="0"/>
          </a:p>
        </p:txBody>
      </p:sp>
    </p:spTree>
    <p:extLst>
      <p:ext uri="{BB962C8B-B14F-4D97-AF65-F5344CB8AC3E}">
        <p14:creationId xmlns:p14="http://schemas.microsoft.com/office/powerpoint/2010/main" val="21512641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s-ES" altLang="de-DE" dirty="0"/>
          </a:p>
        </p:txBody>
      </p:sp>
      <p:sp>
        <p:nvSpPr>
          <p:cNvPr id="5" name="Footer Placeholder 4"/>
          <p:cNvSpPr>
            <a:spLocks noGrp="1"/>
          </p:cNvSpPr>
          <p:nvPr>
            <p:ph type="ftr" sz="quarter" idx="11"/>
          </p:nvPr>
        </p:nvSpPr>
        <p:spPr/>
        <p:txBody>
          <a:bodyPr/>
          <a:lstStyle>
            <a:lvl1pPr>
              <a:defRPr/>
            </a:lvl1pPr>
          </a:lstStyle>
          <a:p>
            <a:endParaRPr lang="es-ES" altLang="de-DE" dirty="0"/>
          </a:p>
        </p:txBody>
      </p:sp>
      <p:sp>
        <p:nvSpPr>
          <p:cNvPr id="6" name="Slide Number Placeholder 5"/>
          <p:cNvSpPr>
            <a:spLocks noGrp="1"/>
          </p:cNvSpPr>
          <p:nvPr>
            <p:ph type="sldNum" sz="quarter" idx="12"/>
          </p:nvPr>
        </p:nvSpPr>
        <p:spPr/>
        <p:txBody>
          <a:bodyPr/>
          <a:lstStyle>
            <a:lvl1pPr>
              <a:defRPr/>
            </a:lvl1pPr>
          </a:lstStyle>
          <a:p>
            <a:fld id="{A53FD295-40E8-4B5E-BE54-56379A2FF53B}" type="slidenum">
              <a:rPr lang="es-ES" altLang="de-DE"/>
              <a:pPr/>
              <a:t>‹#›</a:t>
            </a:fld>
            <a:endParaRPr lang="es-ES" altLang="de-DE" dirty="0"/>
          </a:p>
        </p:txBody>
      </p:sp>
    </p:spTree>
    <p:extLst>
      <p:ext uri="{BB962C8B-B14F-4D97-AF65-F5344CB8AC3E}">
        <p14:creationId xmlns:p14="http://schemas.microsoft.com/office/powerpoint/2010/main" val="11717644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endParaRPr lang="es-ES" altLang="de-DE" dirty="0"/>
          </a:p>
        </p:txBody>
      </p:sp>
      <p:sp>
        <p:nvSpPr>
          <p:cNvPr id="5" name="Footer Placeholder 4"/>
          <p:cNvSpPr>
            <a:spLocks noGrp="1"/>
          </p:cNvSpPr>
          <p:nvPr>
            <p:ph type="ftr" sz="quarter" idx="11"/>
          </p:nvPr>
        </p:nvSpPr>
        <p:spPr/>
        <p:txBody>
          <a:bodyPr/>
          <a:lstStyle>
            <a:lvl1pPr>
              <a:defRPr/>
            </a:lvl1pPr>
          </a:lstStyle>
          <a:p>
            <a:endParaRPr lang="es-ES" altLang="de-DE" dirty="0"/>
          </a:p>
        </p:txBody>
      </p:sp>
      <p:sp>
        <p:nvSpPr>
          <p:cNvPr id="6" name="Slide Number Placeholder 5"/>
          <p:cNvSpPr>
            <a:spLocks noGrp="1"/>
          </p:cNvSpPr>
          <p:nvPr>
            <p:ph type="sldNum" sz="quarter" idx="12"/>
          </p:nvPr>
        </p:nvSpPr>
        <p:spPr/>
        <p:txBody>
          <a:bodyPr/>
          <a:lstStyle>
            <a:lvl1pPr>
              <a:defRPr/>
            </a:lvl1pPr>
          </a:lstStyle>
          <a:p>
            <a:fld id="{791056D3-5161-42F2-840E-956FA6563974}" type="slidenum">
              <a:rPr lang="es-ES" altLang="de-DE"/>
              <a:pPr/>
              <a:t>‹#›</a:t>
            </a:fld>
            <a:endParaRPr lang="es-ES" altLang="de-DE" dirty="0"/>
          </a:p>
        </p:txBody>
      </p:sp>
    </p:spTree>
    <p:extLst>
      <p:ext uri="{BB962C8B-B14F-4D97-AF65-F5344CB8AC3E}">
        <p14:creationId xmlns:p14="http://schemas.microsoft.com/office/powerpoint/2010/main" val="9902351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de-DE" dirty="0"/>
          </a:p>
        </p:txBody>
      </p:sp>
      <p:sp>
        <p:nvSpPr>
          <p:cNvPr id="5" name="Footer Placeholder 4"/>
          <p:cNvSpPr>
            <a:spLocks noGrp="1"/>
          </p:cNvSpPr>
          <p:nvPr>
            <p:ph type="ftr" sz="quarter" idx="11"/>
          </p:nvPr>
        </p:nvSpPr>
        <p:spPr/>
        <p:txBody>
          <a:bodyPr/>
          <a:lstStyle>
            <a:lvl1pPr>
              <a:defRPr/>
            </a:lvl1pPr>
          </a:lstStyle>
          <a:p>
            <a:endParaRPr lang="es-ES" altLang="de-DE" dirty="0"/>
          </a:p>
        </p:txBody>
      </p:sp>
      <p:sp>
        <p:nvSpPr>
          <p:cNvPr id="6" name="Slide Number Placeholder 5"/>
          <p:cNvSpPr>
            <a:spLocks noGrp="1"/>
          </p:cNvSpPr>
          <p:nvPr>
            <p:ph type="sldNum" sz="quarter" idx="12"/>
          </p:nvPr>
        </p:nvSpPr>
        <p:spPr/>
        <p:txBody>
          <a:bodyPr/>
          <a:lstStyle>
            <a:lvl1pPr>
              <a:defRPr/>
            </a:lvl1pPr>
          </a:lstStyle>
          <a:p>
            <a:fld id="{85978435-B0BA-4DFC-8665-11103EEE250B}" type="slidenum">
              <a:rPr lang="es-ES" altLang="de-DE"/>
              <a:pPr/>
              <a:t>‹#›</a:t>
            </a:fld>
            <a:endParaRPr lang="es-ES" altLang="de-DE" dirty="0"/>
          </a:p>
        </p:txBody>
      </p:sp>
    </p:spTree>
    <p:extLst>
      <p:ext uri="{BB962C8B-B14F-4D97-AF65-F5344CB8AC3E}">
        <p14:creationId xmlns:p14="http://schemas.microsoft.com/office/powerpoint/2010/main" val="5207650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lvl1pPr>
              <a:defRPr/>
            </a:lvl1pPr>
          </a:lstStyle>
          <a:p>
            <a:endParaRPr lang="es-ES" altLang="de-DE" dirty="0"/>
          </a:p>
        </p:txBody>
      </p:sp>
      <p:sp>
        <p:nvSpPr>
          <p:cNvPr id="6" name="Footer Placeholder 5"/>
          <p:cNvSpPr>
            <a:spLocks noGrp="1"/>
          </p:cNvSpPr>
          <p:nvPr>
            <p:ph type="ftr" sz="quarter" idx="11"/>
          </p:nvPr>
        </p:nvSpPr>
        <p:spPr/>
        <p:txBody>
          <a:bodyPr/>
          <a:lstStyle>
            <a:lvl1pPr>
              <a:defRPr/>
            </a:lvl1pPr>
          </a:lstStyle>
          <a:p>
            <a:endParaRPr lang="es-ES" altLang="de-DE" dirty="0"/>
          </a:p>
        </p:txBody>
      </p:sp>
      <p:sp>
        <p:nvSpPr>
          <p:cNvPr id="7" name="Slide Number Placeholder 6"/>
          <p:cNvSpPr>
            <a:spLocks noGrp="1"/>
          </p:cNvSpPr>
          <p:nvPr>
            <p:ph type="sldNum" sz="quarter" idx="12"/>
          </p:nvPr>
        </p:nvSpPr>
        <p:spPr/>
        <p:txBody>
          <a:bodyPr/>
          <a:lstStyle>
            <a:lvl1pPr>
              <a:defRPr/>
            </a:lvl1pPr>
          </a:lstStyle>
          <a:p>
            <a:fld id="{BCF31B34-5186-4101-88EF-57B070D150A5}" type="slidenum">
              <a:rPr lang="es-ES" altLang="de-DE"/>
              <a:pPr/>
              <a:t>‹#›</a:t>
            </a:fld>
            <a:endParaRPr lang="es-ES" altLang="de-DE" dirty="0"/>
          </a:p>
        </p:txBody>
      </p:sp>
    </p:spTree>
    <p:extLst>
      <p:ext uri="{BB962C8B-B14F-4D97-AF65-F5344CB8AC3E}">
        <p14:creationId xmlns:p14="http://schemas.microsoft.com/office/powerpoint/2010/main" val="545673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lvl1pPr>
              <a:defRPr/>
            </a:lvl1pPr>
          </a:lstStyle>
          <a:p>
            <a:endParaRPr lang="es-ES" altLang="de-DE" dirty="0"/>
          </a:p>
        </p:txBody>
      </p:sp>
      <p:sp>
        <p:nvSpPr>
          <p:cNvPr id="8" name="Footer Placeholder 7"/>
          <p:cNvSpPr>
            <a:spLocks noGrp="1"/>
          </p:cNvSpPr>
          <p:nvPr>
            <p:ph type="ftr" sz="quarter" idx="11"/>
          </p:nvPr>
        </p:nvSpPr>
        <p:spPr/>
        <p:txBody>
          <a:bodyPr/>
          <a:lstStyle>
            <a:lvl1pPr>
              <a:defRPr/>
            </a:lvl1pPr>
          </a:lstStyle>
          <a:p>
            <a:endParaRPr lang="es-ES" altLang="de-DE" dirty="0"/>
          </a:p>
        </p:txBody>
      </p:sp>
      <p:sp>
        <p:nvSpPr>
          <p:cNvPr id="9" name="Slide Number Placeholder 8"/>
          <p:cNvSpPr>
            <a:spLocks noGrp="1"/>
          </p:cNvSpPr>
          <p:nvPr>
            <p:ph type="sldNum" sz="quarter" idx="12"/>
          </p:nvPr>
        </p:nvSpPr>
        <p:spPr/>
        <p:txBody>
          <a:bodyPr/>
          <a:lstStyle>
            <a:lvl1pPr>
              <a:defRPr/>
            </a:lvl1pPr>
          </a:lstStyle>
          <a:p>
            <a:fld id="{DC32D53D-F799-4D62-9A4C-9FDCFE4E8D58}" type="slidenum">
              <a:rPr lang="es-ES" altLang="de-DE"/>
              <a:pPr/>
              <a:t>‹#›</a:t>
            </a:fld>
            <a:endParaRPr lang="es-ES" altLang="de-DE" dirty="0"/>
          </a:p>
        </p:txBody>
      </p:sp>
    </p:spTree>
    <p:extLst>
      <p:ext uri="{BB962C8B-B14F-4D97-AF65-F5344CB8AC3E}">
        <p14:creationId xmlns:p14="http://schemas.microsoft.com/office/powerpoint/2010/main" val="36025671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lvl1pPr>
              <a:defRPr/>
            </a:lvl1pPr>
          </a:lstStyle>
          <a:p>
            <a:endParaRPr lang="es-ES" altLang="de-DE" dirty="0"/>
          </a:p>
        </p:txBody>
      </p:sp>
      <p:sp>
        <p:nvSpPr>
          <p:cNvPr id="4" name="Footer Placeholder 3"/>
          <p:cNvSpPr>
            <a:spLocks noGrp="1"/>
          </p:cNvSpPr>
          <p:nvPr>
            <p:ph type="ftr" sz="quarter" idx="11"/>
          </p:nvPr>
        </p:nvSpPr>
        <p:spPr/>
        <p:txBody>
          <a:bodyPr/>
          <a:lstStyle>
            <a:lvl1pPr>
              <a:defRPr/>
            </a:lvl1pPr>
          </a:lstStyle>
          <a:p>
            <a:endParaRPr lang="es-ES" altLang="de-DE" dirty="0"/>
          </a:p>
        </p:txBody>
      </p:sp>
      <p:sp>
        <p:nvSpPr>
          <p:cNvPr id="5" name="Slide Number Placeholder 4"/>
          <p:cNvSpPr>
            <a:spLocks noGrp="1"/>
          </p:cNvSpPr>
          <p:nvPr>
            <p:ph type="sldNum" sz="quarter" idx="12"/>
          </p:nvPr>
        </p:nvSpPr>
        <p:spPr/>
        <p:txBody>
          <a:bodyPr/>
          <a:lstStyle>
            <a:lvl1pPr>
              <a:defRPr/>
            </a:lvl1pPr>
          </a:lstStyle>
          <a:p>
            <a:fld id="{20E787D7-F01D-48A8-B521-E79AF9486DD3}" type="slidenum">
              <a:rPr lang="es-ES" altLang="de-DE"/>
              <a:pPr/>
              <a:t>‹#›</a:t>
            </a:fld>
            <a:endParaRPr lang="es-ES" altLang="de-DE" dirty="0"/>
          </a:p>
        </p:txBody>
      </p:sp>
    </p:spTree>
    <p:extLst>
      <p:ext uri="{BB962C8B-B14F-4D97-AF65-F5344CB8AC3E}">
        <p14:creationId xmlns:p14="http://schemas.microsoft.com/office/powerpoint/2010/main" val="13904795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de-DE" dirty="0"/>
          </a:p>
        </p:txBody>
      </p:sp>
      <p:sp>
        <p:nvSpPr>
          <p:cNvPr id="3" name="Footer Placeholder 2"/>
          <p:cNvSpPr>
            <a:spLocks noGrp="1"/>
          </p:cNvSpPr>
          <p:nvPr>
            <p:ph type="ftr" sz="quarter" idx="11"/>
          </p:nvPr>
        </p:nvSpPr>
        <p:spPr/>
        <p:txBody>
          <a:bodyPr/>
          <a:lstStyle>
            <a:lvl1pPr>
              <a:defRPr/>
            </a:lvl1pPr>
          </a:lstStyle>
          <a:p>
            <a:endParaRPr lang="es-ES" altLang="de-DE" dirty="0"/>
          </a:p>
        </p:txBody>
      </p:sp>
      <p:sp>
        <p:nvSpPr>
          <p:cNvPr id="4" name="Slide Number Placeholder 3"/>
          <p:cNvSpPr>
            <a:spLocks noGrp="1"/>
          </p:cNvSpPr>
          <p:nvPr>
            <p:ph type="sldNum" sz="quarter" idx="12"/>
          </p:nvPr>
        </p:nvSpPr>
        <p:spPr/>
        <p:txBody>
          <a:bodyPr/>
          <a:lstStyle>
            <a:lvl1pPr>
              <a:defRPr/>
            </a:lvl1pPr>
          </a:lstStyle>
          <a:p>
            <a:fld id="{12FF5EB1-EDC2-4297-BD48-A062FD0E87DA}" type="slidenum">
              <a:rPr lang="es-ES" altLang="de-DE"/>
              <a:pPr/>
              <a:t>‹#›</a:t>
            </a:fld>
            <a:endParaRPr lang="es-ES" altLang="de-DE" dirty="0"/>
          </a:p>
        </p:txBody>
      </p:sp>
    </p:spTree>
    <p:extLst>
      <p:ext uri="{BB962C8B-B14F-4D97-AF65-F5344CB8AC3E}">
        <p14:creationId xmlns:p14="http://schemas.microsoft.com/office/powerpoint/2010/main" val="21955087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de-DE" dirty="0"/>
          </a:p>
        </p:txBody>
      </p:sp>
      <p:sp>
        <p:nvSpPr>
          <p:cNvPr id="6" name="Footer Placeholder 5"/>
          <p:cNvSpPr>
            <a:spLocks noGrp="1"/>
          </p:cNvSpPr>
          <p:nvPr>
            <p:ph type="ftr" sz="quarter" idx="11"/>
          </p:nvPr>
        </p:nvSpPr>
        <p:spPr/>
        <p:txBody>
          <a:bodyPr/>
          <a:lstStyle>
            <a:lvl1pPr>
              <a:defRPr/>
            </a:lvl1pPr>
          </a:lstStyle>
          <a:p>
            <a:endParaRPr lang="es-ES" altLang="de-DE" dirty="0"/>
          </a:p>
        </p:txBody>
      </p:sp>
      <p:sp>
        <p:nvSpPr>
          <p:cNvPr id="7" name="Slide Number Placeholder 6"/>
          <p:cNvSpPr>
            <a:spLocks noGrp="1"/>
          </p:cNvSpPr>
          <p:nvPr>
            <p:ph type="sldNum" sz="quarter" idx="12"/>
          </p:nvPr>
        </p:nvSpPr>
        <p:spPr/>
        <p:txBody>
          <a:bodyPr/>
          <a:lstStyle>
            <a:lvl1pPr>
              <a:defRPr/>
            </a:lvl1pPr>
          </a:lstStyle>
          <a:p>
            <a:fld id="{1D41FC9C-F41F-4E39-86F0-730CC270CF63}" type="slidenum">
              <a:rPr lang="es-ES" altLang="de-DE"/>
              <a:pPr/>
              <a:t>‹#›</a:t>
            </a:fld>
            <a:endParaRPr lang="es-ES" altLang="de-DE" dirty="0"/>
          </a:p>
        </p:txBody>
      </p:sp>
    </p:spTree>
    <p:extLst>
      <p:ext uri="{BB962C8B-B14F-4D97-AF65-F5344CB8AC3E}">
        <p14:creationId xmlns:p14="http://schemas.microsoft.com/office/powerpoint/2010/main" val="39647281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de-DE" dirty="0"/>
          </a:p>
        </p:txBody>
      </p:sp>
      <p:sp>
        <p:nvSpPr>
          <p:cNvPr id="6" name="Footer Placeholder 5"/>
          <p:cNvSpPr>
            <a:spLocks noGrp="1"/>
          </p:cNvSpPr>
          <p:nvPr>
            <p:ph type="ftr" sz="quarter" idx="11"/>
          </p:nvPr>
        </p:nvSpPr>
        <p:spPr/>
        <p:txBody>
          <a:bodyPr/>
          <a:lstStyle>
            <a:lvl1pPr>
              <a:defRPr/>
            </a:lvl1pPr>
          </a:lstStyle>
          <a:p>
            <a:endParaRPr lang="es-ES" altLang="de-DE" dirty="0"/>
          </a:p>
        </p:txBody>
      </p:sp>
      <p:sp>
        <p:nvSpPr>
          <p:cNvPr id="7" name="Slide Number Placeholder 6"/>
          <p:cNvSpPr>
            <a:spLocks noGrp="1"/>
          </p:cNvSpPr>
          <p:nvPr>
            <p:ph type="sldNum" sz="quarter" idx="12"/>
          </p:nvPr>
        </p:nvSpPr>
        <p:spPr/>
        <p:txBody>
          <a:bodyPr/>
          <a:lstStyle>
            <a:lvl1pPr>
              <a:defRPr/>
            </a:lvl1pPr>
          </a:lstStyle>
          <a:p>
            <a:fld id="{F5EA8AFA-F8FC-4600-AC0D-840CBB6B608D}" type="slidenum">
              <a:rPr lang="es-ES" altLang="de-DE"/>
              <a:pPr/>
              <a:t>‹#›</a:t>
            </a:fld>
            <a:endParaRPr lang="es-ES" altLang="de-DE" dirty="0"/>
          </a:p>
        </p:txBody>
      </p:sp>
    </p:spTree>
    <p:extLst>
      <p:ext uri="{BB962C8B-B14F-4D97-AF65-F5344CB8AC3E}">
        <p14:creationId xmlns:p14="http://schemas.microsoft.com/office/powerpoint/2010/main" val="2074192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b="-3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de-DE"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de-DE" smtClean="0"/>
              <a:t>Haga clic para modificar el estilo de texto del patrón</a:t>
            </a:r>
          </a:p>
          <a:p>
            <a:pPr lvl="1"/>
            <a:r>
              <a:rPr lang="es-ES" altLang="de-DE" smtClean="0"/>
              <a:t>Segundo nivel</a:t>
            </a:r>
          </a:p>
          <a:p>
            <a:pPr lvl="2"/>
            <a:r>
              <a:rPr lang="es-ES" altLang="de-DE" smtClean="0"/>
              <a:t>Tercer nivel</a:t>
            </a:r>
          </a:p>
          <a:p>
            <a:pPr lvl="3"/>
            <a:r>
              <a:rPr lang="es-ES" altLang="de-DE" smtClean="0"/>
              <a:t>Cuarto nivel</a:t>
            </a:r>
          </a:p>
          <a:p>
            <a:pPr lvl="4"/>
            <a:r>
              <a:rPr lang="es-ES" altLang="de-DE"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de-DE"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de-DE"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11F6F07-2E11-4B63-8A2C-F43C1516FB22}" type="slidenum">
              <a:rPr lang="es-ES" altLang="de-DE"/>
              <a:pPr/>
              <a:t>‹#›</a:t>
            </a:fld>
            <a:endParaRPr lang="es-ES" alt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p:txBody>
          <a:bodyPr/>
          <a:lstStyle/>
          <a:p>
            <a:r>
              <a:rPr lang="en-US" altLang="de-DE" dirty="0" smtClean="0"/>
              <a:t>C# in 20 Minutes</a:t>
            </a:r>
            <a:endParaRPr lang="en-US" altLang="de-DE" dirty="0"/>
          </a:p>
        </p:txBody>
      </p:sp>
      <p:sp>
        <p:nvSpPr>
          <p:cNvPr id="3" name="Subtitle 2"/>
          <p:cNvSpPr>
            <a:spLocks noGrp="1"/>
          </p:cNvSpPr>
          <p:nvPr>
            <p:ph type="subTitle" idx="1"/>
          </p:nvPr>
        </p:nvSpPr>
        <p:spPr/>
        <p:txBody>
          <a:bodyPr/>
          <a:lstStyle/>
          <a:p>
            <a:r>
              <a:rPr lang="en-US" dirty="0" smtClean="0"/>
              <a:t>Dependency Injection</a:t>
            </a:r>
            <a:endParaRPr lang="en-US" dirty="0"/>
          </a:p>
        </p:txBody>
      </p:sp>
      <p:sp>
        <p:nvSpPr>
          <p:cNvPr id="2173" name="Rectangle 125"/>
          <p:cNvSpPr>
            <a:spLocks noChangeArrowheads="1"/>
          </p:cNvSpPr>
          <p:nvPr/>
        </p:nvSpPr>
        <p:spPr bwMode="auto">
          <a:xfrm>
            <a:off x="3995738" y="5084763"/>
            <a:ext cx="5040312"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de-DE" sz="2000" b="1" dirty="0" smtClean="0">
                <a:solidFill>
                  <a:schemeClr val="bg1"/>
                </a:solidFill>
              </a:rPr>
              <a:t>Thomas Mentzel</a:t>
            </a:r>
            <a:br>
              <a:rPr lang="en-US" altLang="de-DE" sz="2000" b="1" dirty="0" smtClean="0">
                <a:solidFill>
                  <a:schemeClr val="bg1"/>
                </a:solidFill>
              </a:rPr>
            </a:br>
            <a:r>
              <a:rPr lang="en-US" altLang="de-DE" sz="2000" b="1" dirty="0" smtClean="0">
                <a:solidFill>
                  <a:schemeClr val="bg1"/>
                </a:solidFill>
              </a:rPr>
              <a:t>blog.softwarekueche.de</a:t>
            </a:r>
            <a:endParaRPr lang="en-US" altLang="de-DE"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Fragen</a:t>
            </a:r>
            <a:r>
              <a:rPr lang="en-US" dirty="0" smtClean="0"/>
              <a:t>?!</a:t>
            </a:r>
            <a:endParaRPr lang="en-US" dirty="0"/>
          </a:p>
        </p:txBody>
      </p:sp>
      <p:sp>
        <p:nvSpPr>
          <p:cNvPr id="3" name="Content Placeholder 2"/>
          <p:cNvSpPr>
            <a:spLocks noGrp="1"/>
          </p:cNvSpPr>
          <p:nvPr>
            <p:ph idx="1"/>
          </p:nvPr>
        </p:nvSpPr>
        <p:spPr/>
        <p:txBody>
          <a:bodyPr/>
          <a:lstStyle/>
          <a:p>
            <a:r>
              <a:rPr lang="en-US" dirty="0" smtClean="0"/>
              <a:t>Thomas Mentzel</a:t>
            </a:r>
          </a:p>
          <a:p>
            <a:r>
              <a:rPr lang="en-US" dirty="0" smtClean="0"/>
              <a:t>blog.softwarekueche.de</a:t>
            </a:r>
          </a:p>
          <a:p>
            <a:r>
              <a:rPr lang="en-US" dirty="0" smtClean="0"/>
              <a:t>thomas.mentzel@softwarekueche.de</a:t>
            </a:r>
          </a:p>
          <a:p>
            <a:endParaRPr lang="en-US" dirty="0" smtClean="0"/>
          </a:p>
          <a:p>
            <a:r>
              <a:rPr lang="en-US" dirty="0" smtClean="0"/>
              <a:t>@</a:t>
            </a:r>
            <a:r>
              <a:rPr lang="en-US" dirty="0" err="1" smtClean="0"/>
              <a:t>ThomasMentzel</a:t>
            </a:r>
            <a:endParaRPr lang="en-US" dirty="0" smtClean="0"/>
          </a:p>
          <a:p>
            <a:endParaRPr lang="en-US" dirty="0" smtClean="0"/>
          </a:p>
          <a:p>
            <a:endParaRPr lang="en-US" dirty="0"/>
          </a:p>
          <a:p>
            <a:r>
              <a:rPr lang="en-US" dirty="0" smtClean="0"/>
              <a:t>Google: Thomas Mentzel, </a:t>
            </a:r>
            <a:r>
              <a:rPr lang="en-US" dirty="0" err="1" smtClean="0"/>
              <a:t>Hennef</a:t>
            </a:r>
            <a:endParaRPr lang="en-US" dirty="0"/>
          </a:p>
        </p:txBody>
      </p:sp>
      <p:pic>
        <p:nvPicPr>
          <p:cNvPr id="1026" name="Picture 2" descr="http://images.fotocommunity.de/fotograf/thomas-mentzel-6c49905f-44df-4e68-b32a-470dabd7c1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725144"/>
            <a:ext cx="13335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437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explain dependency injection to a 5-year old</a:t>
            </a:r>
            <a:r>
              <a:rPr lang="en-US" dirty="0" smtClean="0"/>
              <a:t>?</a:t>
            </a:r>
            <a:endParaRPr lang="en-US" dirty="0"/>
          </a:p>
        </p:txBody>
      </p:sp>
      <p:sp>
        <p:nvSpPr>
          <p:cNvPr id="3" name="Content Placeholder 2"/>
          <p:cNvSpPr>
            <a:spLocks noGrp="1"/>
          </p:cNvSpPr>
          <p:nvPr>
            <p:ph idx="1"/>
          </p:nvPr>
        </p:nvSpPr>
        <p:spPr/>
        <p:txBody>
          <a:bodyPr/>
          <a:lstStyle/>
          <a:p>
            <a:endParaRPr lang="en-US" sz="2400" dirty="0" smtClean="0"/>
          </a:p>
          <a:p>
            <a:r>
              <a:rPr lang="en-US" sz="2400" dirty="0" smtClean="0"/>
              <a:t>When </a:t>
            </a:r>
            <a:r>
              <a:rPr lang="en-US" sz="2400" dirty="0"/>
              <a:t>you go and get things out of the refrigerator for yourself, you can cause problems. You might leave the door open, you might get something Mommy or Daddy doesn't want you to have. You might even be looking for something we don't even have or which has expired.</a:t>
            </a:r>
          </a:p>
          <a:p>
            <a:endParaRPr lang="en-US" sz="2400" dirty="0"/>
          </a:p>
          <a:p>
            <a:r>
              <a:rPr lang="en-US" sz="2400" dirty="0"/>
              <a:t>What you should be doing is stating a need, "I need something </a:t>
            </a:r>
            <a:r>
              <a:rPr lang="en-US" sz="2400" i="1" dirty="0"/>
              <a:t>to drink with lunch</a:t>
            </a:r>
            <a:r>
              <a:rPr lang="en-US" sz="2400" dirty="0"/>
              <a:t>," and then we will make sure you have something [</a:t>
            </a:r>
            <a:r>
              <a:rPr lang="en-US" sz="2400" dirty="0" smtClean="0">
                <a:solidFill>
                  <a:srgbClr val="C00000"/>
                </a:solidFill>
              </a:rPr>
              <a:t>proper</a:t>
            </a:r>
            <a:r>
              <a:rPr lang="en-US" sz="2400" dirty="0" smtClean="0"/>
              <a:t>] when </a:t>
            </a:r>
            <a:r>
              <a:rPr lang="en-US" sz="2400" dirty="0"/>
              <a:t>you sit down to eat</a:t>
            </a:r>
            <a:r>
              <a:rPr lang="en-US" sz="2400" dirty="0" smtClean="0"/>
              <a:t>.</a:t>
            </a:r>
          </a:p>
          <a:p>
            <a:endParaRPr lang="en-US" sz="2400" dirty="0"/>
          </a:p>
          <a:p>
            <a:pPr marL="0" indent="0" algn="r">
              <a:buNone/>
            </a:pPr>
            <a:r>
              <a:rPr lang="en-US" sz="2400" dirty="0" err="1" smtClean="0"/>
              <a:t>StackOverflow</a:t>
            </a:r>
            <a:r>
              <a:rPr lang="en-US" sz="2400" dirty="0"/>
              <a:t> (http://bit.ly/1mBlD78)</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TemplateEditor</a:t>
            </a:r>
            <a:r>
              <a:rPr lang="en-US" dirty="0"/>
              <a:t> </a:t>
            </a:r>
            <a:r>
              <a:rPr lang="en-US" dirty="0" smtClean="0"/>
              <a:t>right now…</a:t>
            </a:r>
            <a:endParaRPr lang="en-US" dirty="0"/>
          </a:p>
        </p:txBody>
      </p:sp>
      <p:pic>
        <p:nvPicPr>
          <p:cNvPr id="4" name="Content Placeholder 3"/>
          <p:cNvPicPr>
            <a:picLocks noGrp="1" noChangeAspect="1"/>
          </p:cNvPicPr>
          <p:nvPr>
            <p:ph idx="1"/>
          </p:nvPr>
        </p:nvPicPr>
        <p:blipFill>
          <a:blip r:embed="rId2"/>
          <a:stretch>
            <a:fillRect/>
          </a:stretch>
        </p:blipFill>
        <p:spPr>
          <a:xfrm>
            <a:off x="323526" y="5373216"/>
            <a:ext cx="8182455" cy="864096"/>
          </a:xfrm>
          <a:prstGeom prst="rect">
            <a:avLst/>
          </a:prstGeom>
        </p:spPr>
      </p:pic>
      <p:pic>
        <p:nvPicPr>
          <p:cNvPr id="6" name="Picture 5"/>
          <p:cNvPicPr>
            <a:picLocks noChangeAspect="1"/>
          </p:cNvPicPr>
          <p:nvPr/>
        </p:nvPicPr>
        <p:blipFill>
          <a:blip r:embed="rId3"/>
          <a:stretch>
            <a:fillRect/>
          </a:stretch>
        </p:blipFill>
        <p:spPr>
          <a:xfrm>
            <a:off x="2248086" y="1957332"/>
            <a:ext cx="4333333" cy="2876190"/>
          </a:xfrm>
          <a:prstGeom prst="rect">
            <a:avLst/>
          </a:prstGeom>
        </p:spPr>
      </p:pic>
    </p:spTree>
    <p:extLst>
      <p:ext uri="{BB962C8B-B14F-4D97-AF65-F5344CB8AC3E}">
        <p14:creationId xmlns:p14="http://schemas.microsoft.com/office/powerpoint/2010/main" val="19742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…refactors to Interfaces…</a:t>
            </a:r>
            <a:endParaRPr lang="en-US" dirty="0"/>
          </a:p>
        </p:txBody>
      </p:sp>
      <p:pic>
        <p:nvPicPr>
          <p:cNvPr id="4" name="Content Placeholder 3"/>
          <p:cNvPicPr>
            <a:picLocks noGrp="1" noChangeAspect="1"/>
          </p:cNvPicPr>
          <p:nvPr>
            <p:ph idx="1"/>
          </p:nvPr>
        </p:nvPicPr>
        <p:blipFill>
          <a:blip r:embed="rId2"/>
          <a:stretch>
            <a:fillRect/>
          </a:stretch>
        </p:blipFill>
        <p:spPr>
          <a:xfrm>
            <a:off x="2343426" y="2135613"/>
            <a:ext cx="4457143" cy="2447619"/>
          </a:xfrm>
          <a:prstGeom prst="rect">
            <a:avLst/>
          </a:prstGeom>
        </p:spPr>
      </p:pic>
      <p:pic>
        <p:nvPicPr>
          <p:cNvPr id="5" name="Picture 4"/>
          <p:cNvPicPr>
            <a:picLocks noChangeAspect="1"/>
          </p:cNvPicPr>
          <p:nvPr/>
        </p:nvPicPr>
        <p:blipFill>
          <a:blip r:embed="rId3"/>
          <a:stretch>
            <a:fillRect/>
          </a:stretch>
        </p:blipFill>
        <p:spPr>
          <a:xfrm>
            <a:off x="305778" y="5301208"/>
            <a:ext cx="8532440" cy="1009214"/>
          </a:xfrm>
          <a:prstGeom prst="rect">
            <a:avLst/>
          </a:prstGeom>
        </p:spPr>
      </p:pic>
    </p:spTree>
    <p:extLst>
      <p:ext uri="{BB962C8B-B14F-4D97-AF65-F5344CB8AC3E}">
        <p14:creationId xmlns:p14="http://schemas.microsoft.com/office/powerpoint/2010/main" val="29345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ends up with</a:t>
            </a:r>
            <a:br>
              <a:rPr lang="en-US" dirty="0" smtClean="0"/>
            </a:br>
            <a:r>
              <a:rPr lang="en-US" dirty="0" smtClean="0"/>
              <a:t>Dependency Injection</a:t>
            </a:r>
            <a:endParaRPr lang="en-US" dirty="0"/>
          </a:p>
        </p:txBody>
      </p:sp>
      <p:pic>
        <p:nvPicPr>
          <p:cNvPr id="4" name="Content Placeholder 3"/>
          <p:cNvPicPr>
            <a:picLocks noGrp="1" noChangeAspect="1"/>
          </p:cNvPicPr>
          <p:nvPr>
            <p:ph idx="1"/>
          </p:nvPr>
        </p:nvPicPr>
        <p:blipFill>
          <a:blip r:embed="rId2"/>
          <a:stretch>
            <a:fillRect/>
          </a:stretch>
        </p:blipFill>
        <p:spPr>
          <a:xfrm>
            <a:off x="683568" y="4509120"/>
            <a:ext cx="5040560" cy="1167432"/>
          </a:xfrm>
          <a:prstGeom prst="rect">
            <a:avLst/>
          </a:prstGeom>
        </p:spPr>
      </p:pic>
      <p:pic>
        <p:nvPicPr>
          <p:cNvPr id="5" name="Picture 4"/>
          <p:cNvPicPr>
            <a:picLocks noChangeAspect="1"/>
          </p:cNvPicPr>
          <p:nvPr/>
        </p:nvPicPr>
        <p:blipFill>
          <a:blip r:embed="rId3"/>
          <a:stretch>
            <a:fillRect/>
          </a:stretch>
        </p:blipFill>
        <p:spPr>
          <a:xfrm>
            <a:off x="683568" y="5858890"/>
            <a:ext cx="7200800" cy="495321"/>
          </a:xfrm>
          <a:prstGeom prst="rect">
            <a:avLst/>
          </a:prstGeom>
        </p:spPr>
      </p:pic>
      <p:pic>
        <p:nvPicPr>
          <p:cNvPr id="6" name="Picture 5"/>
          <p:cNvPicPr>
            <a:picLocks noChangeAspect="1"/>
          </p:cNvPicPr>
          <p:nvPr/>
        </p:nvPicPr>
        <p:blipFill>
          <a:blip r:embed="rId4"/>
          <a:stretch>
            <a:fillRect/>
          </a:stretch>
        </p:blipFill>
        <p:spPr>
          <a:xfrm>
            <a:off x="2245709" y="1988840"/>
            <a:ext cx="4652581" cy="2337942"/>
          </a:xfrm>
          <a:prstGeom prst="rect">
            <a:avLst/>
          </a:prstGeom>
        </p:spPr>
      </p:pic>
    </p:spTree>
    <p:extLst>
      <p:ext uri="{BB962C8B-B14F-4D97-AF65-F5344CB8AC3E}">
        <p14:creationId xmlns:p14="http://schemas.microsoft.com/office/powerpoint/2010/main" val="20522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Container</a:t>
            </a:r>
            <a:endParaRPr lang="en-US" dirty="0"/>
          </a:p>
        </p:txBody>
      </p:sp>
      <p:pic>
        <p:nvPicPr>
          <p:cNvPr id="4" name="Content Placeholder 3"/>
          <p:cNvPicPr>
            <a:picLocks noGrp="1" noChangeAspect="1"/>
          </p:cNvPicPr>
          <p:nvPr>
            <p:ph idx="1"/>
          </p:nvPr>
        </p:nvPicPr>
        <p:blipFill>
          <a:blip r:embed="rId2"/>
          <a:stretch>
            <a:fillRect/>
          </a:stretch>
        </p:blipFill>
        <p:spPr>
          <a:xfrm>
            <a:off x="1933905" y="1916832"/>
            <a:ext cx="5276190" cy="2219048"/>
          </a:xfrm>
          <a:prstGeom prst="rect">
            <a:avLst/>
          </a:prstGeom>
        </p:spPr>
      </p:pic>
      <p:pic>
        <p:nvPicPr>
          <p:cNvPr id="5" name="Picture 4"/>
          <p:cNvPicPr>
            <a:picLocks noChangeAspect="1"/>
          </p:cNvPicPr>
          <p:nvPr/>
        </p:nvPicPr>
        <p:blipFill>
          <a:blip r:embed="rId3"/>
          <a:stretch>
            <a:fillRect/>
          </a:stretch>
        </p:blipFill>
        <p:spPr>
          <a:xfrm>
            <a:off x="751896" y="4561695"/>
            <a:ext cx="7907480" cy="576940"/>
          </a:xfrm>
          <a:prstGeom prst="rect">
            <a:avLst/>
          </a:prstGeom>
        </p:spPr>
      </p:pic>
      <p:pic>
        <p:nvPicPr>
          <p:cNvPr id="6" name="Picture 5"/>
          <p:cNvPicPr>
            <a:picLocks noChangeAspect="1"/>
          </p:cNvPicPr>
          <p:nvPr/>
        </p:nvPicPr>
        <p:blipFill>
          <a:blip r:embed="rId4"/>
          <a:stretch>
            <a:fillRect/>
          </a:stretch>
        </p:blipFill>
        <p:spPr>
          <a:xfrm>
            <a:off x="751896" y="5231837"/>
            <a:ext cx="3460064" cy="480223"/>
          </a:xfrm>
          <a:prstGeom prst="rect">
            <a:avLst/>
          </a:prstGeom>
        </p:spPr>
      </p:pic>
      <p:pic>
        <p:nvPicPr>
          <p:cNvPr id="7" name="Picture 6"/>
          <p:cNvPicPr>
            <a:picLocks noChangeAspect="1"/>
          </p:cNvPicPr>
          <p:nvPr/>
        </p:nvPicPr>
        <p:blipFill>
          <a:blip r:embed="rId5"/>
          <a:stretch>
            <a:fillRect/>
          </a:stretch>
        </p:blipFill>
        <p:spPr>
          <a:xfrm>
            <a:off x="751896" y="4248725"/>
            <a:ext cx="6278908" cy="200125"/>
          </a:xfrm>
          <a:prstGeom prst="rect">
            <a:avLst/>
          </a:prstGeom>
        </p:spPr>
      </p:pic>
      <p:pic>
        <p:nvPicPr>
          <p:cNvPr id="8" name="Picture 7"/>
          <p:cNvPicPr>
            <a:picLocks noChangeAspect="1"/>
          </p:cNvPicPr>
          <p:nvPr/>
        </p:nvPicPr>
        <p:blipFill>
          <a:blip r:embed="rId6"/>
          <a:stretch>
            <a:fillRect/>
          </a:stretch>
        </p:blipFill>
        <p:spPr>
          <a:xfrm>
            <a:off x="751896" y="5805263"/>
            <a:ext cx="3388056" cy="270063"/>
          </a:xfrm>
          <a:prstGeom prst="rect">
            <a:avLst/>
          </a:prstGeom>
        </p:spPr>
      </p:pic>
      <p:pic>
        <p:nvPicPr>
          <p:cNvPr id="9" name="Picture 8"/>
          <p:cNvPicPr>
            <a:picLocks noChangeAspect="1"/>
          </p:cNvPicPr>
          <p:nvPr/>
        </p:nvPicPr>
        <p:blipFill>
          <a:blip r:embed="rId7"/>
          <a:stretch>
            <a:fillRect/>
          </a:stretch>
        </p:blipFill>
        <p:spPr>
          <a:xfrm>
            <a:off x="751896" y="6168529"/>
            <a:ext cx="2941629" cy="212799"/>
          </a:xfrm>
          <a:prstGeom prst="rect">
            <a:avLst/>
          </a:prstGeom>
        </p:spPr>
      </p:pic>
    </p:spTree>
    <p:extLst>
      <p:ext uri="{BB962C8B-B14F-4D97-AF65-F5344CB8AC3E}">
        <p14:creationId xmlns:p14="http://schemas.microsoft.com/office/powerpoint/2010/main" val="51155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Injection Methods</a:t>
            </a:r>
            <a:endParaRPr lang="en-US" dirty="0"/>
          </a:p>
        </p:txBody>
      </p:sp>
      <p:sp>
        <p:nvSpPr>
          <p:cNvPr id="3" name="Content Placeholder 2"/>
          <p:cNvSpPr>
            <a:spLocks noGrp="1"/>
          </p:cNvSpPr>
          <p:nvPr>
            <p:ph idx="1"/>
          </p:nvPr>
        </p:nvSpPr>
        <p:spPr/>
        <p:txBody>
          <a:bodyPr/>
          <a:lstStyle/>
          <a:p>
            <a:r>
              <a:rPr lang="en-US" dirty="0" smtClean="0"/>
              <a:t>Constructor Injection</a:t>
            </a:r>
          </a:p>
          <a:p>
            <a:pPr lvl="1"/>
            <a:r>
              <a:rPr lang="en-US" dirty="0" smtClean="0"/>
              <a:t>constructor parameter</a:t>
            </a:r>
          </a:p>
          <a:p>
            <a:pPr lvl="1"/>
            <a:r>
              <a:rPr lang="en-US" dirty="0" smtClean="0"/>
              <a:t>required dependencies</a:t>
            </a:r>
            <a:endParaRPr lang="en-US" dirty="0"/>
          </a:p>
          <a:p>
            <a:r>
              <a:rPr lang="en-US" dirty="0" smtClean="0"/>
              <a:t>Property Injection</a:t>
            </a:r>
          </a:p>
          <a:p>
            <a:pPr lvl="1"/>
            <a:r>
              <a:rPr lang="en-US" dirty="0" smtClean="0"/>
              <a:t>properties/setter</a:t>
            </a:r>
          </a:p>
          <a:p>
            <a:pPr lvl="1"/>
            <a:r>
              <a:rPr lang="en-US" dirty="0" smtClean="0"/>
              <a:t>optional parameter</a:t>
            </a:r>
          </a:p>
          <a:p>
            <a:pPr lvl="1"/>
            <a:r>
              <a:rPr lang="en-US" dirty="0" smtClean="0"/>
              <a:t>null-object pattern</a:t>
            </a:r>
          </a:p>
        </p:txBody>
      </p:sp>
    </p:spTree>
    <p:extLst>
      <p:ext uri="{BB962C8B-B14F-4D97-AF65-F5344CB8AC3E}">
        <p14:creationId xmlns:p14="http://schemas.microsoft.com/office/powerpoint/2010/main" val="6063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Supportive Frameworks</a:t>
            </a:r>
            <a:endParaRPr lang="en-US" dirty="0"/>
          </a:p>
        </p:txBody>
      </p:sp>
      <p:sp>
        <p:nvSpPr>
          <p:cNvPr id="3" name="Content Placeholder 2"/>
          <p:cNvSpPr>
            <a:spLocks noGrp="1"/>
          </p:cNvSpPr>
          <p:nvPr>
            <p:ph idx="1"/>
          </p:nvPr>
        </p:nvSpPr>
        <p:spPr/>
        <p:txBody>
          <a:bodyPr/>
          <a:lstStyle/>
          <a:p>
            <a:r>
              <a:rPr lang="en-US" dirty="0" err="1" smtClean="0"/>
              <a:t>Caliburn</a:t>
            </a:r>
            <a:r>
              <a:rPr lang="en-US" dirty="0" smtClean="0"/>
              <a:t> Micro for WPF</a:t>
            </a:r>
          </a:p>
          <a:p>
            <a:pPr>
              <a:lnSpc>
                <a:spcPct val="200000"/>
              </a:lnSpc>
            </a:pPr>
            <a:r>
              <a:rPr lang="en-US" dirty="0" smtClean="0"/>
              <a:t>ASP.NET MVC Built-In</a:t>
            </a:r>
          </a:p>
          <a:p>
            <a:pPr>
              <a:lnSpc>
                <a:spcPct val="200000"/>
              </a:lnSpc>
            </a:pPr>
            <a:r>
              <a:rPr lang="en-US" dirty="0" smtClean="0"/>
              <a:t>Prism for </a:t>
            </a:r>
            <a:r>
              <a:rPr lang="en-US" dirty="0"/>
              <a:t>S</a:t>
            </a:r>
            <a:r>
              <a:rPr lang="en-US" dirty="0" smtClean="0"/>
              <a:t>ilverlight</a:t>
            </a:r>
          </a:p>
          <a:p>
            <a:r>
              <a:rPr lang="en-US" dirty="0" smtClean="0"/>
              <a:t>…and many </a:t>
            </a:r>
            <a:r>
              <a:rPr lang="en-US" dirty="0" err="1" smtClean="0"/>
              <a:t>many</a:t>
            </a:r>
            <a:r>
              <a:rPr lang="en-US" dirty="0" smtClean="0"/>
              <a:t> more</a:t>
            </a:r>
            <a:endParaRPr lang="en-US" dirty="0"/>
          </a:p>
        </p:txBody>
      </p:sp>
    </p:spTree>
    <p:extLst>
      <p:ext uri="{BB962C8B-B14F-4D97-AF65-F5344CB8AC3E}">
        <p14:creationId xmlns:p14="http://schemas.microsoft.com/office/powerpoint/2010/main" val="18646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know …</a:t>
            </a:r>
            <a:endParaRPr lang="en-US" dirty="0"/>
          </a:p>
        </p:txBody>
      </p:sp>
      <p:sp>
        <p:nvSpPr>
          <p:cNvPr id="3" name="Content Placeholder 2"/>
          <p:cNvSpPr>
            <a:spLocks noGrp="1"/>
          </p:cNvSpPr>
          <p:nvPr>
            <p:ph idx="1"/>
          </p:nvPr>
        </p:nvSpPr>
        <p:spPr/>
        <p:txBody>
          <a:bodyPr/>
          <a:lstStyle/>
          <a:p>
            <a:r>
              <a:rPr lang="en-US" dirty="0" smtClean="0"/>
              <a:t>… what Dependency Injection is</a:t>
            </a:r>
          </a:p>
          <a:p>
            <a:pPr>
              <a:lnSpc>
                <a:spcPct val="150000"/>
              </a:lnSpc>
            </a:pPr>
            <a:r>
              <a:rPr lang="en-US" dirty="0" smtClean="0"/>
              <a:t>… what a DI Container is</a:t>
            </a:r>
          </a:p>
          <a:p>
            <a:r>
              <a:rPr lang="en-US" dirty="0" smtClean="0"/>
              <a:t>… what the difference between Constructor Injection and Property Injection is</a:t>
            </a:r>
          </a:p>
          <a:p>
            <a:r>
              <a:rPr lang="en-US" dirty="0" smtClean="0"/>
              <a:t>… what inversion of control means</a:t>
            </a:r>
          </a:p>
          <a:p>
            <a:r>
              <a:rPr lang="en-US" dirty="0" smtClean="0"/>
              <a:t>… when to use Dependency Injection</a:t>
            </a:r>
          </a:p>
        </p:txBody>
      </p:sp>
      <p:pic>
        <p:nvPicPr>
          <p:cNvPr id="4" name="Picture 3"/>
          <p:cNvPicPr>
            <a:picLocks noChangeAspect="1"/>
          </p:cNvPicPr>
          <p:nvPr/>
        </p:nvPicPr>
        <p:blipFill>
          <a:blip r:embed="rId2"/>
          <a:stretch>
            <a:fillRect/>
          </a:stretch>
        </p:blipFill>
        <p:spPr>
          <a:xfrm rot="20378890">
            <a:off x="6945275" y="5524080"/>
            <a:ext cx="2190382" cy="1204166"/>
          </a:xfrm>
          <a:prstGeom prst="rect">
            <a:avLst/>
          </a:prstGeom>
        </p:spPr>
      </p:pic>
    </p:spTree>
    <p:extLst>
      <p:ext uri="{BB962C8B-B14F-4D97-AF65-F5344CB8AC3E}">
        <p14:creationId xmlns:p14="http://schemas.microsoft.com/office/powerpoint/2010/main" val="40925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oftwarekueche_Presentation.potx" id="{09469C6C-4398-419E-B307-153049075A10}" vid="{9C50454A-5B5F-4BFD-87CF-4AA3D33CF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Softwarekueche_Presentation</Template>
  <TotalTime>79</TotalTime>
  <Words>218</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Diseño predeterminado</vt:lpstr>
      <vt:lpstr>C# in 20 Minutes</vt:lpstr>
      <vt:lpstr>How to explain dependency injection to a 5-year old?</vt:lpstr>
      <vt:lpstr>TemplateEditor right now…</vt:lpstr>
      <vt:lpstr>…refactors to Interfaces…</vt:lpstr>
      <vt:lpstr>… and ends up with Dependency Injection</vt:lpstr>
      <vt:lpstr>Dependency Injection Container</vt:lpstr>
      <vt:lpstr>Injection Methods</vt:lpstr>
      <vt:lpstr>Supportive Frameworks</vt:lpstr>
      <vt:lpstr>You should know …</vt:lpstr>
      <vt:lpstr>Fragen?!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 20 Minutes</dc:title>
  <dc:creator>Thomas Mentzel</dc:creator>
  <cp:lastModifiedBy>Thomas Mentzel</cp:lastModifiedBy>
  <cp:revision>7</cp:revision>
  <dcterms:created xsi:type="dcterms:W3CDTF">2014-07-07T17:00:25Z</dcterms:created>
  <dcterms:modified xsi:type="dcterms:W3CDTF">2014-07-07T18:19:57Z</dcterms:modified>
</cp:coreProperties>
</file>