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9"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BF8C1C-DBF4-4E83-B2D5-9380B26C9DFA}">
          <p14:sldIdLst>
            <p14:sldId id="256"/>
            <p14:sldId id="257"/>
            <p14:sldId id="258"/>
            <p14:sldId id="259"/>
            <p14:sldId id="260"/>
            <p14:sldId id="261"/>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dirty="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a:t>Click to edit Master title style</a:t>
            </a:r>
            <a:endParaRPr lang="en-US" dirty="0"/>
          </a:p>
        </p:txBody>
      </p:sp>
      <p:sp>
        <p:nvSpPr>
          <p:cNvPr id="11" name="Date Placeholder 10"/>
          <p:cNvSpPr>
            <a:spLocks noGrp="1"/>
          </p:cNvSpPr>
          <p:nvPr>
            <p:ph type="dt" sz="half" idx="10"/>
          </p:nvPr>
        </p:nvSpPr>
        <p:spPr bwMode="black"/>
        <p:txBody>
          <a:bodyPr/>
          <a:lstStyle/>
          <a:p>
            <a:fld id="{25AE17C7-B787-4E50-994D-5E804113A1E9}" type="datetime4">
              <a:rPr lang="en-US" smtClean="0"/>
              <a:pPr/>
              <a:t>October 25, 2018</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DD7A28-FA93-4136-BDC1-BCCB2687E678}" type="datetimeFigureOut">
              <a:rPr lang="en-US" smtClean="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DD7A28-FA93-4136-BDC1-BCCB2687E678}" type="datetimeFigureOut">
              <a:rPr lang="en-US" smtClean="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dirty="0"/>
          </a:p>
        </p:txBody>
      </p:sp>
      <p:sp>
        <p:nvSpPr>
          <p:cNvPr id="2" name="Vertical Title 1"/>
          <p:cNvSpPr>
            <a:spLocks noGrp="1"/>
          </p:cNvSpPr>
          <p:nvPr>
            <p:ph type="title" orient="vert"/>
          </p:nvPr>
        </p:nvSpPr>
        <p:spPr>
          <a:xfrm>
            <a:off x="7239000" y="914401"/>
            <a:ext cx="926980" cy="5029200"/>
          </a:xfrm>
        </p:spPr>
        <p:txBody>
          <a:bodyPr vert="eaVert"/>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11" name="Date Placeholder 10"/>
          <p:cNvSpPr>
            <a:spLocks noGrp="1"/>
          </p:cNvSpPr>
          <p:nvPr>
            <p:ph type="dt" sz="half" idx="14"/>
          </p:nvPr>
        </p:nvSpPr>
        <p:spPr/>
        <p:txBody>
          <a:bodyPr/>
          <a:lstStyle/>
          <a:p>
            <a:fld id="{8995D68B-21AC-438B-BECE-4F17DA129F19}" type="datetime4">
              <a:rPr lang="en-US" smtClean="0"/>
              <a:pPr/>
              <a:t>October 25, 2018</a:t>
            </a:fld>
            <a:endParaRPr lang="en-US" dirty="0"/>
          </a:p>
        </p:txBody>
      </p:sp>
      <p:sp>
        <p:nvSpPr>
          <p:cNvPr id="12" name="Slide Number Placeholder 11"/>
          <p:cNvSpPr>
            <a:spLocks noGrp="1"/>
          </p:cNvSpPr>
          <p:nvPr>
            <p:ph type="sldNum" sz="quarter" idx="15"/>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6"/>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dirty="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12"/>
          <p:cNvSpPr>
            <a:spLocks noGrp="1"/>
          </p:cNvSpPr>
          <p:nvPr>
            <p:ph type="dt" sz="half" idx="10"/>
          </p:nvPr>
        </p:nvSpPr>
        <p:spPr/>
        <p:txBody>
          <a:bodyPr/>
          <a:lstStyle/>
          <a:p>
            <a:fld id="{679F0FCF-2EA5-4FF5-AF14-1CA9C8854AAB}" type="datetime4">
              <a:rPr lang="en-US" smtClean="0"/>
              <a:pPr/>
              <a:t>October 25, 2018</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5"/>
          </p:nvPr>
        </p:nvSpPr>
        <p:spPr/>
        <p:txBody>
          <a:bodyPr/>
          <a:lstStyle/>
          <a:p>
            <a:fld id="{F9E781C6-1634-4A56-B2BE-62150BE83935}" type="datetime4">
              <a:rPr lang="en-US" smtClean="0"/>
              <a:pPr/>
              <a:t>October 25, 2018</a:t>
            </a:fld>
            <a:endParaRPr lang="en-US" dirty="0"/>
          </a:p>
        </p:txBody>
      </p:sp>
      <p:sp>
        <p:nvSpPr>
          <p:cNvPr id="12" name="Slide Number Placeholder 11"/>
          <p:cNvSpPr>
            <a:spLocks noGrp="1"/>
          </p:cNvSpPr>
          <p:nvPr>
            <p:ph type="sldNum" sz="quarter" idx="16"/>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7"/>
          </p:nvPr>
        </p:nvSpPr>
        <p:spPr/>
        <p:txBody>
          <a:bodyPr/>
          <a:lstStyle/>
          <a:p>
            <a:endParaRPr lang="en-US" dirty="0"/>
          </a:p>
        </p:txBody>
      </p:sp>
      <p:sp>
        <p:nvSpPr>
          <p:cNvPr id="16" name="Title 1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a:t>Click to edit Master text styles</a:t>
            </a:r>
          </a:p>
        </p:txBody>
      </p:sp>
      <p:sp>
        <p:nvSpPr>
          <p:cNvPr id="11" name="Date Placeholder 10"/>
          <p:cNvSpPr>
            <a:spLocks noGrp="1"/>
          </p:cNvSpPr>
          <p:nvPr>
            <p:ph type="dt" sz="half" idx="16"/>
          </p:nvPr>
        </p:nvSpPr>
        <p:spPr/>
        <p:txBody>
          <a:bodyPr/>
          <a:lstStyle/>
          <a:p>
            <a:fld id="{A9372AC2-3C75-4F5F-A929-48958086FE36}" type="datetime4">
              <a:rPr lang="en-US" smtClean="0"/>
              <a:pPr/>
              <a:t>October 25, 2018</a:t>
            </a:fld>
            <a:endParaRPr lang="en-US" dirty="0"/>
          </a:p>
        </p:txBody>
      </p:sp>
      <p:sp>
        <p:nvSpPr>
          <p:cNvPr id="12" name="Slide Number Placeholder 11"/>
          <p:cNvSpPr>
            <a:spLocks noGrp="1"/>
          </p:cNvSpPr>
          <p:nvPr>
            <p:ph type="sldNum" sz="quarter" idx="17"/>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8"/>
          </p:nvPr>
        </p:nvSpPr>
        <p:spPr/>
        <p:txBody>
          <a:bodyPr/>
          <a:lstStyle/>
          <a:p>
            <a:endParaRPr lang="en-US" dirty="0"/>
          </a:p>
        </p:txBody>
      </p:sp>
      <p:sp>
        <p:nvSpPr>
          <p:cNvPr id="18" name="Title 1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p>
        </p:txBody>
      </p:sp>
      <p:sp>
        <p:nvSpPr>
          <p:cNvPr id="15" name="Date Placeholder 14"/>
          <p:cNvSpPr>
            <a:spLocks noGrp="1"/>
          </p:cNvSpPr>
          <p:nvPr>
            <p:ph type="dt" sz="half" idx="10"/>
          </p:nvPr>
        </p:nvSpPr>
        <p:spPr/>
        <p:txBody>
          <a:bodyPr/>
          <a:lstStyle/>
          <a:p>
            <a:fld id="{17509CF4-4C1A-45DC-BADA-6EFF91CB9ABB}" type="datetime4">
              <a:rPr lang="en-US" smtClean="0"/>
              <a:pPr/>
              <a:t>October 25, 2018</a:t>
            </a:fld>
            <a:endParaRPr lang="en-US" dirty="0"/>
          </a:p>
        </p:txBody>
      </p:sp>
      <p:sp>
        <p:nvSpPr>
          <p:cNvPr id="16" name="Slide Number Placeholder 15"/>
          <p:cNvSpPr>
            <a:spLocks noGrp="1"/>
          </p:cNvSpPr>
          <p:nvPr>
            <p:ph type="sldNum" sz="quarter" idx="11"/>
          </p:nvPr>
        </p:nvSpPr>
        <p:spPr/>
        <p:txBody>
          <a:bodyPr/>
          <a:lstStyle/>
          <a:p>
            <a:fld id="{5744759D-0EFF-4FB2-9CCE-04E00944F0FE}"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53951C0-B478-4858-ABC7-96406A1C0480}" type="datetime4">
              <a:rPr lang="en-US" smtClean="0"/>
              <a:pPr/>
              <a:t>October 25, 2018</a:t>
            </a:fld>
            <a:endParaRPr lang="en-US" dirty="0"/>
          </a:p>
        </p:txBody>
      </p:sp>
      <p:sp>
        <p:nvSpPr>
          <p:cNvPr id="8" name="Slide Number Placeholder 7"/>
          <p:cNvSpPr>
            <a:spLocks noGrp="1"/>
          </p:cNvSpPr>
          <p:nvPr>
            <p:ph type="sldNum" sz="quarter" idx="11"/>
          </p:nvPr>
        </p:nvSpPr>
        <p:spPr/>
        <p:txBody>
          <a:bodyPr/>
          <a:lstStyle/>
          <a:p>
            <a:fld id="{5744759D-0EFF-4FB2-9CCE-04E00944F0FE}"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itle 12"/>
          <p:cNvSpPr>
            <a:spLocks noGrp="1"/>
          </p:cNvSpPr>
          <p:nvPr>
            <p:ph type="title"/>
          </p:nvPr>
        </p:nvSpPr>
        <p:spPr/>
        <p:txBody>
          <a:bodyPr/>
          <a:lstStyle/>
          <a:p>
            <a:r>
              <a:rPr lang="en-US"/>
              <a:t>Click to edit Master title style</a:t>
            </a:r>
          </a:p>
        </p:txBody>
      </p:sp>
      <p:sp>
        <p:nvSpPr>
          <p:cNvPr id="16" name="Date Placeholder 15"/>
          <p:cNvSpPr>
            <a:spLocks noGrp="1"/>
          </p:cNvSpPr>
          <p:nvPr>
            <p:ph type="dt" sz="half" idx="15"/>
          </p:nvPr>
        </p:nvSpPr>
        <p:spPr/>
        <p:txBody>
          <a:bodyPr/>
          <a:lstStyle/>
          <a:p>
            <a:fld id="{B867641A-9D94-4BD6-862F-F651067079BC}" type="datetime4">
              <a:rPr lang="en-US" smtClean="0"/>
              <a:pPr/>
              <a:t>October 25, 2018</a:t>
            </a:fld>
            <a:endParaRPr lang="en-US" dirty="0"/>
          </a:p>
        </p:txBody>
      </p:sp>
      <p:sp>
        <p:nvSpPr>
          <p:cNvPr id="19" name="Slide Number Placeholder 18"/>
          <p:cNvSpPr>
            <a:spLocks noGrp="1"/>
          </p:cNvSpPr>
          <p:nvPr>
            <p:ph type="sldNum" sz="quarter" idx="16"/>
          </p:nvPr>
        </p:nvSpPr>
        <p:spPr/>
        <p:txBody>
          <a:bodyPr/>
          <a:lstStyle/>
          <a:p>
            <a:fld id="{5744759D-0EFF-4FB2-9CCE-04E00944F0FE}" type="slidenum">
              <a:rPr lang="en-US" smtClean="0"/>
              <a:pPr/>
              <a:t>‹#›</a:t>
            </a:fld>
            <a:endParaRPr lang="en-US" dirty="0"/>
          </a:p>
        </p:txBody>
      </p:sp>
      <p:sp>
        <p:nvSpPr>
          <p:cNvPr id="23" name="Footer Placeholder 22"/>
          <p:cNvSpPr>
            <a:spLocks noGrp="1"/>
          </p:cNvSpPr>
          <p:nvPr>
            <p:ph type="ftr" sz="quarter" idx="17"/>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a:t>Click to edit Master text styles</a:t>
            </a:r>
          </a:p>
        </p:txBody>
      </p:sp>
      <p:sp>
        <p:nvSpPr>
          <p:cNvPr id="12" name="Title 11"/>
          <p:cNvSpPr>
            <a:spLocks noGrp="1"/>
          </p:cNvSpPr>
          <p:nvPr>
            <p:ph type="title"/>
          </p:nvPr>
        </p:nvSpPr>
        <p:spPr>
          <a:xfrm>
            <a:off x="2514600" y="975360"/>
            <a:ext cx="4114800" cy="701040"/>
          </a:xfrm>
        </p:spPr>
        <p:txBody>
          <a:bodyPr/>
          <a:lstStyle/>
          <a:p>
            <a:r>
              <a:rPr lang="en-US"/>
              <a:t>Click to edit Master title style</a:t>
            </a:r>
          </a:p>
        </p:txBody>
      </p:sp>
      <p:sp>
        <p:nvSpPr>
          <p:cNvPr id="13" name="Date Placeholder 12"/>
          <p:cNvSpPr>
            <a:spLocks noGrp="1"/>
          </p:cNvSpPr>
          <p:nvPr>
            <p:ph type="dt" sz="half" idx="14"/>
          </p:nvPr>
        </p:nvSpPr>
        <p:spPr>
          <a:xfrm>
            <a:off x="2981325" y="273180"/>
            <a:ext cx="3181350" cy="292100"/>
          </a:xfrm>
        </p:spPr>
        <p:txBody>
          <a:bodyPr/>
          <a:lstStyle/>
          <a:p>
            <a:fld id="{D74F0C02-0EF4-4745-9D82-E8D3F59464E3}" type="datetime4">
              <a:rPr lang="en-US" smtClean="0"/>
              <a:pPr/>
              <a:t>October 25, 2018</a:t>
            </a:fld>
            <a:endParaRPr lang="en-US" dirty="0"/>
          </a:p>
        </p:txBody>
      </p:sp>
      <p:sp>
        <p:nvSpPr>
          <p:cNvPr id="14" name="Slide Number Placeholder 13"/>
          <p:cNvSpPr>
            <a:spLocks noGrp="1"/>
          </p:cNvSpPr>
          <p:nvPr>
            <p:ph type="sldNum" sz="quarter" idx="15"/>
          </p:nvPr>
        </p:nvSpPr>
        <p:spPr>
          <a:xfrm>
            <a:off x="4038600" y="6172200"/>
            <a:ext cx="1066800" cy="304800"/>
          </a:xfrm>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6"/>
          </p:nvPr>
        </p:nvSpPr>
        <p:spPr>
          <a:xfrm>
            <a:off x="1447800" y="6486525"/>
            <a:ext cx="6248400" cy="29210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87367800-479D-41B0-B3F2-2DCE95BA1381}" type="datetime4">
              <a:rPr lang="en-US" smtClean="0"/>
              <a:pPr/>
              <a:t>October 25, 2018</a:t>
            </a:fld>
            <a:endParaRPr lang="en-US" dirty="0"/>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5744759D-0EFF-4FB2-9CCE-04E00944F0FE}" type="slidenum">
              <a:rPr lang="en-US" smtClean="0"/>
              <a:pPr/>
              <a:t>‹#›</a:t>
            </a:fld>
            <a:endParaRPr lang="en-US" dirty="0"/>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hf sldNum="0" hdr="0" ftr="0" dt="0"/>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65400" y="2590800"/>
            <a:ext cx="4013200" cy="599440"/>
          </a:xfrm>
        </p:spPr>
        <p:txBody>
          <a:bodyPr>
            <a:noAutofit/>
          </a:bodyPr>
          <a:lstStyle/>
          <a:p>
            <a:r>
              <a:rPr lang="en-US" sz="3200" dirty="0"/>
              <a:t>Snacks at work</a:t>
            </a:r>
          </a:p>
        </p:txBody>
      </p:sp>
    </p:spTree>
    <p:extLst>
      <p:ext uri="{BB962C8B-B14F-4D97-AF65-F5344CB8AC3E}">
        <p14:creationId xmlns:p14="http://schemas.microsoft.com/office/powerpoint/2010/main" val="311348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457200" indent="-457200" algn="l">
              <a:buFont typeface="Arial" panose="020B0604020202020204" pitchFamily="34" charset="0"/>
              <a:buChar char="•"/>
            </a:pPr>
            <a:r>
              <a:rPr lang="en-US" sz="2800" dirty="0"/>
              <a:t>Our application provides people with on the go snacks that are healthy, cost efficient, and easily accessible.</a:t>
            </a:r>
          </a:p>
          <a:p>
            <a:pPr marL="457200" indent="-457200" algn="l">
              <a:buFont typeface="Arial" panose="020B0604020202020204" pitchFamily="34" charset="0"/>
              <a:buChar char="•"/>
            </a:pPr>
            <a:r>
              <a:rPr lang="en-US" sz="2800" dirty="0"/>
              <a:t>Although this app can be for </a:t>
            </a:r>
            <a:r>
              <a:rPr lang="en-US" sz="2800"/>
              <a:t>anyone, it </a:t>
            </a:r>
            <a:r>
              <a:rPr lang="en-US" sz="2800" dirty="0"/>
              <a:t>has been tailored for </a:t>
            </a:r>
            <a:r>
              <a:rPr lang="en-US" sz="2800"/>
              <a:t>working people to order delivery of snacks at work- no minimum, no delivery fee!</a:t>
            </a:r>
          </a:p>
        </p:txBody>
      </p:sp>
      <p:sp>
        <p:nvSpPr>
          <p:cNvPr id="3" name="Title 2"/>
          <p:cNvSpPr>
            <a:spLocks noGrp="1"/>
          </p:cNvSpPr>
          <p:nvPr>
            <p:ph type="title"/>
          </p:nvPr>
        </p:nvSpPr>
        <p:spPr/>
        <p:txBody>
          <a:bodyPr>
            <a:normAutofit/>
          </a:bodyPr>
          <a:lstStyle/>
          <a:p>
            <a:r>
              <a:rPr lang="en-US" sz="3200" dirty="0"/>
              <a:t>DESCRIPTION</a:t>
            </a:r>
          </a:p>
        </p:txBody>
      </p:sp>
    </p:spTree>
    <p:extLst>
      <p:ext uri="{BB962C8B-B14F-4D97-AF65-F5344CB8AC3E}">
        <p14:creationId xmlns:p14="http://schemas.microsoft.com/office/powerpoint/2010/main" val="99241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algn="l"/>
            <a:r>
              <a:rPr lang="en-US" sz="2800" dirty="0"/>
              <a:t>Our team members were discussing ideas for our app and decided to create a website </a:t>
            </a:r>
            <a:r>
              <a:rPr lang="en-US" sz="2800"/>
              <a:t>that was something we’d see in the real world, but also had a fun element.</a:t>
            </a:r>
          </a:p>
          <a:p>
            <a:pPr algn="l"/>
            <a:endParaRPr lang="en-US" sz="2800"/>
          </a:p>
          <a:p>
            <a:pPr algn="l"/>
            <a:r>
              <a:rPr lang="en-US" sz="2800"/>
              <a:t>The idea of a small business delivering snacks emerged, based on a real business we know of that delivered milk and cookies to college dorm rooms.</a:t>
            </a:r>
          </a:p>
          <a:p>
            <a:pPr algn="l"/>
            <a:endParaRPr lang="en-US" sz="2800"/>
          </a:p>
          <a:p>
            <a:pPr algn="l"/>
            <a:r>
              <a:rPr lang="en-US" sz="2800"/>
              <a:t>We set out to build a website for a business aimed at delivering a variety of snacks to people at work instead. They could use the website to sell their food, and later we would add an internal dashboard for inventory management and delivery tracking.</a:t>
            </a:r>
            <a:endParaRPr lang="en-US" sz="2800" dirty="0"/>
          </a:p>
        </p:txBody>
      </p:sp>
      <p:sp>
        <p:nvSpPr>
          <p:cNvPr id="3" name="Title 2"/>
          <p:cNvSpPr>
            <a:spLocks noGrp="1"/>
          </p:cNvSpPr>
          <p:nvPr>
            <p:ph type="title"/>
          </p:nvPr>
        </p:nvSpPr>
        <p:spPr/>
        <p:txBody>
          <a:bodyPr>
            <a:normAutofit/>
          </a:bodyPr>
          <a:lstStyle/>
          <a:p>
            <a:r>
              <a:rPr lang="en-US" sz="3200" dirty="0"/>
              <a:t>MOTIVATION</a:t>
            </a:r>
          </a:p>
        </p:txBody>
      </p:sp>
    </p:spTree>
    <p:extLst>
      <p:ext uri="{BB962C8B-B14F-4D97-AF65-F5344CB8AC3E}">
        <p14:creationId xmlns:p14="http://schemas.microsoft.com/office/powerpoint/2010/main" val="151832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3124200" y="2667000"/>
            <a:ext cx="2438400" cy="2057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Roles</a:t>
            </a:r>
          </a:p>
        </p:txBody>
      </p:sp>
      <p:cxnSp>
        <p:nvCxnSpPr>
          <p:cNvPr id="23" name="Straight Arrow Connector 22"/>
          <p:cNvCxnSpPr>
            <a:cxnSpLocks/>
          </p:cNvCxnSpPr>
          <p:nvPr/>
        </p:nvCxnSpPr>
        <p:spPr>
          <a:xfrm flipV="1">
            <a:off x="5376162" y="2741450"/>
            <a:ext cx="1100838" cy="532526"/>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503147" y="1877576"/>
            <a:ext cx="2819400" cy="1631216"/>
          </a:xfrm>
          <a:prstGeom prst="rect">
            <a:avLst/>
          </a:prstGeom>
          <a:noFill/>
        </p:spPr>
        <p:txBody>
          <a:bodyPr wrap="square" rtlCol="0">
            <a:spAutoFit/>
          </a:bodyPr>
          <a:lstStyle/>
          <a:p>
            <a:r>
              <a:rPr lang="en-US" sz="2000" dirty="0"/>
              <a:t>Emily</a:t>
            </a:r>
          </a:p>
          <a:p>
            <a:pPr marL="285750" indent="-285750">
              <a:buFont typeface="Arial" pitchFamily="34" charset="0"/>
              <a:buChar char="•"/>
            </a:pPr>
            <a:r>
              <a:rPr lang="en-US" sz="2000" dirty="0"/>
              <a:t>Shopping cart </a:t>
            </a:r>
          </a:p>
          <a:p>
            <a:pPr marL="285750" indent="-285750">
              <a:buFont typeface="Arial" pitchFamily="34" charset="0"/>
              <a:buChar char="•"/>
            </a:pPr>
            <a:r>
              <a:rPr lang="en-US" sz="2000"/>
              <a:t>Back-end connection</a:t>
            </a:r>
          </a:p>
          <a:p>
            <a:pPr marL="285750" indent="-285750">
              <a:buFont typeface="Arial" pitchFamily="34" charset="0"/>
              <a:buChar char="•"/>
            </a:pPr>
            <a:r>
              <a:rPr lang="en-US" sz="2000"/>
              <a:t>React Structure</a:t>
            </a:r>
            <a:endParaRPr lang="en-US" sz="2000" dirty="0"/>
          </a:p>
          <a:p>
            <a:pPr marL="285750" indent="-285750">
              <a:buFont typeface="Arial" pitchFamily="34" charset="0"/>
              <a:buChar char="•"/>
            </a:pPr>
            <a:r>
              <a:rPr lang="en-US" sz="2000" dirty="0"/>
              <a:t>Integration of project</a:t>
            </a:r>
          </a:p>
        </p:txBody>
      </p:sp>
      <p:cxnSp>
        <p:nvCxnSpPr>
          <p:cNvPr id="29" name="Straight Arrow Connector 28"/>
          <p:cNvCxnSpPr>
            <a:cxnSpLocks/>
          </p:cNvCxnSpPr>
          <p:nvPr/>
        </p:nvCxnSpPr>
        <p:spPr>
          <a:xfrm flipH="1" flipV="1">
            <a:off x="2209800" y="2741450"/>
            <a:ext cx="1104150" cy="61135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33400" y="2000686"/>
            <a:ext cx="2133600" cy="1200329"/>
          </a:xfrm>
          <a:prstGeom prst="rect">
            <a:avLst/>
          </a:prstGeom>
          <a:noFill/>
        </p:spPr>
        <p:txBody>
          <a:bodyPr wrap="square" rtlCol="0">
            <a:spAutoFit/>
          </a:bodyPr>
          <a:lstStyle/>
          <a:p>
            <a:r>
              <a:rPr lang="en-US" dirty="0"/>
              <a:t>RANOCK</a:t>
            </a:r>
          </a:p>
          <a:p>
            <a:pPr marL="285750" indent="-285750">
              <a:buFont typeface="Arial" pitchFamily="34" charset="0"/>
              <a:buChar char="•"/>
            </a:pPr>
            <a:r>
              <a:rPr lang="en-US" dirty="0"/>
              <a:t>Back-end</a:t>
            </a:r>
          </a:p>
          <a:p>
            <a:pPr marL="285750" indent="-285750">
              <a:buFont typeface="Arial" pitchFamily="34" charset="0"/>
              <a:buChar char="•"/>
            </a:pPr>
            <a:r>
              <a:rPr lang="en-US" dirty="0"/>
              <a:t>App Skeleton</a:t>
            </a:r>
          </a:p>
          <a:p>
            <a:pPr marL="285750" indent="-285750">
              <a:buFont typeface="Arial" pitchFamily="34" charset="0"/>
              <a:buChar char="•"/>
            </a:pPr>
            <a:r>
              <a:rPr lang="en-US" dirty="0"/>
              <a:t>Github</a:t>
            </a:r>
          </a:p>
        </p:txBody>
      </p:sp>
      <p:sp>
        <p:nvSpPr>
          <p:cNvPr id="34" name="TextBox 33"/>
          <p:cNvSpPr txBox="1"/>
          <p:nvPr/>
        </p:nvSpPr>
        <p:spPr>
          <a:xfrm>
            <a:off x="6477000" y="4407480"/>
            <a:ext cx="2286000" cy="1631216"/>
          </a:xfrm>
          <a:prstGeom prst="rect">
            <a:avLst/>
          </a:prstGeom>
          <a:noFill/>
        </p:spPr>
        <p:txBody>
          <a:bodyPr wrap="square" rtlCol="0">
            <a:spAutoFit/>
          </a:bodyPr>
          <a:lstStyle/>
          <a:p>
            <a:r>
              <a:rPr lang="en-US" sz="2000" dirty="0"/>
              <a:t>Zarlashta</a:t>
            </a:r>
          </a:p>
          <a:p>
            <a:pPr marL="285750" indent="-285750">
              <a:buFont typeface="Arial" pitchFamily="34" charset="0"/>
              <a:buChar char="•"/>
            </a:pPr>
            <a:r>
              <a:rPr lang="en-US" sz="2000" dirty="0"/>
              <a:t>Forms</a:t>
            </a:r>
          </a:p>
          <a:p>
            <a:pPr marL="285750" indent="-285750">
              <a:buFont typeface="Arial" pitchFamily="34" charset="0"/>
              <a:buChar char="•"/>
            </a:pPr>
            <a:r>
              <a:rPr lang="en-US" sz="2000" dirty="0"/>
              <a:t>Create</a:t>
            </a:r>
          </a:p>
          <a:p>
            <a:pPr marL="285750" indent="-285750">
              <a:buFont typeface="Arial" pitchFamily="34" charset="0"/>
              <a:buChar char="•"/>
            </a:pPr>
            <a:r>
              <a:rPr lang="en-US" sz="2000" dirty="0"/>
              <a:t>Validate</a:t>
            </a:r>
          </a:p>
          <a:p>
            <a:pPr marL="285750" indent="-285750">
              <a:buFont typeface="Arial" pitchFamily="34" charset="0"/>
              <a:buChar char="•"/>
            </a:pPr>
            <a:r>
              <a:rPr lang="en-US" sz="2000" dirty="0"/>
              <a:t>Style</a:t>
            </a:r>
          </a:p>
        </p:txBody>
      </p:sp>
      <p:cxnSp>
        <p:nvCxnSpPr>
          <p:cNvPr id="36" name="Straight Arrow Connector 35"/>
          <p:cNvCxnSpPr>
            <a:cxnSpLocks/>
          </p:cNvCxnSpPr>
          <p:nvPr/>
        </p:nvCxnSpPr>
        <p:spPr>
          <a:xfrm>
            <a:off x="5357905" y="4113679"/>
            <a:ext cx="1145242" cy="872112"/>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p:cNvCxnSpPr>
          <p:nvPr/>
        </p:nvCxnSpPr>
        <p:spPr>
          <a:xfrm flipH="1">
            <a:off x="2145553" y="4080201"/>
            <a:ext cx="1080996" cy="52989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74482" y="4610100"/>
            <a:ext cx="2015836" cy="1323439"/>
          </a:xfrm>
          <a:prstGeom prst="rect">
            <a:avLst/>
          </a:prstGeom>
          <a:noFill/>
        </p:spPr>
        <p:txBody>
          <a:bodyPr wrap="square" rtlCol="0">
            <a:spAutoFit/>
          </a:bodyPr>
          <a:lstStyle/>
          <a:p>
            <a:r>
              <a:rPr lang="en-US" sz="2000" dirty="0"/>
              <a:t>Tim</a:t>
            </a:r>
          </a:p>
          <a:p>
            <a:pPr marL="285750" indent="-285750">
              <a:buFont typeface="Arial" pitchFamily="34" charset="0"/>
              <a:buChar char="•"/>
            </a:pPr>
            <a:r>
              <a:rPr lang="en-US" sz="2000" dirty="0"/>
              <a:t>Store Front</a:t>
            </a:r>
          </a:p>
          <a:p>
            <a:pPr marL="285750" indent="-285750">
              <a:buFont typeface="Arial" pitchFamily="34" charset="0"/>
              <a:buChar char="•"/>
            </a:pPr>
            <a:r>
              <a:rPr lang="en-US" sz="2000" dirty="0"/>
              <a:t>Create </a:t>
            </a:r>
          </a:p>
          <a:p>
            <a:pPr marL="285750" indent="-285750">
              <a:buFont typeface="Arial" pitchFamily="34" charset="0"/>
              <a:buChar char="•"/>
            </a:pPr>
            <a:r>
              <a:rPr lang="en-US" sz="2000" dirty="0"/>
              <a:t>Style</a:t>
            </a:r>
          </a:p>
        </p:txBody>
      </p:sp>
    </p:spTree>
    <p:extLst>
      <p:ext uri="{BB962C8B-B14F-4D97-AF65-F5344CB8AC3E}">
        <p14:creationId xmlns:p14="http://schemas.microsoft.com/office/powerpoint/2010/main" val="348070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2020824"/>
            <a:ext cx="8991600" cy="4075176"/>
          </a:xfrm>
        </p:spPr>
        <p:txBody>
          <a:bodyPr>
            <a:normAutofit/>
          </a:bodyPr>
          <a:lstStyle/>
          <a:p>
            <a:pPr marL="342900" indent="-342900" algn="l">
              <a:buFont typeface="Arial" pitchFamily="34" charset="0"/>
              <a:buChar char="•"/>
            </a:pPr>
            <a:r>
              <a:rPr lang="en-US" sz="2800" dirty="0"/>
              <a:t>Learning and </a:t>
            </a:r>
            <a:r>
              <a:rPr lang="en-US" sz="2800"/>
              <a:t>understanding React</a:t>
            </a:r>
          </a:p>
          <a:p>
            <a:pPr marL="342900" indent="-342900" algn="l">
              <a:buFont typeface="Arial" pitchFamily="34" charset="0"/>
              <a:buChar char="•"/>
            </a:pPr>
            <a:r>
              <a:rPr lang="en-US" sz="2800"/>
              <a:t>Full stack design</a:t>
            </a:r>
            <a:endParaRPr lang="en-US" sz="2800" dirty="0"/>
          </a:p>
          <a:p>
            <a:pPr marL="342900" indent="-342900" algn="l">
              <a:buFont typeface="Arial" pitchFamily="34" charset="0"/>
              <a:buChar char="•"/>
            </a:pPr>
            <a:r>
              <a:rPr lang="en-US" sz="2800" dirty="0"/>
              <a:t>Code Integration &amp; Team synchronicity</a:t>
            </a:r>
          </a:p>
          <a:p>
            <a:pPr marL="342900" indent="-342900" algn="l">
              <a:buFont typeface="Arial" pitchFamily="34" charset="0"/>
              <a:buChar char="•"/>
            </a:pPr>
            <a:r>
              <a:rPr lang="en-US" sz="2800"/>
              <a:t>Learning the art of High-Speed Debugging</a:t>
            </a:r>
            <a:endParaRPr lang="en-US" sz="2800" dirty="0"/>
          </a:p>
        </p:txBody>
      </p:sp>
      <p:sp>
        <p:nvSpPr>
          <p:cNvPr id="2" name="Title 1"/>
          <p:cNvSpPr>
            <a:spLocks noGrp="1"/>
          </p:cNvSpPr>
          <p:nvPr>
            <p:ph type="title"/>
          </p:nvPr>
        </p:nvSpPr>
        <p:spPr/>
        <p:txBody>
          <a:bodyPr>
            <a:normAutofit/>
          </a:bodyPr>
          <a:lstStyle/>
          <a:p>
            <a:r>
              <a:rPr lang="en-US" sz="3200" dirty="0"/>
              <a:t>CHALLENGES</a:t>
            </a:r>
          </a:p>
        </p:txBody>
      </p:sp>
    </p:spTree>
    <p:extLst>
      <p:ext uri="{BB962C8B-B14F-4D97-AF65-F5344CB8AC3E}">
        <p14:creationId xmlns:p14="http://schemas.microsoft.com/office/powerpoint/2010/main" val="2677251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1981200"/>
            <a:ext cx="8839200" cy="4075176"/>
          </a:xfrm>
        </p:spPr>
        <p:txBody>
          <a:bodyPr>
            <a:normAutofit/>
          </a:bodyPr>
          <a:lstStyle/>
          <a:p>
            <a:pPr algn="l"/>
            <a:r>
              <a:rPr lang="en-US" sz="2800" dirty="0"/>
              <a:t>Using Mongo, Express, React, and Node, we were able to create a useful App.</a:t>
            </a:r>
          </a:p>
          <a:p>
            <a:pPr algn="l"/>
            <a:r>
              <a:rPr lang="en-US" sz="2800"/>
              <a:t>Features include:</a:t>
            </a:r>
            <a:endParaRPr lang="en-US" sz="2800" dirty="0"/>
          </a:p>
          <a:p>
            <a:pPr marL="342900" indent="-342900" algn="l">
              <a:buFont typeface="Arial" pitchFamily="34" charset="0"/>
              <a:buChar char="•"/>
            </a:pPr>
            <a:r>
              <a:rPr lang="en-US" sz="2800"/>
              <a:t>A public-facing website that introduces the organization and allows users to browse and order snacks!</a:t>
            </a:r>
          </a:p>
          <a:p>
            <a:pPr marL="342900" indent="-342900" algn="l">
              <a:buFont typeface="Arial" pitchFamily="34" charset="0"/>
              <a:buChar char="•"/>
            </a:pPr>
            <a:r>
              <a:rPr lang="en-US" sz="2800"/>
              <a:t>A </a:t>
            </a:r>
            <a:r>
              <a:rPr lang="en-US" sz="2800" dirty="0"/>
              <a:t>database including tables </a:t>
            </a:r>
            <a:r>
              <a:rPr lang="en-US" sz="2800"/>
              <a:t>for snacks, orders, </a:t>
            </a:r>
            <a:r>
              <a:rPr lang="en-US" sz="2800" dirty="0"/>
              <a:t>and </a:t>
            </a:r>
            <a:r>
              <a:rPr lang="en-US" sz="2800"/>
              <a:t>employee logins</a:t>
            </a:r>
            <a:endParaRPr lang="en-US" sz="2800" dirty="0"/>
          </a:p>
        </p:txBody>
      </p:sp>
      <p:sp>
        <p:nvSpPr>
          <p:cNvPr id="3" name="Title 2"/>
          <p:cNvSpPr>
            <a:spLocks noGrp="1"/>
          </p:cNvSpPr>
          <p:nvPr>
            <p:ph type="title"/>
          </p:nvPr>
        </p:nvSpPr>
        <p:spPr/>
        <p:txBody>
          <a:bodyPr>
            <a:normAutofit/>
          </a:bodyPr>
          <a:lstStyle/>
          <a:p>
            <a:r>
              <a:rPr lang="en-US" sz="3200" dirty="0"/>
              <a:t>RESULTS</a:t>
            </a:r>
          </a:p>
        </p:txBody>
      </p:sp>
    </p:spTree>
    <p:extLst>
      <p:ext uri="{BB962C8B-B14F-4D97-AF65-F5344CB8AC3E}">
        <p14:creationId xmlns:p14="http://schemas.microsoft.com/office/powerpoint/2010/main" val="416211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sz="2800" dirty="0"/>
              <a:t>Insert more add-ons</a:t>
            </a:r>
          </a:p>
          <a:p>
            <a:pPr marL="342900" indent="-342900" algn="l">
              <a:buFont typeface="Arial" pitchFamily="34" charset="0"/>
              <a:buChar char="•"/>
            </a:pPr>
            <a:r>
              <a:rPr lang="en-US" sz="2800" dirty="0"/>
              <a:t>Add Paypal option to the Checkout Feature</a:t>
            </a:r>
          </a:p>
          <a:p>
            <a:pPr marL="342900" indent="-342900" algn="l">
              <a:buFont typeface="Arial" pitchFamily="34" charset="0"/>
              <a:buChar char="•"/>
            </a:pPr>
            <a:r>
              <a:rPr lang="en-US" sz="2800" dirty="0"/>
              <a:t>Create customer login</a:t>
            </a:r>
          </a:p>
          <a:p>
            <a:pPr marL="342900" indent="-342900" algn="l">
              <a:buFont typeface="Arial" pitchFamily="34" charset="0"/>
              <a:buChar char="•"/>
            </a:pPr>
            <a:r>
              <a:rPr lang="en-US" sz="2800" dirty="0"/>
              <a:t>Enhance the Styling of </a:t>
            </a:r>
            <a:r>
              <a:rPr lang="en-US" sz="2800"/>
              <a:t>the App</a:t>
            </a:r>
          </a:p>
          <a:p>
            <a:pPr marL="342900" indent="-342900" algn="l">
              <a:buFont typeface="Arial" pitchFamily="34" charset="0"/>
              <a:buChar char="•"/>
            </a:pPr>
            <a:r>
              <a:rPr lang="en-US" sz="2800"/>
              <a:t>Create inventory backend</a:t>
            </a:r>
          </a:p>
          <a:p>
            <a:pPr marL="342900" indent="-342900" algn="l">
              <a:buFont typeface="Arial" pitchFamily="34" charset="0"/>
              <a:buChar char="•"/>
            </a:pPr>
            <a:r>
              <a:rPr lang="en-US" sz="2800"/>
              <a:t>Customer tracking in database</a:t>
            </a:r>
            <a:endParaRPr lang="en-US" sz="2800" dirty="0"/>
          </a:p>
        </p:txBody>
      </p:sp>
      <p:sp>
        <p:nvSpPr>
          <p:cNvPr id="3" name="Title 2"/>
          <p:cNvSpPr>
            <a:spLocks noGrp="1"/>
          </p:cNvSpPr>
          <p:nvPr>
            <p:ph type="title"/>
          </p:nvPr>
        </p:nvSpPr>
        <p:spPr/>
        <p:txBody>
          <a:bodyPr>
            <a:normAutofit/>
          </a:bodyPr>
          <a:lstStyle/>
          <a:p>
            <a:r>
              <a:rPr lang="en-US" sz="3200" dirty="0"/>
              <a:t>IMPROVEMENTS</a:t>
            </a:r>
          </a:p>
        </p:txBody>
      </p:sp>
    </p:spTree>
    <p:extLst>
      <p:ext uri="{BB962C8B-B14F-4D97-AF65-F5344CB8AC3E}">
        <p14:creationId xmlns:p14="http://schemas.microsoft.com/office/powerpoint/2010/main" val="1837484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261</TotalTime>
  <Words>285</Words>
  <Application>Microsoft Office PowerPoint</Application>
  <PresentationFormat>On-screen Show (4:3)</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Garamond</vt:lpstr>
      <vt:lpstr>Tahoma</vt:lpstr>
      <vt:lpstr>Tunga</vt:lpstr>
      <vt:lpstr>Black Tie</vt:lpstr>
      <vt:lpstr>Snacks at work</vt:lpstr>
      <vt:lpstr>DESCRIPTION</vt:lpstr>
      <vt:lpstr>MOTIVATION</vt:lpstr>
      <vt:lpstr>PowerPoint Presentation</vt:lpstr>
      <vt:lpstr>CHALLENGES</vt:lpstr>
      <vt:lpstr>RESULTS</vt:lpstr>
      <vt:lpstr>IMPROVEMENTS</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SNACKERS</dc:title>
  <dc:creator>MRT Pack 20 DVDs</dc:creator>
  <cp:lastModifiedBy>Martha Lake</cp:lastModifiedBy>
  <cp:revision>26</cp:revision>
  <dcterms:created xsi:type="dcterms:W3CDTF">2018-10-25T05:33:00Z</dcterms:created>
  <dcterms:modified xsi:type="dcterms:W3CDTF">2018-10-26T00:10:12Z</dcterms:modified>
</cp:coreProperties>
</file>