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9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3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E1B00-A2A2-8959-A8DB-CA871BC5B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F991C9-BF9B-EAE7-58C8-645EBCE19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945FB-24CF-FD61-DB7F-984F5094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A17B-BE4C-453C-BC4B-630EA8726F5C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84A93-CD81-D5C6-B75C-D4D18190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799DF-1382-355A-B6B3-FE3F2BC8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70DF-4313-4C0C-89E5-0B9203A50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7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1F186-EF0E-C46C-6439-352239C1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EE202A-ABA4-E519-2F33-2B675E87E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41650-2F7C-E4AD-9A05-1FFA9A8F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A17B-BE4C-453C-BC4B-630EA8726F5C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C2A4A-820F-E808-8286-4EB9FBDE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0F329-302F-6D40-EB72-206B7693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70DF-4313-4C0C-89E5-0B9203A50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4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C7E383-CC58-2C4A-6B5F-8D56EF1D6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396E3-84CF-7F0D-7029-24463CA50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9819E-E7D2-DDA9-5845-F2CBBAB1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A17B-BE4C-453C-BC4B-630EA8726F5C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FDFAA-8D78-672A-CFEC-73CF2650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56736-7064-4396-DCB1-C15E57F8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70DF-4313-4C0C-89E5-0B9203A50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01AD2-751E-B4E7-741B-7872BB22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82680-2196-E8B7-BD8A-91BFD190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AACBA-AD89-2014-BFBA-A3D240C1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A17B-BE4C-453C-BC4B-630EA8726F5C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005D9-E496-3F9C-3C65-8B5511D8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2C9BE-3076-5C4D-DCDE-B375C5E0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70DF-4313-4C0C-89E5-0B9203A50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4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9757B-EB7D-AA81-456F-CC4609A10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6CCB6-035B-AC11-6A2D-E19C1D2A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DE26B-7589-A1AA-49A9-02BAE0E5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A17B-BE4C-453C-BC4B-630EA8726F5C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FE0D4-9AAF-8944-AEB3-B4774E6C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FC58F-BEEE-C3DB-59FC-23478A68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70DF-4313-4C0C-89E5-0B9203A50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68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9080C-A40A-5503-75CF-2DE4B9CA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111B03-F87C-2FEC-552B-25C8258BA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722F36-19A6-ED0E-20AF-C152B10A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B6F104-4FA5-8246-9DB3-D2245F83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A17B-BE4C-453C-BC4B-630EA8726F5C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BF387C-87E4-D294-017D-3760ABC8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C22BAE-480F-E9FE-594F-CD935B79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70DF-4313-4C0C-89E5-0B9203A50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49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11A21-B1C6-AB18-E557-080A614D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B76E8-7DF0-3131-43CB-51E19B79A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604FD2-C31D-A2D9-CB4A-282B730B8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3AD5DD-645C-9698-4A2A-7ECCFD844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4E2CEB-4238-F22B-16CA-C96FBE8AB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E5B421-DC74-F513-31C6-7BA34E45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A17B-BE4C-453C-BC4B-630EA8726F5C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85FA36-52C7-83FF-FC03-912D6A27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2BDB5C-50B1-A82C-EC77-050F4623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70DF-4313-4C0C-89E5-0B9203A50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2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A2F07-94A7-8F69-DC4F-E78C1660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616145-70B8-9F1D-67B4-F25F38F0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A17B-BE4C-453C-BC4B-630EA8726F5C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CDD0B1-658A-04C9-ED2E-503A7AE8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471189-8D50-5B92-5352-0B76B02F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70DF-4313-4C0C-89E5-0B9203A50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50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2EFA31-4DE5-B4A2-CB3A-52B2C14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A17B-BE4C-453C-BC4B-630EA8726F5C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6A2942-9E31-4DEB-0026-41C64AD4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A5240A-D194-AD36-B723-06E95EBF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70DF-4313-4C0C-89E5-0B9203A50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9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1A9F6-B88E-4FBD-A7C2-CAB5B712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95046-A7BD-ACDE-524F-543CEDB65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A036A8-9849-5820-8062-D9E5F1FEE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B926C6-92E5-E34F-C883-9E6E947E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A17B-BE4C-453C-BC4B-630EA8726F5C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732D9-0373-DEB8-11FD-50AA8B22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5BD1C2-9AB7-F9CE-EBC0-BECE9682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70DF-4313-4C0C-89E5-0B9203A50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91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AD244-7B0A-1BAF-CF15-7E0FEE61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B523DB-FC29-D6D8-3029-B56B991DA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7F6B24-DE1E-DC1C-B553-53126274B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0780C8-58BC-EF91-108D-8AE4DC34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A17B-BE4C-453C-BC4B-630EA8726F5C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D5B253-6278-3867-FEBC-755007EA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B82ED-5664-C29F-B753-949BD4CC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470DF-4313-4C0C-89E5-0B9203A50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97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DBB7B5-EAFE-E5DF-FC3C-CDE0F9DD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93775F-065F-655A-ACC9-81DB82347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C0301-9D03-2CDB-2087-60D88DA67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A17B-BE4C-453C-BC4B-630EA8726F5C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5E36E-9D7B-0C73-7A76-378077081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A8A31-E06F-86B8-441D-2228AA1BE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70DF-4313-4C0C-89E5-0B9203A50D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53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62E61-C849-122D-729E-499CBF72C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Model Transformation with ATL into MDA from CIM to PIM  Structured </a:t>
            </a:r>
            <a:br>
              <a:rPr lang="en-US" altLang="zh-CN" sz="3600" dirty="0"/>
            </a:br>
            <a:r>
              <a:rPr lang="en-US" altLang="zh-CN" sz="3600" dirty="0"/>
              <a:t>through MVC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A3F9DC-7562-4DB2-B6BD-977A0FFD2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6560" y="3798465"/>
            <a:ext cx="9144000" cy="1655762"/>
          </a:xfrm>
        </p:spPr>
        <p:txBody>
          <a:bodyPr/>
          <a:lstStyle/>
          <a:p>
            <a:r>
              <a:rPr lang="zh-CN" altLang="en-US" dirty="0"/>
              <a:t>摩洛哥一个大学：</a:t>
            </a:r>
            <a:r>
              <a:rPr lang="en-US" altLang="zh-CN" dirty="0"/>
              <a:t>Ibn </a:t>
            </a:r>
            <a:r>
              <a:rPr lang="en-US" altLang="zh-CN" dirty="0" err="1"/>
              <a:t>Tofail</a:t>
            </a:r>
            <a:r>
              <a:rPr lang="en-US" altLang="zh-CN" dirty="0"/>
              <a:t> University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一个小期刊： </a:t>
            </a:r>
            <a:r>
              <a:rPr lang="en-US" altLang="zh-CN" dirty="0"/>
              <a:t>Procedia Computer Science</a:t>
            </a:r>
          </a:p>
          <a:p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cite score:4.5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FE01E-A85D-4DEB-6D0C-F69FE3B4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论文主要内容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8682DDF-6347-C0D5-5196-73C3DA709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2102" y="1994958"/>
            <a:ext cx="7009898" cy="43513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3CFD54F-D616-B3CA-138A-42B3764E5A1B}"/>
              </a:ext>
            </a:extLst>
          </p:cNvPr>
          <p:cNvSpPr txBox="1"/>
          <p:nvPr/>
        </p:nvSpPr>
        <p:spPr>
          <a:xfrm>
            <a:off x="582507" y="1910080"/>
            <a:ext cx="4138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CIM</a:t>
            </a:r>
            <a:r>
              <a:rPr lang="zh-CN" altLang="en-US" dirty="0"/>
              <a:t>使用了</a:t>
            </a:r>
            <a:r>
              <a:rPr lang="en-US" altLang="zh-CN" dirty="0"/>
              <a:t>BPMN</a:t>
            </a:r>
            <a:r>
              <a:rPr lang="zh-CN" altLang="en-US" dirty="0"/>
              <a:t>（</a:t>
            </a:r>
            <a:r>
              <a:rPr lang="en-US" altLang="zh-CN" dirty="0" err="1"/>
              <a:t>bussiness</a:t>
            </a:r>
            <a:r>
              <a:rPr lang="en-US" altLang="zh-CN" dirty="0"/>
              <a:t> process modeling notation)</a:t>
            </a:r>
            <a:r>
              <a:rPr lang="zh-CN" altLang="en-US" dirty="0"/>
              <a:t>（也有一定的规范）</a:t>
            </a:r>
            <a:r>
              <a:rPr lang="en-US" altLang="zh-CN" dirty="0"/>
              <a:t>,</a:t>
            </a:r>
            <a:r>
              <a:rPr lang="zh-CN" altLang="en-US" dirty="0"/>
              <a:t>使用转换规则在</a:t>
            </a:r>
            <a:r>
              <a:rPr lang="en-US" altLang="zh-CN" dirty="0"/>
              <a:t>BPMN model</a:t>
            </a:r>
            <a:r>
              <a:rPr lang="zh-CN" altLang="en-US" dirty="0"/>
              <a:t>中提取了状态、用例、类图，并且把最后的类图按照</a:t>
            </a:r>
            <a:r>
              <a:rPr lang="en-US" altLang="zh-CN" dirty="0"/>
              <a:t>MVC</a:t>
            </a:r>
            <a:r>
              <a:rPr lang="zh-CN" altLang="en-US" dirty="0"/>
              <a:t>模式（前后端开发）转换出来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DE8F81-527C-67C0-E50F-EEAFD4F676E9}"/>
              </a:ext>
            </a:extLst>
          </p:cNvPr>
          <p:cNvSpPr txBox="1"/>
          <p:nvPr/>
        </p:nvSpPr>
        <p:spPr>
          <a:xfrm>
            <a:off x="650240" y="4273973"/>
            <a:ext cx="363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意义：该论文提出的方法可从</a:t>
            </a:r>
            <a:r>
              <a:rPr lang="zh-CN" altLang="en-US" b="1" dirty="0"/>
              <a:t>业务模型</a:t>
            </a:r>
            <a:r>
              <a:rPr lang="zh-CN" altLang="en-US" dirty="0"/>
              <a:t>生成出</a:t>
            </a:r>
            <a:r>
              <a:rPr lang="en-US" altLang="zh-CN" b="1" dirty="0"/>
              <a:t>MVC</a:t>
            </a:r>
            <a:r>
              <a:rPr lang="zh-CN" altLang="en-US" dirty="0"/>
              <a:t>模式的类图，并有</a:t>
            </a:r>
            <a:r>
              <a:rPr lang="zh-CN" altLang="en-US" b="1" dirty="0"/>
              <a:t>具体实现规则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9264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F59A1-1432-FA3F-B611-E52A5FD4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相关知识介绍</a:t>
            </a:r>
            <a:r>
              <a:rPr lang="en-US" altLang="zh-CN" dirty="0"/>
              <a:t>--BPMN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AC1A20-F6AA-D055-58F5-D0EE430F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131" y="1273574"/>
            <a:ext cx="7254869" cy="54487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EE4912-F501-6529-D9B0-5DC13AEC6306}"/>
              </a:ext>
            </a:extLst>
          </p:cNvPr>
          <p:cNvSpPr txBox="1"/>
          <p:nvPr/>
        </p:nvSpPr>
        <p:spPr>
          <a:xfrm>
            <a:off x="1144694" y="2540001"/>
            <a:ext cx="273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非常类似于</a:t>
            </a:r>
            <a:r>
              <a:rPr lang="en-US" altLang="zh-CN" dirty="0"/>
              <a:t>UML</a:t>
            </a:r>
            <a:r>
              <a:rPr lang="zh-CN" altLang="en-US" dirty="0"/>
              <a:t>活动图</a:t>
            </a:r>
          </a:p>
        </p:txBody>
      </p:sp>
    </p:spTree>
    <p:extLst>
      <p:ext uri="{BB962C8B-B14F-4D97-AF65-F5344CB8AC3E}">
        <p14:creationId xmlns:p14="http://schemas.microsoft.com/office/powerpoint/2010/main" val="336699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D632D-1A71-C54E-D2B7-A4F51CA9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26" y="62694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转换方法</a:t>
            </a:r>
            <a:r>
              <a:rPr lang="en-US" altLang="zh-CN" dirty="0"/>
              <a:t>--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BPMN到状态图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（比较直观，因为都是流程图）</a:t>
            </a:r>
            <a: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E35DCF-D448-9CE0-6805-CFFBD7A933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0814" y="1952506"/>
            <a:ext cx="1217641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zh-CN" altLang="zh-CN" sz="1800" dirty="0"/>
              <a:t>数据对象--状态：数据对象需要被操作，因此数据对象有不同的状态就可以转换成状态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zh-CN" altLang="zh-CN" sz="1800" dirty="0"/>
              <a:t>排他分支--条件（决策点）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zh-CN" altLang="zh-CN" sz="1800" dirty="0"/>
              <a:t>排他汇聚（多个事件汇总，但是只有一个事件通过）--汇聚点（多个状态汇聚到一个）（可以通过结构变成排他汇聚）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zh-CN" altLang="zh-CN" sz="1800" dirty="0"/>
              <a:t>平行分支--分支状态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zh-CN" altLang="zh-CN" sz="1800" dirty="0"/>
              <a:t>平行汇聚--汇聚状态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lang="zh-CN" altLang="zh-CN" sz="1800" dirty="0"/>
              <a:t>序列流--状态转移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32A897-3BF1-A380-1361-62EFF2DA7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4" y="3679752"/>
            <a:ext cx="6360987" cy="277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6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1EC37-F813-47CE-EFB5-05CE84F7E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60C19-05A7-77E9-2E3A-6D61CAC1A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26" y="62694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转换方法</a:t>
            </a:r>
            <a:r>
              <a:rPr lang="en-US" altLang="zh-CN" dirty="0"/>
              <a:t>--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BPMN到</a:t>
            </a:r>
            <a:r>
              <a:rPr kumimoji="0" lang="zh-CN" altLang="en-US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类</a:t>
            </a:r>
            <a:br>
              <a:rPr kumimoji="0" lang="zh-CN" altLang="zh-CN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FF9EA9-D0A4-339D-DC9B-2048758D7D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4361" y="1389981"/>
            <a:ext cx="3340658" cy="21082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数据对象--类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每个数据对象的状态--类的方法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DD093E-1F02-678F-A091-52E45CA7A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706" y="5612060"/>
            <a:ext cx="1200234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4D53-E2DD-2C20-DBCA-37B17F9B2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6ED2F-9A0B-FB02-C222-C6DCFECB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01823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转换方法</a:t>
            </a:r>
            <a:r>
              <a:rPr lang="en-US" altLang="zh-CN" dirty="0"/>
              <a:t>--</a:t>
            </a:r>
            <a:r>
              <a:rPr kumimoji="0" lang="zh-CN" altLang="zh-CN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类图到MVC模式的类图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1D7A7F-C205-2395-4F6D-6F368EFBCD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2440" y="964604"/>
            <a:ext cx="7389706" cy="39241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类--model、view、controller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类内属性--MVC的model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类内属性--view的text field(前端字段展示)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类内方法--MVC的controller的操作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类内方法--view的action（前端页面改变或者数据改变）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25C15F-69D1-5330-7847-836F66AB2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111" y="3904231"/>
            <a:ext cx="8573243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2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301</Words>
  <Application>Microsoft Office PowerPoint</Application>
  <PresentationFormat>宽屏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Open Sans</vt:lpstr>
      <vt:lpstr>Office 主题​​</vt:lpstr>
      <vt:lpstr>Model Transformation with ATL into MDA from CIM to PIM  Structured  through MVC</vt:lpstr>
      <vt:lpstr>论文主要内容</vt:lpstr>
      <vt:lpstr>相关知识介绍--BPMN</vt:lpstr>
      <vt:lpstr>转换方法--BPMN到状态图 （比较直观，因为都是流程图）  </vt:lpstr>
      <vt:lpstr>转换方法--BPMN到类 </vt:lpstr>
      <vt:lpstr>转换方法--类图到MVC模式的类图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 陈</dc:creator>
  <cp:lastModifiedBy>w 陈</cp:lastModifiedBy>
  <cp:revision>1</cp:revision>
  <dcterms:created xsi:type="dcterms:W3CDTF">2025-05-10T12:39:14Z</dcterms:created>
  <dcterms:modified xsi:type="dcterms:W3CDTF">2025-05-10T13:39:20Z</dcterms:modified>
</cp:coreProperties>
</file>