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52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42147153-A6C2-4177-BA7D-2ACCC2C1B2F7}">
      <dgm:prSet phldrT="[Text]"/>
      <dgm:spPr/>
      <dgm:t>
        <a:bodyPr/>
        <a:lstStyle/>
        <a:p>
          <a:r>
            <a:rPr lang="en-US" dirty="0"/>
            <a:t>Arriving at the location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Identifying Competition in market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Identifying Schools and Colleges nearby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74020AF3-C700-4606-8917-C6A353D7963A}">
      <dgm:prSet phldrT="[Text]"/>
      <dgm:spPr/>
      <dgm:t>
        <a:bodyPr/>
        <a:lstStyle/>
        <a:p>
          <a:r>
            <a:rPr lang="en-US" dirty="0"/>
            <a:t>Identifying and analyzing neighborhoods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Identifying and analyzing neighborhoods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Identifying Schools and Colleges nearby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Identifying Competition in market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Arriving at the location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1600200"/>
          </a:xfrm>
        </p:spPr>
        <p:txBody>
          <a:bodyPr/>
          <a:lstStyle/>
          <a:p>
            <a:r>
              <a:rPr lang="en-US" dirty="0"/>
              <a:t>IBM Data Science Capstone Project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3926048"/>
            <a:ext cx="5120640" cy="520117"/>
          </a:xfrm>
        </p:spPr>
        <p:txBody>
          <a:bodyPr/>
          <a:lstStyle/>
          <a:p>
            <a:r>
              <a:rPr lang="en-US" dirty="0"/>
              <a:t>Battle of Neighborhoods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7E1A-65D3-49C8-9E3C-A833B2C3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8" y="268448"/>
            <a:ext cx="8046720" cy="788565"/>
          </a:xfrm>
        </p:spPr>
        <p:txBody>
          <a:bodyPr/>
          <a:lstStyle/>
          <a:p>
            <a:r>
              <a:rPr lang="en-IN" dirty="0"/>
              <a:t>Detail’s of Mylapore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4D7FF-52CF-4CF8-9CF7-F0CD2424B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398" y="1551963"/>
            <a:ext cx="8046718" cy="45552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population of Mylapore is estimated to be around</a:t>
            </a:r>
            <a:r>
              <a:rPr lang="en-US" b="1" dirty="0"/>
              <a:t> </a:t>
            </a:r>
            <a:r>
              <a:rPr lang="en-US" dirty="0"/>
              <a:t>150,000 to 300,000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ACT Fibre Net is very reliable good service covering the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Location is close to shore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Only 1 existing Gaming Café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36 Schools and 49 Colleges nearby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Good food stores and supplies.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Lot of floating population and a rich-neighbourhood.</a:t>
            </a:r>
          </a:p>
        </p:txBody>
      </p:sp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55588"/>
            <a:ext cx="12192000" cy="347751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Gaming café – as a Business in Chennai</a:t>
            </a:r>
          </a:p>
          <a:p>
            <a:r>
              <a:rPr lang="en-US" dirty="0"/>
              <a:t>Chennai  - 142 Neighborhoods, Which ones to choose?</a:t>
            </a:r>
          </a:p>
          <a:p>
            <a:r>
              <a:rPr lang="en-US" dirty="0"/>
              <a:t>Target customers – Age group 10 - 30 yrs.</a:t>
            </a:r>
          </a:p>
          <a:p>
            <a:r>
              <a:rPr lang="en-US" dirty="0"/>
              <a:t> Identifying good neighborhood – Near Schools, Colleges, etc.</a:t>
            </a:r>
          </a:p>
          <a:p>
            <a:r>
              <a:rPr lang="en-US" dirty="0"/>
              <a:t>Competition – Identifying existing cafés and their business.</a:t>
            </a:r>
          </a:p>
          <a:p>
            <a:r>
              <a:rPr lang="en-US" dirty="0"/>
              <a:t>Neighborhoods with good financial background. Ready to spend?</a:t>
            </a:r>
          </a:p>
          <a:p>
            <a:r>
              <a:rPr lang="en-US" dirty="0"/>
              <a:t>Services needed – Power, Connectivity, Food and Staff.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 of the gaming industry in India from 2007 to 2021 (in billion Indian rupees) 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B04495-9586-466E-9AEE-2581980F4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61" y="1797865"/>
            <a:ext cx="7027843" cy="440527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25CDD4-CBBD-4BAF-B38F-B16013BE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Gaming Café.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9778068" cy="5029200"/>
          </a:xfrm>
        </p:spPr>
        <p:txBody>
          <a:bodyPr/>
          <a:lstStyle/>
          <a:p>
            <a:r>
              <a:rPr lang="en-US" dirty="0"/>
              <a:t>It should be located near School and Colleges to attract more customers.</a:t>
            </a:r>
          </a:p>
          <a:p>
            <a:r>
              <a:rPr lang="en-US" dirty="0"/>
              <a:t>It should be located in a posh place where people are willing to spend money on gaming.</a:t>
            </a:r>
          </a:p>
          <a:p>
            <a:r>
              <a:rPr lang="en-US" dirty="0"/>
              <a:t>It should be close to food stores, so that fresh stock can be maintained in café.</a:t>
            </a:r>
          </a:p>
          <a:p>
            <a:r>
              <a:rPr lang="en-US" dirty="0"/>
              <a:t>It should have faster network and continuous power supply.</a:t>
            </a:r>
          </a:p>
          <a:p>
            <a:r>
              <a:rPr lang="en-US" dirty="0"/>
              <a:t>Computer hardware and service should be nearby.</a:t>
            </a:r>
          </a:p>
          <a:p>
            <a:r>
              <a:rPr lang="en-US" dirty="0"/>
              <a:t>Good Ambience and friendly staff.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645CE-1E22-4781-BBE4-0546FFA37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59068" y="1828799"/>
            <a:ext cx="737531" cy="41441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Step Process to find desired Location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730417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85226"/>
            <a:ext cx="6400800" cy="1300293"/>
          </a:xfrm>
        </p:spPr>
        <p:txBody>
          <a:bodyPr/>
          <a:lstStyle/>
          <a:p>
            <a:r>
              <a:rPr lang="en-US" dirty="0"/>
              <a:t>Identifying and analyzing neighborhoods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95400" y="1736521"/>
            <a:ext cx="6400800" cy="44356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more than 142 neighborhoods in Chennai.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have use K-Means Clustering algorithm to Cluster neighbor hoods into segments which are similar to each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this way we can find all the posh areas, middle class areas and lower class areas and suburb’s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analyzing the clusters, we are more interested in cluster 2 neighborhoods.</a:t>
            </a:r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34892"/>
            <a:ext cx="8046720" cy="780175"/>
          </a:xfrm>
        </p:spPr>
        <p:txBody>
          <a:bodyPr/>
          <a:lstStyle/>
          <a:p>
            <a:r>
              <a:rPr lang="en-US" dirty="0"/>
              <a:t>Identifying Schools and Colleges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398" y="1686186"/>
            <a:ext cx="8046718" cy="39145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data we are using from analysis is from FOURSQARE API’s using which we get venues near by desired neighborhoods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Latitude and Longitude of neighborhoods are derived from OpenStreetMap </a:t>
            </a:r>
            <a:r>
              <a:rPr lang="en-US" dirty="0" err="1"/>
              <a:t>Nominatim</a:t>
            </a:r>
            <a:r>
              <a:rPr lang="en-US" dirty="0"/>
              <a:t> API.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the help of these API’s we Extract the numbers of Schools and Colleges for the neighborhoods in the Cluster 2.</a:t>
            </a:r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areas for opening  Gaming Cafe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Sky Blue Dot’s – Potential areas of interest</a:t>
            </a:r>
          </a:p>
        </p:txBody>
      </p:sp>
      <p:pic>
        <p:nvPicPr>
          <p:cNvPr id="4" name="Content Placeholder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5FD82F1-46AE-4100-9863-C1927B1F97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0348" y="2705100"/>
            <a:ext cx="4262103" cy="3467100"/>
          </a:xfrm>
        </p:spPr>
      </p:pic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Red Dots – Existing Cafes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7EB84CA4-7C45-4828-98BC-568F86DEB2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00579" y="2705100"/>
            <a:ext cx="4020042" cy="3467100"/>
          </a:xfrm>
        </p:spPr>
      </p:pic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68448"/>
            <a:ext cx="8046720" cy="780176"/>
          </a:xfrm>
        </p:spPr>
        <p:txBody>
          <a:bodyPr/>
          <a:lstStyle/>
          <a:p>
            <a:r>
              <a:rPr lang="en-US" dirty="0"/>
              <a:t>Finalizing the Best locations in Cluster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091FF-A45B-4CAC-8220-2446042B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398" y="1728132"/>
            <a:ext cx="8046718" cy="44797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To finalize the location we have considered the following parameters and added weights to them to get a final score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Number of Schools added weight of  ‘1’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Number of Colleges added weight of  ‘2’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Number of already existing Gaming Cafes  ‘-1’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From the above result we conclude Mylapore as our best choice to open a new gaming café.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201</TotalTime>
  <Words>460</Words>
  <Application>Microsoft Office PowerPoint</Application>
  <PresentationFormat>Widescreen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 Antiqua</vt:lpstr>
      <vt:lpstr>Wingdings</vt:lpstr>
      <vt:lpstr>Sales Direction 16X9</vt:lpstr>
      <vt:lpstr>IBM Data Science Capstone Project</vt:lpstr>
      <vt:lpstr>Introduction and Business Problem</vt:lpstr>
      <vt:lpstr>Value of the gaming industry in India from 2007 to 2021 (in billion Indian rupees) </vt:lpstr>
      <vt:lpstr>Requirements for Gaming Café.</vt:lpstr>
      <vt:lpstr>Four Step Process to find desired Location</vt:lpstr>
      <vt:lpstr>Identifying and analyzing neighborhoods</vt:lpstr>
      <vt:lpstr>Identifying Schools and Colleges</vt:lpstr>
      <vt:lpstr>Potential areas for opening  Gaming Cafe</vt:lpstr>
      <vt:lpstr>Finalizing the Best locations in Cluster 2</vt:lpstr>
      <vt:lpstr>Detail’s of Mylapore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 Project</dc:title>
  <dc:creator>Aman Roland</dc:creator>
  <cp:lastModifiedBy>Aman Roland</cp:lastModifiedBy>
  <cp:revision>15</cp:revision>
  <dcterms:created xsi:type="dcterms:W3CDTF">2019-02-12T08:24:25Z</dcterms:created>
  <dcterms:modified xsi:type="dcterms:W3CDTF">2019-02-12T17:16:14Z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