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237E-5045-4121-A518-C6659A33A65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8602-4100-4708-9378-F19BEB21E0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58058\Downloads\slidesgo-building-whatsapp-clone-with-flutter-and-dart-20240604102250Ev56\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258058\Downloads\slidesgo-building-whatsapp-clone-with-flutter-and-dart-20240604102250Ev56\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05779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258058\Downloads\slidesgo-building-whatsapp-clone-with-flutter-and-dart-20240604102250Ev56\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258058\Downloads\slidesgo-building-whatsapp-clone-with-flutter-and-dart-20240604102250Ev56\3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258058\Downloads\slidesgo-building-whatsapp-clone-with-flutter-and-dart-20240604102250Ev56\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05779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258058\Downloads\slidesgo-building-whatsapp-clone-with-flutter-and-dart-20240604102250Ev56\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258058\Downloads\slidesgo-building-whatsapp-clone-with-flutter-and-dart-20240604102250Ev56\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258058</dc:creator>
  <cp:lastModifiedBy>258058</cp:lastModifiedBy>
  <cp:revision>2</cp:revision>
  <dcterms:created xsi:type="dcterms:W3CDTF">2024-06-04T10:24:00Z</dcterms:created>
  <dcterms:modified xsi:type="dcterms:W3CDTF">2024-06-04T10:34:34Z</dcterms:modified>
</cp:coreProperties>
</file>