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0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Codd’s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cIS-115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85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Codd’s</a:t>
            </a:r>
            <a:r>
              <a:rPr lang="en-US" dirty="0" smtClean="0"/>
              <a:t>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I solemnly swear to:</a:t>
            </a:r>
          </a:p>
          <a:p>
            <a:pPr marL="0" indent="0" algn="ctr">
              <a:buNone/>
            </a:pPr>
            <a:r>
              <a:rPr lang="en-US" dirty="0" smtClean="0"/>
              <a:t> . . . use the key . . . </a:t>
            </a:r>
          </a:p>
          <a:p>
            <a:pPr marL="0" indent="0" algn="ctr">
              <a:buNone/>
            </a:pPr>
            <a:r>
              <a:rPr lang="en-US" dirty="0" smtClean="0"/>
              <a:t>. . . the whole key . . .</a:t>
            </a:r>
          </a:p>
          <a:p>
            <a:pPr marL="0" indent="0" algn="ctr">
              <a:buNone/>
            </a:pPr>
            <a:r>
              <a:rPr lang="en-US" dirty="0" smtClean="0"/>
              <a:t> . . . and nothing but the key . . . </a:t>
            </a:r>
          </a:p>
          <a:p>
            <a:pPr marL="0" indent="0" algn="ctr">
              <a:buNone/>
            </a:pPr>
            <a:r>
              <a:rPr lang="en-US" dirty="0" smtClean="0"/>
              <a:t>so help me </a:t>
            </a:r>
            <a:r>
              <a:rPr lang="en-US" dirty="0" err="1" smtClean="0"/>
              <a:t>Codd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99" y="2796742"/>
            <a:ext cx="2542237" cy="363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8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Codd’s</a:t>
            </a:r>
            <a:r>
              <a:rPr lang="en-US" dirty="0" smtClean="0"/>
              <a:t>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6055035" cy="354171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I solemnly swear to:</a:t>
            </a:r>
          </a:p>
          <a:p>
            <a:pPr marL="0" indent="0" algn="ctr">
              <a:buNone/>
            </a:pPr>
            <a:r>
              <a:rPr lang="en-US" dirty="0" smtClean="0"/>
              <a:t>. . . use the key . . . .</a:t>
            </a:r>
          </a:p>
          <a:p>
            <a:pPr marL="0" indent="0" algn="ctr">
              <a:buNone/>
            </a:pPr>
            <a:r>
              <a:rPr lang="en-US" dirty="0" smtClean="0"/>
              <a:t>. . . the whole key . . .</a:t>
            </a:r>
          </a:p>
          <a:p>
            <a:pPr marL="0" indent="0" algn="ctr">
              <a:buNone/>
            </a:pPr>
            <a:r>
              <a:rPr lang="en-US" dirty="0" smtClean="0"/>
              <a:t> . . . and nothing but the key . . . </a:t>
            </a:r>
          </a:p>
          <a:p>
            <a:pPr marL="0" indent="0" algn="ctr">
              <a:buNone/>
            </a:pPr>
            <a:r>
              <a:rPr lang="en-US" dirty="0" smtClean="0"/>
              <a:t>so help me </a:t>
            </a:r>
            <a:r>
              <a:rPr lang="en-US" dirty="0" err="1" smtClean="0"/>
              <a:t>Codd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88923" y="2866182"/>
            <a:ext cx="48451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1NF – get a primary key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2NF – looking at composite primary keys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3NF – no other dependencies other then the key</a:t>
            </a:r>
            <a:endParaRPr lang="en-US" sz="2000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5" y="3675976"/>
            <a:ext cx="2152073" cy="307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2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24</TotalTime>
  <Words>111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</vt:lpstr>
      <vt:lpstr>Codd’s rule</vt:lpstr>
      <vt:lpstr>Codd’s rules</vt:lpstr>
      <vt:lpstr>Codd’s 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Sullivan, Joshua</dc:creator>
  <cp:lastModifiedBy>Sullivan, Joshua</cp:lastModifiedBy>
  <cp:revision>4</cp:revision>
  <dcterms:created xsi:type="dcterms:W3CDTF">2019-03-12T14:44:07Z</dcterms:created>
  <dcterms:modified xsi:type="dcterms:W3CDTF">2019-03-12T15:36:31Z</dcterms:modified>
</cp:coreProperties>
</file>