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41" r:id="rId1"/>
  </p:sldMasterIdLst>
  <p:notesMasterIdLst>
    <p:notesMasterId r:id="rId24"/>
  </p:notesMasterIdLst>
  <p:sldIdLst>
    <p:sldId id="256" r:id="rId2"/>
    <p:sldId id="257" r:id="rId3"/>
    <p:sldId id="258" r:id="rId4"/>
    <p:sldId id="276" r:id="rId5"/>
    <p:sldId id="259" r:id="rId6"/>
    <p:sldId id="260" r:id="rId7"/>
    <p:sldId id="261" r:id="rId8"/>
    <p:sldId id="262" r:id="rId9"/>
    <p:sldId id="279" r:id="rId10"/>
    <p:sldId id="263" r:id="rId11"/>
    <p:sldId id="264" r:id="rId12"/>
    <p:sldId id="265" r:id="rId13"/>
    <p:sldId id="266" r:id="rId14"/>
    <p:sldId id="277" r:id="rId15"/>
    <p:sldId id="268" r:id="rId16"/>
    <p:sldId id="269" r:id="rId17"/>
    <p:sldId id="270" r:id="rId18"/>
    <p:sldId id="271" r:id="rId19"/>
    <p:sldId id="278" r:id="rId20"/>
    <p:sldId id="273" r:id="rId21"/>
    <p:sldId id="274" r:id="rId22"/>
    <p:sldId id="275" r:id="rId23"/>
  </p:sldIdLst>
  <p:sldSz cx="9144000" cy="6858000" type="screen4x3"/>
  <p:notesSz cx="6858000" cy="9180513"/>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2400" b="1" kern="1200">
        <a:solidFill>
          <a:schemeClr val="bg1"/>
        </a:solidFill>
        <a:latin typeface="Tahoma" panose="020B0604030504040204" pitchFamily="34" charset="0"/>
        <a:ea typeface="Microsoft YaHei" panose="020B0503020204020204" pitchFamily="34" charset="-122"/>
        <a:cs typeface="+mn-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400" b="1" kern="1200">
        <a:solidFill>
          <a:schemeClr val="bg1"/>
        </a:solidFill>
        <a:latin typeface="Tahoma" panose="020B0604030504040204" pitchFamily="34" charset="0"/>
        <a:ea typeface="Microsoft YaHei" panose="020B0503020204020204" pitchFamily="34" charset="-122"/>
        <a:cs typeface="+mn-cs"/>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400" b="1" kern="1200">
        <a:solidFill>
          <a:schemeClr val="bg1"/>
        </a:solidFill>
        <a:latin typeface="Tahoma" panose="020B0604030504040204" pitchFamily="34" charset="0"/>
        <a:ea typeface="Microsoft YaHei" panose="020B0503020204020204" pitchFamily="34" charset="-122"/>
        <a:cs typeface="+mn-cs"/>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400" b="1" kern="1200">
        <a:solidFill>
          <a:schemeClr val="bg1"/>
        </a:solidFill>
        <a:latin typeface="Tahoma" panose="020B0604030504040204" pitchFamily="34" charset="0"/>
        <a:ea typeface="Microsoft YaHei" panose="020B0503020204020204" pitchFamily="34" charset="-122"/>
        <a:cs typeface="+mn-cs"/>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400" b="1" kern="1200">
        <a:solidFill>
          <a:schemeClr val="bg1"/>
        </a:solidFill>
        <a:latin typeface="Tahoma" panose="020B0604030504040204" pitchFamily="34" charset="0"/>
        <a:ea typeface="Microsoft YaHei" panose="020B0503020204020204" pitchFamily="34" charset="-122"/>
        <a:cs typeface="+mn-cs"/>
      </a:defRPr>
    </a:lvl5pPr>
    <a:lvl6pPr marL="2286000" algn="l" defTabSz="914400" rtl="0" eaLnBrk="1" latinLnBrk="0" hangingPunct="1">
      <a:defRPr sz="2400" b="1" kern="1200">
        <a:solidFill>
          <a:schemeClr val="bg1"/>
        </a:solidFill>
        <a:latin typeface="Tahoma" panose="020B0604030504040204" pitchFamily="34" charset="0"/>
        <a:ea typeface="Microsoft YaHei" panose="020B0503020204020204" pitchFamily="34" charset="-122"/>
        <a:cs typeface="+mn-cs"/>
      </a:defRPr>
    </a:lvl6pPr>
    <a:lvl7pPr marL="2743200" algn="l" defTabSz="914400" rtl="0" eaLnBrk="1" latinLnBrk="0" hangingPunct="1">
      <a:defRPr sz="2400" b="1" kern="1200">
        <a:solidFill>
          <a:schemeClr val="bg1"/>
        </a:solidFill>
        <a:latin typeface="Tahoma" panose="020B0604030504040204" pitchFamily="34" charset="0"/>
        <a:ea typeface="Microsoft YaHei" panose="020B0503020204020204" pitchFamily="34" charset="-122"/>
        <a:cs typeface="+mn-cs"/>
      </a:defRPr>
    </a:lvl7pPr>
    <a:lvl8pPr marL="3200400" algn="l" defTabSz="914400" rtl="0" eaLnBrk="1" latinLnBrk="0" hangingPunct="1">
      <a:defRPr sz="2400" b="1" kern="1200">
        <a:solidFill>
          <a:schemeClr val="bg1"/>
        </a:solidFill>
        <a:latin typeface="Tahoma" panose="020B0604030504040204" pitchFamily="34" charset="0"/>
        <a:ea typeface="Microsoft YaHei" panose="020B0503020204020204" pitchFamily="34" charset="-122"/>
        <a:cs typeface="+mn-cs"/>
      </a:defRPr>
    </a:lvl8pPr>
    <a:lvl9pPr marL="3657600" algn="l" defTabSz="914400" rtl="0" eaLnBrk="1" latinLnBrk="0" hangingPunct="1">
      <a:defRPr sz="2400" b="1" kern="1200">
        <a:solidFill>
          <a:schemeClr val="bg1"/>
        </a:solidFill>
        <a:latin typeface="Tahoma" panose="020B060403050404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576" y="11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AutoShape 1"/>
          <p:cNvSpPr>
            <a:spLocks noChangeArrowheads="1"/>
          </p:cNvSpPr>
          <p:nvPr/>
        </p:nvSpPr>
        <p:spPr bwMode="auto">
          <a:xfrm>
            <a:off x="0" y="0"/>
            <a:ext cx="6858000" cy="9180513"/>
          </a:xfrm>
          <a:prstGeom prst="roundRect">
            <a:avLst>
              <a:gd name="adj" fmla="val 23"/>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Tahoma" pitchFamily="32" charset="0"/>
              <a:ea typeface="Microsoft YaHei" charset="-122"/>
            </a:endParaRPr>
          </a:p>
        </p:txBody>
      </p:sp>
      <p:sp>
        <p:nvSpPr>
          <p:cNvPr id="23555" name="Text Box 2"/>
          <p:cNvSpPr txBox="1">
            <a:spLocks noChangeArrowheads="1"/>
          </p:cNvSpPr>
          <p:nvPr/>
        </p:nvSpPr>
        <p:spPr bwMode="auto">
          <a:xfrm>
            <a:off x="0" y="0"/>
            <a:ext cx="2971800" cy="458788"/>
          </a:xfrm>
          <a:prstGeom prst="rect">
            <a:avLst/>
          </a:prstGeom>
          <a:noFill/>
          <a:ln w="9525">
            <a:noFill/>
            <a:round/>
            <a:headEnd/>
            <a:tailEnd/>
          </a:ln>
          <a:effectLst/>
        </p:spPr>
        <p:txBody>
          <a:bodyPr wrap="none" anchor="ctr"/>
          <a:lstStyle/>
          <a:p>
            <a:pPr>
              <a:buFont typeface="Times New Roman" pitchFamily="16" charset="0"/>
              <a:buNone/>
              <a:defRPr/>
            </a:pPr>
            <a:endParaRPr lang="en-US">
              <a:latin typeface="Tahoma" pitchFamily="32" charset="0"/>
              <a:ea typeface="Microsoft YaHei" charset="-122"/>
            </a:endParaRPr>
          </a:p>
        </p:txBody>
      </p:sp>
      <p:sp>
        <p:nvSpPr>
          <p:cNvPr id="23556" name="Text Box 3"/>
          <p:cNvSpPr txBox="1">
            <a:spLocks noChangeArrowheads="1"/>
          </p:cNvSpPr>
          <p:nvPr/>
        </p:nvSpPr>
        <p:spPr bwMode="auto">
          <a:xfrm>
            <a:off x="3886200" y="0"/>
            <a:ext cx="2971800" cy="458788"/>
          </a:xfrm>
          <a:prstGeom prst="rect">
            <a:avLst/>
          </a:prstGeom>
          <a:noFill/>
          <a:ln w="9525">
            <a:noFill/>
            <a:round/>
            <a:headEnd/>
            <a:tailEnd/>
          </a:ln>
          <a:effectLst/>
        </p:spPr>
        <p:txBody>
          <a:bodyPr wrap="none" anchor="ctr"/>
          <a:lstStyle/>
          <a:p>
            <a:pPr>
              <a:buFont typeface="Times New Roman" pitchFamily="16" charset="0"/>
              <a:buNone/>
              <a:defRPr/>
            </a:pPr>
            <a:endParaRPr lang="en-US">
              <a:latin typeface="Tahoma" pitchFamily="32" charset="0"/>
              <a:ea typeface="Microsoft YaHei" charset="-122"/>
            </a:endParaRPr>
          </a:p>
        </p:txBody>
      </p:sp>
      <p:sp>
        <p:nvSpPr>
          <p:cNvPr id="23557" name="Rectangle 4"/>
          <p:cNvSpPr>
            <a:spLocks noGrp="1" noRot="1" noChangeAspect="1" noChangeArrowheads="1"/>
          </p:cNvSpPr>
          <p:nvPr>
            <p:ph type="sldImg"/>
          </p:nvPr>
        </p:nvSpPr>
        <p:spPr bwMode="auto">
          <a:xfrm>
            <a:off x="1135063" y="688975"/>
            <a:ext cx="4587875" cy="3440113"/>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p:nvPr>
        </p:nvSpPr>
        <p:spPr bwMode="auto">
          <a:xfrm>
            <a:off x="914400" y="4360863"/>
            <a:ext cx="5027613" cy="4129087"/>
          </a:xfrm>
          <a:prstGeom prst="rect">
            <a:avLst/>
          </a:prstGeom>
          <a:noFill/>
          <a:ln>
            <a:noFill/>
          </a:ln>
          <a:effectLst/>
          <a:ex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23559" name="Text Box 6"/>
          <p:cNvSpPr txBox="1">
            <a:spLocks noChangeArrowheads="1"/>
          </p:cNvSpPr>
          <p:nvPr/>
        </p:nvSpPr>
        <p:spPr bwMode="auto">
          <a:xfrm>
            <a:off x="0" y="8721725"/>
            <a:ext cx="2971800" cy="458788"/>
          </a:xfrm>
          <a:prstGeom prst="rect">
            <a:avLst/>
          </a:prstGeom>
          <a:noFill/>
          <a:ln w="9525">
            <a:noFill/>
            <a:round/>
            <a:headEnd/>
            <a:tailEnd/>
          </a:ln>
          <a:effectLst/>
        </p:spPr>
        <p:txBody>
          <a:bodyPr wrap="none" anchor="ctr"/>
          <a:lstStyle/>
          <a:p>
            <a:pPr>
              <a:buFont typeface="Times New Roman" pitchFamily="16" charset="0"/>
              <a:buNone/>
              <a:defRPr/>
            </a:pPr>
            <a:endParaRPr lang="en-US">
              <a:latin typeface="Tahoma" pitchFamily="32" charset="0"/>
              <a:ea typeface="Microsoft YaHei" charset="-122"/>
            </a:endParaRPr>
          </a:p>
        </p:txBody>
      </p:sp>
      <p:sp>
        <p:nvSpPr>
          <p:cNvPr id="3079" name="Rectangle 7"/>
          <p:cNvSpPr>
            <a:spLocks noGrp="1" noChangeArrowheads="1"/>
          </p:cNvSpPr>
          <p:nvPr>
            <p:ph type="sldNum"/>
          </p:nvPr>
        </p:nvSpPr>
        <p:spPr bwMode="auto">
          <a:xfrm>
            <a:off x="3886200" y="8721725"/>
            <a:ext cx="2970213" cy="457200"/>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defRPr>
            </a:lvl1pPr>
          </a:lstStyle>
          <a:p>
            <a:fld id="{8C539B0D-F724-463A-AE16-B51E26EDDF05}" type="slidenum">
              <a:rPr lang="en-CA" altLang="en-US"/>
              <a:pPr/>
              <a:t>‹#›</a:t>
            </a:fld>
            <a:endParaRPr lang="en-CA" altLang="en-US"/>
          </a:p>
        </p:txBody>
      </p:sp>
    </p:spTree>
    <p:extLst>
      <p:ext uri="{BB962C8B-B14F-4D97-AF65-F5344CB8AC3E}">
        <p14:creationId xmlns:p14="http://schemas.microsoft.com/office/powerpoint/2010/main" val="412334285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3C522A74-CFE4-4E35-ADE9-F7AC1C30227C}" type="slidenum">
              <a:rPr lang="en-CA" altLang="en-US" sz="1200">
                <a:solidFill>
                  <a:srgbClr val="000000"/>
                </a:solidFill>
                <a:latin typeface="Times New Roman" panose="02020603050405020304" pitchFamily="18" charset="0"/>
              </a:rPr>
              <a:pPr eaLnBrk="1" hangingPunct="1"/>
              <a:t>1</a:t>
            </a:fld>
            <a:endParaRPr lang="en-CA" altLang="en-US" sz="1200">
              <a:solidFill>
                <a:srgbClr val="000000"/>
              </a:solidFill>
              <a:latin typeface="Times New Roman" panose="02020603050405020304" pitchFamily="18" charset="0"/>
            </a:endParaRPr>
          </a:p>
        </p:txBody>
      </p:sp>
      <p:sp>
        <p:nvSpPr>
          <p:cNvPr id="24579" name="Text Box 1"/>
          <p:cNvSpPr txBox="1">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2779E097-E4E4-472B-AD80-AE3666F42569}" type="slidenum">
              <a:rPr lang="en-CA" altLang="en-US" sz="1200">
                <a:solidFill>
                  <a:srgbClr val="000000"/>
                </a:solidFill>
              </a:rPr>
              <a:pPr algn="r" eaLnBrk="1" hangingPunct="1">
                <a:buClrTx/>
                <a:buFontTx/>
                <a:buNone/>
              </a:pPr>
              <a:t>1</a:t>
            </a:fld>
            <a:endParaRPr lang="en-CA" altLang="en-US" sz="1200">
              <a:solidFill>
                <a:srgbClr val="000000"/>
              </a:solidFill>
            </a:endParaRPr>
          </a:p>
        </p:txBody>
      </p:sp>
      <p:sp>
        <p:nvSpPr>
          <p:cNvPr id="24580" name="Rectangle 2"/>
          <p:cNvSpPr>
            <a:spLocks noGrp="1" noRot="1" noChangeAspect="1" noChangeArrowheads="1" noTextEdit="1"/>
          </p:cNvSpPr>
          <p:nvPr>
            <p:ph type="sldImg"/>
          </p:nvPr>
        </p:nvSpPr>
        <p:spPr>
          <a:xfrm>
            <a:off x="1135063" y="688975"/>
            <a:ext cx="4589462" cy="3441700"/>
          </a:xfrm>
          <a:solidFill>
            <a:srgbClr val="FFFFFF"/>
          </a:solidFill>
          <a:ln/>
        </p:spPr>
      </p:sp>
      <p:sp>
        <p:nvSpPr>
          <p:cNvPr id="24581" name="Rectangle 3"/>
          <p:cNvSpPr>
            <a:spLocks noGrp="1" noChangeArrowheads="1"/>
          </p:cNvSpPr>
          <p:nvPr>
            <p:ph type="body" idx="1"/>
          </p:nvPr>
        </p:nvSpPr>
        <p:spPr>
          <a:xfrm>
            <a:off x="914400" y="4360863"/>
            <a:ext cx="5029200" cy="413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1501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9A348BE8-6FDD-43A0-A369-CA37B8A0058A}" type="slidenum">
              <a:rPr lang="en-CA" altLang="en-US" sz="1200">
                <a:solidFill>
                  <a:srgbClr val="000000"/>
                </a:solidFill>
                <a:latin typeface="Times New Roman" panose="02020603050405020304" pitchFamily="18" charset="0"/>
              </a:rPr>
              <a:pPr eaLnBrk="1" hangingPunct="1"/>
              <a:t>12</a:t>
            </a:fld>
            <a:endParaRPr lang="en-CA" altLang="en-US" sz="1200">
              <a:solidFill>
                <a:srgbClr val="000000"/>
              </a:solidFill>
              <a:latin typeface="Times New Roman" panose="02020603050405020304" pitchFamily="18" charset="0"/>
            </a:endParaRPr>
          </a:p>
        </p:txBody>
      </p:sp>
      <p:sp>
        <p:nvSpPr>
          <p:cNvPr id="33795" name="Text Box 1"/>
          <p:cNvSpPr txBox="1">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19E5EAA8-E008-4AE8-8D5F-5000517734AD}" type="slidenum">
              <a:rPr lang="en-CA" altLang="en-US" sz="1200">
                <a:solidFill>
                  <a:srgbClr val="000000"/>
                </a:solidFill>
              </a:rPr>
              <a:pPr algn="r" eaLnBrk="1" hangingPunct="1">
                <a:buClrTx/>
                <a:buFontTx/>
                <a:buNone/>
              </a:pPr>
              <a:t>12</a:t>
            </a:fld>
            <a:endParaRPr lang="en-CA" altLang="en-US" sz="1200">
              <a:solidFill>
                <a:srgbClr val="000000"/>
              </a:solidFill>
            </a:endParaRPr>
          </a:p>
        </p:txBody>
      </p:sp>
      <p:sp>
        <p:nvSpPr>
          <p:cNvPr id="33796" name="Rectangle 2"/>
          <p:cNvSpPr>
            <a:spLocks noChangeArrowheads="1"/>
          </p:cNvSpPr>
          <p:nvPr/>
        </p:nvSpPr>
        <p:spPr bwMode="auto">
          <a:xfrm>
            <a:off x="6000750" y="90488"/>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3797" name="Rectangle 3"/>
          <p:cNvSpPr>
            <a:spLocks noChangeArrowheads="1"/>
          </p:cNvSpPr>
          <p:nvPr/>
        </p:nvSpPr>
        <p:spPr bwMode="auto">
          <a:xfrm>
            <a:off x="6513513" y="8907463"/>
            <a:ext cx="35242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r>
              <a:rPr lang="en-US" altLang="en-US" sz="1200">
                <a:solidFill>
                  <a:srgbClr val="000000"/>
                </a:solidFill>
                <a:latin typeface="Arial" panose="020B0604020202020204" pitchFamily="34" charset="0"/>
              </a:rPr>
              <a:t>10</a:t>
            </a:r>
          </a:p>
        </p:txBody>
      </p:sp>
      <p:sp>
        <p:nvSpPr>
          <p:cNvPr id="33798" name="Rectangle 4"/>
          <p:cNvSpPr>
            <a:spLocks noChangeArrowheads="1"/>
          </p:cNvSpPr>
          <p:nvPr/>
        </p:nvSpPr>
        <p:spPr bwMode="auto">
          <a:xfrm>
            <a:off x="0" y="8904288"/>
            <a:ext cx="650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3799" name="Rectangle 5"/>
          <p:cNvSpPr>
            <a:spLocks noChangeArrowheads="1"/>
          </p:cNvSpPr>
          <p:nvPr/>
        </p:nvSpPr>
        <p:spPr bwMode="auto">
          <a:xfrm>
            <a:off x="0" y="90488"/>
            <a:ext cx="693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3800" name="Rectangle 6"/>
          <p:cNvSpPr>
            <a:spLocks noGrp="1" noRot="1" noChangeAspect="1" noChangeArrowheads="1" noTextEdit="1"/>
          </p:cNvSpPr>
          <p:nvPr>
            <p:ph type="sldImg"/>
          </p:nvPr>
        </p:nvSpPr>
        <p:spPr>
          <a:xfrm>
            <a:off x="1143000" y="695325"/>
            <a:ext cx="4572000" cy="3429000"/>
          </a:xfrm>
          <a:solidFill>
            <a:srgbClr val="FFFFFF"/>
          </a:solidFill>
          <a:ln/>
        </p:spPr>
      </p:sp>
      <p:sp>
        <p:nvSpPr>
          <p:cNvPr id="33801" name="Text Box 7"/>
          <p:cNvSpPr>
            <a:spLocks noGrp="1" noChangeArrowheads="1"/>
          </p:cNvSpPr>
          <p:nvPr>
            <p:ph type="body" idx="1"/>
          </p:nvPr>
        </p:nvSpPr>
        <p:spPr>
          <a:xfrm>
            <a:off x="382588" y="5175250"/>
            <a:ext cx="6092825" cy="3692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Walk the audience through the timeline.  Point out that the UML is the natural successor to the notations.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1. Late ‘80s and early ‘90 - there are many (50+) OO methodologies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2. Among the first generation methodologies, Booch and OMT stood out</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3. Around 1993, second generation methodologies came out - Booch ‘93 and OMT-II.  Methodologist borrowed good concepts from each others so many concepts were the same across the methodologies, but different notations.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4. Oct. 1994 - Dr. James Rumbaugh joined Rational to unify Booch &amp; OMT.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5. At OOPSLA ‘95, Grady and Jim announced Unified Method 0.8.</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6. Use Case technique developed by Dr. Ivar Jacobson was adapted by all</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    methodologies by then.</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7. Rational acquires Objectory in fall of ‘95 - Dr. Ivar Jaconson joins Rational.</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8. Jun of ‘96 - Rational submits UML 0.9 to OMG.</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9. UML gains industry support from HP, Microsoft, Oracle + 16 others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10. UML is the defacto standard for OO and component technologies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11. The final submission goes in Sep. ‘97 - expect the announcement in Dec.</a:t>
            </a:r>
          </a:p>
        </p:txBody>
      </p:sp>
    </p:spTree>
    <p:extLst>
      <p:ext uri="{BB962C8B-B14F-4D97-AF65-F5344CB8AC3E}">
        <p14:creationId xmlns:p14="http://schemas.microsoft.com/office/powerpoint/2010/main" val="434480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19B71599-468A-429A-BF73-C7359B9CB177}" type="slidenum">
              <a:rPr lang="en-CA" altLang="en-US" sz="1200">
                <a:solidFill>
                  <a:srgbClr val="000000"/>
                </a:solidFill>
                <a:latin typeface="Times New Roman" panose="02020603050405020304" pitchFamily="18" charset="0"/>
              </a:rPr>
              <a:pPr eaLnBrk="1" hangingPunct="1"/>
              <a:t>13</a:t>
            </a:fld>
            <a:endParaRPr lang="en-CA" altLang="en-US" sz="1200">
              <a:solidFill>
                <a:srgbClr val="000000"/>
              </a:solidFill>
              <a:latin typeface="Times New Roman" panose="02020603050405020304" pitchFamily="18" charset="0"/>
            </a:endParaRPr>
          </a:p>
        </p:txBody>
      </p:sp>
      <p:sp>
        <p:nvSpPr>
          <p:cNvPr id="34819" name="Text Box 1"/>
          <p:cNvSpPr txBox="1">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0EA55637-8B0F-455F-86F8-6F7BD62897F2}" type="slidenum">
              <a:rPr lang="en-CA" altLang="en-US" sz="1200">
                <a:solidFill>
                  <a:srgbClr val="000000"/>
                </a:solidFill>
              </a:rPr>
              <a:pPr algn="r" eaLnBrk="1" hangingPunct="1">
                <a:buClrTx/>
                <a:buFontTx/>
                <a:buNone/>
              </a:pPr>
              <a:t>13</a:t>
            </a:fld>
            <a:endParaRPr lang="en-CA" altLang="en-US" sz="1200">
              <a:solidFill>
                <a:srgbClr val="000000"/>
              </a:solidFill>
            </a:endParaRPr>
          </a:p>
        </p:txBody>
      </p:sp>
      <p:sp>
        <p:nvSpPr>
          <p:cNvPr id="34820" name="Rectangle 2"/>
          <p:cNvSpPr>
            <a:spLocks noChangeArrowheads="1"/>
          </p:cNvSpPr>
          <p:nvPr/>
        </p:nvSpPr>
        <p:spPr bwMode="auto">
          <a:xfrm>
            <a:off x="6000750" y="90488"/>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4821" name="Rectangle 3"/>
          <p:cNvSpPr>
            <a:spLocks noChangeArrowheads="1"/>
          </p:cNvSpPr>
          <p:nvPr/>
        </p:nvSpPr>
        <p:spPr bwMode="auto">
          <a:xfrm>
            <a:off x="6513513" y="8907463"/>
            <a:ext cx="35242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r>
              <a:rPr lang="en-US" altLang="en-US" sz="1200">
                <a:solidFill>
                  <a:srgbClr val="000000"/>
                </a:solidFill>
                <a:latin typeface="Arial" panose="020B0604020202020204" pitchFamily="34" charset="0"/>
              </a:rPr>
              <a:t>11</a:t>
            </a:r>
          </a:p>
        </p:txBody>
      </p:sp>
      <p:sp>
        <p:nvSpPr>
          <p:cNvPr id="34822" name="Rectangle 4"/>
          <p:cNvSpPr>
            <a:spLocks noChangeArrowheads="1"/>
          </p:cNvSpPr>
          <p:nvPr/>
        </p:nvSpPr>
        <p:spPr bwMode="auto">
          <a:xfrm>
            <a:off x="0" y="8904288"/>
            <a:ext cx="650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4823" name="Rectangle 5"/>
          <p:cNvSpPr>
            <a:spLocks noChangeArrowheads="1"/>
          </p:cNvSpPr>
          <p:nvPr/>
        </p:nvSpPr>
        <p:spPr bwMode="auto">
          <a:xfrm>
            <a:off x="0" y="90488"/>
            <a:ext cx="693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4824" name="Rectangle 6"/>
          <p:cNvSpPr>
            <a:spLocks noGrp="1" noRot="1" noChangeAspect="1" noChangeArrowheads="1" noTextEdit="1"/>
          </p:cNvSpPr>
          <p:nvPr>
            <p:ph type="sldImg"/>
          </p:nvPr>
        </p:nvSpPr>
        <p:spPr>
          <a:xfrm>
            <a:off x="1143000" y="695325"/>
            <a:ext cx="4572000" cy="3429000"/>
          </a:xfrm>
          <a:solidFill>
            <a:srgbClr val="FFFFFF"/>
          </a:solidFill>
          <a:ln/>
        </p:spPr>
      </p:sp>
      <p:sp>
        <p:nvSpPr>
          <p:cNvPr id="34825" name="Text Box 7"/>
          <p:cNvSpPr>
            <a:spLocks noGrp="1" noChangeArrowheads="1"/>
          </p:cNvSpPr>
          <p:nvPr>
            <p:ph type="body" idx="1"/>
          </p:nvPr>
        </p:nvSpPr>
        <p:spPr>
          <a:xfrm>
            <a:off x="915988" y="5776913"/>
            <a:ext cx="5102225" cy="2495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Transition: So!  Who should use UML?  Everybody who is doing software development.</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Core Message:  UML supports object and component-based technology.</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1: UML is an expressive language that can be used to describe pretty much everything about software application.</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     - object technology: objet, class, relationships, scenario, Use Case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     - component-based development: component, ActiveX/COM, CORBA</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     - large scale system, application partitioning</a:t>
            </a:r>
          </a:p>
        </p:txBody>
      </p:sp>
    </p:spTree>
    <p:extLst>
      <p:ext uri="{BB962C8B-B14F-4D97-AF65-F5344CB8AC3E}">
        <p14:creationId xmlns:p14="http://schemas.microsoft.com/office/powerpoint/2010/main" val="73609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D7199A9B-5ADC-4F69-A75A-F1EF92456889}" type="slidenum">
              <a:rPr lang="en-CA" altLang="en-US" sz="1200">
                <a:solidFill>
                  <a:srgbClr val="000000"/>
                </a:solidFill>
                <a:latin typeface="Times New Roman" panose="02020603050405020304" pitchFamily="18" charset="0"/>
              </a:rPr>
              <a:pPr eaLnBrk="1" hangingPunct="1"/>
              <a:t>14</a:t>
            </a:fld>
            <a:endParaRPr lang="en-CA" altLang="en-US" sz="1200">
              <a:solidFill>
                <a:srgbClr val="000000"/>
              </a:solidFill>
              <a:latin typeface="Times New Roman" panose="02020603050405020304" pitchFamily="18" charset="0"/>
            </a:endParaRPr>
          </a:p>
        </p:txBody>
      </p:sp>
      <p:sp>
        <p:nvSpPr>
          <p:cNvPr id="25603" name="Rectangle 1"/>
          <p:cNvSpPr>
            <a:spLocks noGrp="1" noRot="1" noChangeAspect="1" noChangeArrowheads="1" noTextEdit="1"/>
          </p:cNvSpPr>
          <p:nvPr>
            <p:ph type="sldImg"/>
          </p:nvPr>
        </p:nvSpPr>
        <p:spPr>
          <a:xfrm>
            <a:off x="1135063" y="688975"/>
            <a:ext cx="4589462" cy="3441700"/>
          </a:xfrm>
          <a:solidFill>
            <a:srgbClr val="FFFFFF"/>
          </a:solidFill>
          <a:ln/>
        </p:spPr>
      </p:sp>
      <p:sp>
        <p:nvSpPr>
          <p:cNvPr id="25604" name="Rectangle 2"/>
          <p:cNvSpPr>
            <a:spLocks noGrp="1" noChangeArrowheads="1"/>
          </p:cNvSpPr>
          <p:nvPr>
            <p:ph type="body" idx="1"/>
          </p:nvPr>
        </p:nvSpPr>
        <p:spPr>
          <a:xfrm>
            <a:off x="914400" y="4360863"/>
            <a:ext cx="5029200" cy="413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89808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E565121E-DF1A-4FD6-8626-2D20971F1358}" type="slidenum">
              <a:rPr lang="en-CA" altLang="en-US" sz="1200">
                <a:solidFill>
                  <a:srgbClr val="000000"/>
                </a:solidFill>
                <a:latin typeface="Times New Roman" panose="02020603050405020304" pitchFamily="18" charset="0"/>
              </a:rPr>
              <a:pPr eaLnBrk="1" hangingPunct="1"/>
              <a:t>15</a:t>
            </a:fld>
            <a:endParaRPr lang="en-CA" altLang="en-US" sz="1200">
              <a:solidFill>
                <a:srgbClr val="000000"/>
              </a:solidFill>
              <a:latin typeface="Times New Roman" panose="02020603050405020304" pitchFamily="18" charset="0"/>
            </a:endParaRPr>
          </a:p>
        </p:txBody>
      </p:sp>
      <p:sp>
        <p:nvSpPr>
          <p:cNvPr id="36867" name="Rectangle 1"/>
          <p:cNvSpPr>
            <a:spLocks noGrp="1" noRot="1" noChangeAspect="1" noChangeArrowheads="1" noTextEdit="1"/>
          </p:cNvSpPr>
          <p:nvPr>
            <p:ph type="sldImg"/>
          </p:nvPr>
        </p:nvSpPr>
        <p:spPr>
          <a:xfrm>
            <a:off x="1135063" y="688975"/>
            <a:ext cx="4589462" cy="3441700"/>
          </a:xfrm>
          <a:solidFill>
            <a:srgbClr val="FFFFFF"/>
          </a:solidFill>
          <a:ln/>
        </p:spPr>
      </p:sp>
      <p:sp>
        <p:nvSpPr>
          <p:cNvPr id="36868" name="Rectangle 2"/>
          <p:cNvSpPr>
            <a:spLocks noGrp="1" noChangeArrowheads="1"/>
          </p:cNvSpPr>
          <p:nvPr>
            <p:ph type="body" idx="1"/>
          </p:nvPr>
        </p:nvSpPr>
        <p:spPr>
          <a:xfrm>
            <a:off x="914400" y="4360863"/>
            <a:ext cx="5029200" cy="413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17338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B294B0D4-ED4A-4675-9897-307AA370D5C8}" type="slidenum">
              <a:rPr lang="en-CA" altLang="en-US" sz="1200">
                <a:solidFill>
                  <a:srgbClr val="000000"/>
                </a:solidFill>
                <a:latin typeface="Times New Roman" panose="02020603050405020304" pitchFamily="18" charset="0"/>
              </a:rPr>
              <a:pPr eaLnBrk="1" hangingPunct="1"/>
              <a:t>16</a:t>
            </a:fld>
            <a:endParaRPr lang="en-CA" altLang="en-US" sz="1200">
              <a:solidFill>
                <a:srgbClr val="000000"/>
              </a:solidFill>
              <a:latin typeface="Times New Roman" panose="02020603050405020304" pitchFamily="18" charset="0"/>
            </a:endParaRPr>
          </a:p>
        </p:txBody>
      </p:sp>
      <p:sp>
        <p:nvSpPr>
          <p:cNvPr id="37891" name="Rectangle 1"/>
          <p:cNvSpPr>
            <a:spLocks noGrp="1" noRot="1" noChangeAspect="1" noChangeArrowheads="1" noTextEdit="1"/>
          </p:cNvSpPr>
          <p:nvPr>
            <p:ph type="sldImg"/>
          </p:nvPr>
        </p:nvSpPr>
        <p:spPr>
          <a:xfrm>
            <a:off x="1135063" y="688975"/>
            <a:ext cx="4589462" cy="3441700"/>
          </a:xfrm>
          <a:solidFill>
            <a:srgbClr val="FFFFFF"/>
          </a:solidFill>
          <a:ln/>
        </p:spPr>
      </p:sp>
      <p:sp>
        <p:nvSpPr>
          <p:cNvPr id="37892" name="Rectangle 2"/>
          <p:cNvSpPr>
            <a:spLocks noGrp="1" noChangeArrowheads="1"/>
          </p:cNvSpPr>
          <p:nvPr>
            <p:ph type="body" idx="1"/>
          </p:nvPr>
        </p:nvSpPr>
        <p:spPr>
          <a:xfrm>
            <a:off x="914400" y="4360863"/>
            <a:ext cx="5029200" cy="413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61199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8FDDB08C-BEC7-48AB-971E-15D507860925}" type="slidenum">
              <a:rPr lang="en-CA" altLang="en-US" sz="1200">
                <a:solidFill>
                  <a:srgbClr val="000000"/>
                </a:solidFill>
                <a:latin typeface="Times New Roman" panose="02020603050405020304" pitchFamily="18" charset="0"/>
              </a:rPr>
              <a:pPr eaLnBrk="1" hangingPunct="1"/>
              <a:t>17</a:t>
            </a:fld>
            <a:endParaRPr lang="en-CA" altLang="en-US" sz="1200">
              <a:solidFill>
                <a:srgbClr val="000000"/>
              </a:solidFill>
              <a:latin typeface="Times New Roman" panose="02020603050405020304" pitchFamily="18" charset="0"/>
            </a:endParaRPr>
          </a:p>
        </p:txBody>
      </p:sp>
      <p:sp>
        <p:nvSpPr>
          <p:cNvPr id="38915" name="Rectangle 1"/>
          <p:cNvSpPr>
            <a:spLocks noGrp="1" noRot="1" noChangeAspect="1" noChangeArrowheads="1" noTextEdit="1"/>
          </p:cNvSpPr>
          <p:nvPr>
            <p:ph type="sldImg"/>
          </p:nvPr>
        </p:nvSpPr>
        <p:spPr>
          <a:xfrm>
            <a:off x="1135063" y="688975"/>
            <a:ext cx="4589462" cy="3441700"/>
          </a:xfrm>
          <a:solidFill>
            <a:srgbClr val="FFFFFF"/>
          </a:solidFill>
          <a:ln/>
        </p:spPr>
      </p:sp>
      <p:sp>
        <p:nvSpPr>
          <p:cNvPr id="38916" name="Rectangle 2"/>
          <p:cNvSpPr>
            <a:spLocks noGrp="1" noChangeArrowheads="1"/>
          </p:cNvSpPr>
          <p:nvPr>
            <p:ph type="body" idx="1"/>
          </p:nvPr>
        </p:nvSpPr>
        <p:spPr>
          <a:xfrm>
            <a:off x="914400" y="4360863"/>
            <a:ext cx="5029200" cy="413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95705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15DAB851-FA52-407E-8C64-7671F8B32681}" type="slidenum">
              <a:rPr lang="en-CA" altLang="en-US" sz="1200">
                <a:solidFill>
                  <a:srgbClr val="000000"/>
                </a:solidFill>
                <a:latin typeface="Times New Roman" panose="02020603050405020304" pitchFamily="18" charset="0"/>
              </a:rPr>
              <a:pPr eaLnBrk="1" hangingPunct="1"/>
              <a:t>18</a:t>
            </a:fld>
            <a:endParaRPr lang="en-CA" altLang="en-US" sz="1200">
              <a:solidFill>
                <a:srgbClr val="000000"/>
              </a:solidFill>
              <a:latin typeface="Times New Roman" panose="02020603050405020304" pitchFamily="18" charset="0"/>
            </a:endParaRPr>
          </a:p>
        </p:txBody>
      </p:sp>
      <p:sp>
        <p:nvSpPr>
          <p:cNvPr id="39939" name="Rectangle 1"/>
          <p:cNvSpPr>
            <a:spLocks noGrp="1" noRot="1" noChangeAspect="1" noChangeArrowheads="1" noTextEdit="1"/>
          </p:cNvSpPr>
          <p:nvPr>
            <p:ph type="sldImg"/>
          </p:nvPr>
        </p:nvSpPr>
        <p:spPr>
          <a:xfrm>
            <a:off x="1135063" y="688975"/>
            <a:ext cx="4589462" cy="3441700"/>
          </a:xfrm>
          <a:solidFill>
            <a:srgbClr val="FFFFFF"/>
          </a:solidFill>
          <a:ln/>
        </p:spPr>
      </p:sp>
      <p:sp>
        <p:nvSpPr>
          <p:cNvPr id="39940" name="Rectangle 2"/>
          <p:cNvSpPr>
            <a:spLocks noGrp="1" noChangeArrowheads="1"/>
          </p:cNvSpPr>
          <p:nvPr>
            <p:ph type="body" idx="1"/>
          </p:nvPr>
        </p:nvSpPr>
        <p:spPr>
          <a:xfrm>
            <a:off x="914400" y="4360863"/>
            <a:ext cx="5029200" cy="413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00012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15DAB851-FA52-407E-8C64-7671F8B32681}" type="slidenum">
              <a:rPr lang="en-CA" altLang="en-US" sz="1200">
                <a:solidFill>
                  <a:srgbClr val="000000"/>
                </a:solidFill>
                <a:latin typeface="Times New Roman" panose="02020603050405020304" pitchFamily="18" charset="0"/>
              </a:rPr>
              <a:pPr eaLnBrk="1" hangingPunct="1"/>
              <a:t>19</a:t>
            </a:fld>
            <a:endParaRPr lang="en-CA" altLang="en-US" sz="1200">
              <a:solidFill>
                <a:srgbClr val="000000"/>
              </a:solidFill>
              <a:latin typeface="Times New Roman" panose="02020603050405020304" pitchFamily="18" charset="0"/>
            </a:endParaRPr>
          </a:p>
        </p:txBody>
      </p:sp>
      <p:sp>
        <p:nvSpPr>
          <p:cNvPr id="39939" name="Rectangle 1"/>
          <p:cNvSpPr>
            <a:spLocks noGrp="1" noRot="1" noChangeAspect="1" noChangeArrowheads="1" noTextEdit="1"/>
          </p:cNvSpPr>
          <p:nvPr>
            <p:ph type="sldImg"/>
          </p:nvPr>
        </p:nvSpPr>
        <p:spPr>
          <a:xfrm>
            <a:off x="1135063" y="688975"/>
            <a:ext cx="4589462" cy="3441700"/>
          </a:xfrm>
          <a:solidFill>
            <a:srgbClr val="FFFFFF"/>
          </a:solidFill>
          <a:ln/>
        </p:spPr>
      </p:sp>
      <p:sp>
        <p:nvSpPr>
          <p:cNvPr id="39940" name="Rectangle 2"/>
          <p:cNvSpPr>
            <a:spLocks noGrp="1" noChangeArrowheads="1"/>
          </p:cNvSpPr>
          <p:nvPr>
            <p:ph type="body" idx="1"/>
          </p:nvPr>
        </p:nvSpPr>
        <p:spPr>
          <a:xfrm>
            <a:off x="914400" y="4360863"/>
            <a:ext cx="5029200" cy="413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91445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BF3CCB00-B211-4CDC-A9C0-B0CED160AFBD}" type="slidenum">
              <a:rPr lang="en-CA" altLang="en-US" sz="1200">
                <a:solidFill>
                  <a:srgbClr val="000000"/>
                </a:solidFill>
                <a:latin typeface="Times New Roman" panose="02020603050405020304" pitchFamily="18" charset="0"/>
              </a:rPr>
              <a:pPr eaLnBrk="1" hangingPunct="1"/>
              <a:t>20</a:t>
            </a:fld>
            <a:endParaRPr lang="en-CA" altLang="en-US" sz="1200">
              <a:solidFill>
                <a:srgbClr val="000000"/>
              </a:solidFill>
              <a:latin typeface="Times New Roman" panose="02020603050405020304" pitchFamily="18" charset="0"/>
            </a:endParaRPr>
          </a:p>
        </p:txBody>
      </p:sp>
      <p:sp>
        <p:nvSpPr>
          <p:cNvPr id="41987" name="Rectangle 1"/>
          <p:cNvSpPr>
            <a:spLocks noGrp="1" noRot="1" noChangeAspect="1" noChangeArrowheads="1" noTextEdit="1"/>
          </p:cNvSpPr>
          <p:nvPr>
            <p:ph type="sldImg"/>
          </p:nvPr>
        </p:nvSpPr>
        <p:spPr>
          <a:xfrm>
            <a:off x="1135063" y="688975"/>
            <a:ext cx="4589462" cy="3441700"/>
          </a:xfrm>
          <a:solidFill>
            <a:srgbClr val="FFFFFF"/>
          </a:solidFill>
          <a:ln/>
        </p:spPr>
      </p:sp>
      <p:sp>
        <p:nvSpPr>
          <p:cNvPr id="41988" name="Rectangle 2"/>
          <p:cNvSpPr>
            <a:spLocks noGrp="1" noChangeArrowheads="1"/>
          </p:cNvSpPr>
          <p:nvPr>
            <p:ph type="body" idx="1"/>
          </p:nvPr>
        </p:nvSpPr>
        <p:spPr>
          <a:xfrm>
            <a:off x="914400" y="4360863"/>
            <a:ext cx="5029200" cy="413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26739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86C2B7BF-8AE5-4A3C-84B7-277EF772D699}" type="slidenum">
              <a:rPr lang="en-CA" altLang="en-US" sz="1200">
                <a:solidFill>
                  <a:srgbClr val="000000"/>
                </a:solidFill>
                <a:latin typeface="Times New Roman" panose="02020603050405020304" pitchFamily="18" charset="0"/>
              </a:rPr>
              <a:pPr eaLnBrk="1" hangingPunct="1"/>
              <a:t>21</a:t>
            </a:fld>
            <a:endParaRPr lang="en-CA" altLang="en-US" sz="1200">
              <a:solidFill>
                <a:srgbClr val="000000"/>
              </a:solidFill>
              <a:latin typeface="Times New Roman" panose="02020603050405020304" pitchFamily="18" charset="0"/>
            </a:endParaRPr>
          </a:p>
        </p:txBody>
      </p:sp>
      <p:sp>
        <p:nvSpPr>
          <p:cNvPr id="43011" name="Rectangle 1"/>
          <p:cNvSpPr>
            <a:spLocks noGrp="1" noRot="1" noChangeAspect="1" noChangeArrowheads="1" noTextEdit="1"/>
          </p:cNvSpPr>
          <p:nvPr>
            <p:ph type="sldImg"/>
          </p:nvPr>
        </p:nvSpPr>
        <p:spPr>
          <a:xfrm>
            <a:off x="1135063" y="688975"/>
            <a:ext cx="4589462" cy="3441700"/>
          </a:xfrm>
          <a:solidFill>
            <a:srgbClr val="FFFFFF"/>
          </a:solidFill>
          <a:ln/>
        </p:spPr>
      </p:sp>
      <p:sp>
        <p:nvSpPr>
          <p:cNvPr id="43012" name="Rectangle 2"/>
          <p:cNvSpPr>
            <a:spLocks noGrp="1" noChangeArrowheads="1"/>
          </p:cNvSpPr>
          <p:nvPr>
            <p:ph type="body" idx="1"/>
          </p:nvPr>
        </p:nvSpPr>
        <p:spPr>
          <a:xfrm>
            <a:off x="914400" y="4360863"/>
            <a:ext cx="5029200" cy="413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8937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D7199A9B-5ADC-4F69-A75A-F1EF92456889}" type="slidenum">
              <a:rPr lang="en-CA" altLang="en-US" sz="1200">
                <a:solidFill>
                  <a:srgbClr val="000000"/>
                </a:solidFill>
                <a:latin typeface="Times New Roman" panose="02020603050405020304" pitchFamily="18" charset="0"/>
              </a:rPr>
              <a:pPr eaLnBrk="1" hangingPunct="1"/>
              <a:t>2</a:t>
            </a:fld>
            <a:endParaRPr lang="en-CA" altLang="en-US" sz="1200">
              <a:solidFill>
                <a:srgbClr val="000000"/>
              </a:solidFill>
              <a:latin typeface="Times New Roman" panose="02020603050405020304" pitchFamily="18" charset="0"/>
            </a:endParaRPr>
          </a:p>
        </p:txBody>
      </p:sp>
      <p:sp>
        <p:nvSpPr>
          <p:cNvPr id="25603" name="Rectangle 1"/>
          <p:cNvSpPr>
            <a:spLocks noGrp="1" noRot="1" noChangeAspect="1" noChangeArrowheads="1" noTextEdit="1"/>
          </p:cNvSpPr>
          <p:nvPr>
            <p:ph type="sldImg"/>
          </p:nvPr>
        </p:nvSpPr>
        <p:spPr>
          <a:xfrm>
            <a:off x="1135063" y="688975"/>
            <a:ext cx="4589462" cy="3441700"/>
          </a:xfrm>
          <a:solidFill>
            <a:srgbClr val="FFFFFF"/>
          </a:solidFill>
          <a:ln/>
        </p:spPr>
      </p:sp>
      <p:sp>
        <p:nvSpPr>
          <p:cNvPr id="25604" name="Rectangle 2"/>
          <p:cNvSpPr>
            <a:spLocks noGrp="1" noChangeArrowheads="1"/>
          </p:cNvSpPr>
          <p:nvPr>
            <p:ph type="body" idx="1"/>
          </p:nvPr>
        </p:nvSpPr>
        <p:spPr>
          <a:xfrm>
            <a:off x="914400" y="4360863"/>
            <a:ext cx="5029200" cy="413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52457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2E5A76F4-2BF3-43E3-A582-A8813112124E}" type="slidenum">
              <a:rPr lang="en-CA" altLang="en-US" sz="1200">
                <a:solidFill>
                  <a:srgbClr val="000000"/>
                </a:solidFill>
                <a:latin typeface="Times New Roman" panose="02020603050405020304" pitchFamily="18" charset="0"/>
              </a:rPr>
              <a:pPr eaLnBrk="1" hangingPunct="1"/>
              <a:t>22</a:t>
            </a:fld>
            <a:endParaRPr lang="en-CA" altLang="en-US" sz="1200">
              <a:solidFill>
                <a:srgbClr val="000000"/>
              </a:solidFill>
              <a:latin typeface="Times New Roman" panose="02020603050405020304" pitchFamily="18" charset="0"/>
            </a:endParaRPr>
          </a:p>
        </p:txBody>
      </p:sp>
      <p:sp>
        <p:nvSpPr>
          <p:cNvPr id="44035" name="Rectangle 1"/>
          <p:cNvSpPr>
            <a:spLocks noGrp="1" noRot="1" noChangeAspect="1" noChangeArrowheads="1" noTextEdit="1"/>
          </p:cNvSpPr>
          <p:nvPr>
            <p:ph type="sldImg"/>
          </p:nvPr>
        </p:nvSpPr>
        <p:spPr>
          <a:xfrm>
            <a:off x="1135063" y="688975"/>
            <a:ext cx="4589462" cy="3441700"/>
          </a:xfrm>
          <a:solidFill>
            <a:srgbClr val="FFFFFF"/>
          </a:solidFill>
          <a:ln/>
        </p:spPr>
      </p:sp>
      <p:sp>
        <p:nvSpPr>
          <p:cNvPr id="44036" name="Rectangle 2"/>
          <p:cNvSpPr>
            <a:spLocks noGrp="1" noChangeArrowheads="1"/>
          </p:cNvSpPr>
          <p:nvPr>
            <p:ph type="body" idx="1"/>
          </p:nvPr>
        </p:nvSpPr>
        <p:spPr>
          <a:xfrm>
            <a:off x="914400" y="4360863"/>
            <a:ext cx="5029200" cy="413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39986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A116A5FA-8399-4562-BBC6-EA6BD37D47E3}" type="slidenum">
              <a:rPr lang="en-CA" altLang="en-US" sz="1200">
                <a:solidFill>
                  <a:srgbClr val="000000"/>
                </a:solidFill>
                <a:latin typeface="Times New Roman" panose="02020603050405020304" pitchFamily="18" charset="0"/>
              </a:rPr>
              <a:pPr eaLnBrk="1" hangingPunct="1"/>
              <a:t>3</a:t>
            </a:fld>
            <a:endParaRPr lang="en-CA" altLang="en-US" sz="1200">
              <a:solidFill>
                <a:srgbClr val="000000"/>
              </a:solidFill>
              <a:latin typeface="Times New Roman" panose="02020603050405020304" pitchFamily="18" charset="0"/>
            </a:endParaRPr>
          </a:p>
        </p:txBody>
      </p:sp>
      <p:sp>
        <p:nvSpPr>
          <p:cNvPr id="26627" name="Text Box 1"/>
          <p:cNvSpPr txBox="1">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C697A3CD-BFE0-44AD-B89D-70E99F4B5EBA}" type="slidenum">
              <a:rPr lang="en-CA" altLang="en-US" sz="1200">
                <a:solidFill>
                  <a:srgbClr val="000000"/>
                </a:solidFill>
              </a:rPr>
              <a:pPr algn="r" eaLnBrk="1" hangingPunct="1">
                <a:buClrTx/>
                <a:buFontTx/>
                <a:buNone/>
              </a:pPr>
              <a:t>3</a:t>
            </a:fld>
            <a:endParaRPr lang="en-CA" altLang="en-US" sz="1200">
              <a:solidFill>
                <a:srgbClr val="000000"/>
              </a:solidFill>
            </a:endParaRPr>
          </a:p>
        </p:txBody>
      </p:sp>
      <p:sp>
        <p:nvSpPr>
          <p:cNvPr id="26628" name="Rectangle 2"/>
          <p:cNvSpPr>
            <a:spLocks noChangeArrowheads="1"/>
          </p:cNvSpPr>
          <p:nvPr/>
        </p:nvSpPr>
        <p:spPr bwMode="auto">
          <a:xfrm>
            <a:off x="6000750" y="90488"/>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26629" name="Rectangle 3"/>
          <p:cNvSpPr>
            <a:spLocks noChangeArrowheads="1"/>
          </p:cNvSpPr>
          <p:nvPr/>
        </p:nvSpPr>
        <p:spPr bwMode="auto">
          <a:xfrm>
            <a:off x="6594475" y="8907463"/>
            <a:ext cx="2667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r>
              <a:rPr lang="en-US" altLang="en-US" sz="1200">
                <a:solidFill>
                  <a:srgbClr val="000000"/>
                </a:solidFill>
                <a:latin typeface="Arial" panose="020B0604020202020204" pitchFamily="34" charset="0"/>
              </a:rPr>
              <a:t>3</a:t>
            </a:r>
          </a:p>
        </p:txBody>
      </p:sp>
      <p:sp>
        <p:nvSpPr>
          <p:cNvPr id="26630" name="Rectangle 4"/>
          <p:cNvSpPr>
            <a:spLocks noChangeArrowheads="1"/>
          </p:cNvSpPr>
          <p:nvPr/>
        </p:nvSpPr>
        <p:spPr bwMode="auto">
          <a:xfrm>
            <a:off x="0" y="8904288"/>
            <a:ext cx="650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26631" name="Rectangle 5"/>
          <p:cNvSpPr>
            <a:spLocks noChangeArrowheads="1"/>
          </p:cNvSpPr>
          <p:nvPr/>
        </p:nvSpPr>
        <p:spPr bwMode="auto">
          <a:xfrm>
            <a:off x="0" y="90488"/>
            <a:ext cx="693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26632" name="Rectangle 6"/>
          <p:cNvSpPr>
            <a:spLocks noGrp="1" noRot="1" noChangeAspect="1" noChangeArrowheads="1" noTextEdit="1"/>
          </p:cNvSpPr>
          <p:nvPr>
            <p:ph type="sldImg"/>
          </p:nvPr>
        </p:nvSpPr>
        <p:spPr>
          <a:xfrm>
            <a:off x="1143000" y="695325"/>
            <a:ext cx="4572000" cy="3429000"/>
          </a:xfrm>
          <a:solidFill>
            <a:srgbClr val="FFFFFF"/>
          </a:solidFill>
          <a:ln/>
        </p:spPr>
      </p:sp>
      <p:sp>
        <p:nvSpPr>
          <p:cNvPr id="26633" name="Text Box 7"/>
          <p:cNvSpPr>
            <a:spLocks noGrp="1" noChangeArrowheads="1"/>
          </p:cNvSpPr>
          <p:nvPr>
            <p:ph type="body" idx="1"/>
          </p:nvPr>
        </p:nvSpPr>
        <p:spPr>
          <a:xfrm>
            <a:off x="915988" y="5567363"/>
            <a:ext cx="5102225" cy="2916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Core Message: Modeling captures essential parts of the system</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1: Computer system basically automate business processes.  However, it’s not easy to build software systems on time and within budget.</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2: Building a complex software system requires blueprint.  You don’t construct a building without a blueprint.  Visual modeling is the blueprint for software systems.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Conclusion: VM is a key to successful software development</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1824731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25810723-5D9B-4588-8CEE-ABB3737E613C}" type="slidenum">
              <a:rPr lang="en-CA" altLang="en-US" sz="1200">
                <a:solidFill>
                  <a:srgbClr val="000000"/>
                </a:solidFill>
                <a:latin typeface="Times New Roman" panose="02020603050405020304" pitchFamily="18" charset="0"/>
              </a:rPr>
              <a:pPr eaLnBrk="1" hangingPunct="1"/>
              <a:t>5</a:t>
            </a:fld>
            <a:endParaRPr lang="en-CA" altLang="en-US" sz="1200">
              <a:solidFill>
                <a:srgbClr val="000000"/>
              </a:solidFill>
              <a:latin typeface="Times New Roman" panose="02020603050405020304" pitchFamily="18" charset="0"/>
            </a:endParaRPr>
          </a:p>
        </p:txBody>
      </p:sp>
      <p:sp>
        <p:nvSpPr>
          <p:cNvPr id="27651" name="Text Box 1"/>
          <p:cNvSpPr txBox="1">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2954496A-0FE6-4558-834B-7F36F9B33CCB}" type="slidenum">
              <a:rPr lang="en-CA" altLang="en-US" sz="1200">
                <a:solidFill>
                  <a:srgbClr val="000000"/>
                </a:solidFill>
              </a:rPr>
              <a:pPr algn="r" eaLnBrk="1" hangingPunct="1">
                <a:buClrTx/>
                <a:buFontTx/>
                <a:buNone/>
              </a:pPr>
              <a:t>5</a:t>
            </a:fld>
            <a:endParaRPr lang="en-CA" altLang="en-US" sz="1200">
              <a:solidFill>
                <a:srgbClr val="000000"/>
              </a:solidFill>
            </a:endParaRPr>
          </a:p>
        </p:txBody>
      </p:sp>
      <p:sp>
        <p:nvSpPr>
          <p:cNvPr id="27652" name="Rectangle 2"/>
          <p:cNvSpPr>
            <a:spLocks noChangeArrowheads="1"/>
          </p:cNvSpPr>
          <p:nvPr/>
        </p:nvSpPr>
        <p:spPr bwMode="auto">
          <a:xfrm>
            <a:off x="6000750" y="90488"/>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27653" name="Rectangle 3"/>
          <p:cNvSpPr>
            <a:spLocks noChangeArrowheads="1"/>
          </p:cNvSpPr>
          <p:nvPr/>
        </p:nvSpPr>
        <p:spPr bwMode="auto">
          <a:xfrm>
            <a:off x="6594475" y="8907463"/>
            <a:ext cx="2667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r>
              <a:rPr lang="en-US" altLang="en-US" sz="1200">
                <a:solidFill>
                  <a:srgbClr val="000000"/>
                </a:solidFill>
                <a:latin typeface="Arial" panose="020B0604020202020204" pitchFamily="34" charset="0"/>
              </a:rPr>
              <a:t>4</a:t>
            </a:r>
          </a:p>
        </p:txBody>
      </p:sp>
      <p:sp>
        <p:nvSpPr>
          <p:cNvPr id="27654" name="Rectangle 4"/>
          <p:cNvSpPr>
            <a:spLocks noChangeArrowheads="1"/>
          </p:cNvSpPr>
          <p:nvPr/>
        </p:nvSpPr>
        <p:spPr bwMode="auto">
          <a:xfrm>
            <a:off x="0" y="8904288"/>
            <a:ext cx="650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27655" name="Rectangle 5"/>
          <p:cNvSpPr>
            <a:spLocks noChangeArrowheads="1"/>
          </p:cNvSpPr>
          <p:nvPr/>
        </p:nvSpPr>
        <p:spPr bwMode="auto">
          <a:xfrm>
            <a:off x="0" y="90488"/>
            <a:ext cx="693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27656" name="Rectangle 6"/>
          <p:cNvSpPr>
            <a:spLocks noGrp="1" noRot="1" noChangeAspect="1" noChangeArrowheads="1" noTextEdit="1"/>
          </p:cNvSpPr>
          <p:nvPr>
            <p:ph type="sldImg"/>
          </p:nvPr>
        </p:nvSpPr>
        <p:spPr>
          <a:xfrm>
            <a:off x="1143000" y="695325"/>
            <a:ext cx="4572000" cy="3429000"/>
          </a:xfrm>
          <a:solidFill>
            <a:srgbClr val="FFFFFF"/>
          </a:solidFill>
          <a:ln/>
        </p:spPr>
      </p:sp>
      <p:sp>
        <p:nvSpPr>
          <p:cNvPr id="27657" name="Text Box 7"/>
          <p:cNvSpPr>
            <a:spLocks noGrp="1" noChangeArrowheads="1"/>
          </p:cNvSpPr>
          <p:nvPr>
            <p:ph type="body" idx="1"/>
          </p:nvPr>
        </p:nvSpPr>
        <p:spPr>
          <a:xfrm>
            <a:off x="915988" y="5260975"/>
            <a:ext cx="5102225" cy="352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Core Message: VM captures business process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1: Understanding business process is hard.  If an architect and developers don’t  understand the business process, which is the requirement for the system, you can’t build the proper system.</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2: Use case is a technique to capture business process from user’s perspective.  Use case is easy to understand because business process is defined in textual format, not in computer lingo.</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Example: Use the previous slide to describe use case.  The system may handle order entry, inventory, and payroll processes.  This particular use case only looks at order entry process.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Conclusion: VM captures business process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571954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4908A4F3-41E9-4490-A69A-70A80F89DC21}" type="slidenum">
              <a:rPr lang="en-CA" altLang="en-US" sz="1200">
                <a:solidFill>
                  <a:srgbClr val="000000"/>
                </a:solidFill>
                <a:latin typeface="Times New Roman" panose="02020603050405020304" pitchFamily="18" charset="0"/>
              </a:rPr>
              <a:pPr eaLnBrk="1" hangingPunct="1"/>
              <a:t>6</a:t>
            </a:fld>
            <a:endParaRPr lang="en-CA" altLang="en-US" sz="1200">
              <a:solidFill>
                <a:srgbClr val="000000"/>
              </a:solidFill>
              <a:latin typeface="Times New Roman" panose="02020603050405020304" pitchFamily="18" charset="0"/>
            </a:endParaRPr>
          </a:p>
        </p:txBody>
      </p:sp>
      <p:sp>
        <p:nvSpPr>
          <p:cNvPr id="28675" name="Text Box 1"/>
          <p:cNvSpPr txBox="1">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7C2DCB23-AB7B-4739-8E83-08D5851C94B1}" type="slidenum">
              <a:rPr lang="en-CA" altLang="en-US" sz="1200">
                <a:solidFill>
                  <a:srgbClr val="000000"/>
                </a:solidFill>
              </a:rPr>
              <a:pPr algn="r" eaLnBrk="1" hangingPunct="1">
                <a:buClrTx/>
                <a:buFontTx/>
                <a:buNone/>
              </a:pPr>
              <a:t>6</a:t>
            </a:fld>
            <a:endParaRPr lang="en-CA" altLang="en-US" sz="1200">
              <a:solidFill>
                <a:srgbClr val="000000"/>
              </a:solidFill>
            </a:endParaRPr>
          </a:p>
        </p:txBody>
      </p:sp>
      <p:sp>
        <p:nvSpPr>
          <p:cNvPr id="28676" name="Rectangle 2"/>
          <p:cNvSpPr>
            <a:spLocks noChangeArrowheads="1"/>
          </p:cNvSpPr>
          <p:nvPr/>
        </p:nvSpPr>
        <p:spPr bwMode="auto">
          <a:xfrm>
            <a:off x="6000750" y="90488"/>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28677" name="Rectangle 3"/>
          <p:cNvSpPr>
            <a:spLocks noChangeArrowheads="1"/>
          </p:cNvSpPr>
          <p:nvPr/>
        </p:nvSpPr>
        <p:spPr bwMode="auto">
          <a:xfrm>
            <a:off x="6594475" y="8907463"/>
            <a:ext cx="2667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r>
              <a:rPr lang="en-US" altLang="en-US" sz="1200">
                <a:solidFill>
                  <a:srgbClr val="000000"/>
                </a:solidFill>
                <a:latin typeface="Arial" panose="020B0604020202020204" pitchFamily="34" charset="0"/>
              </a:rPr>
              <a:t>5</a:t>
            </a:r>
          </a:p>
        </p:txBody>
      </p:sp>
      <p:sp>
        <p:nvSpPr>
          <p:cNvPr id="28678" name="Rectangle 4"/>
          <p:cNvSpPr>
            <a:spLocks noChangeArrowheads="1"/>
          </p:cNvSpPr>
          <p:nvPr/>
        </p:nvSpPr>
        <p:spPr bwMode="auto">
          <a:xfrm>
            <a:off x="0" y="8904288"/>
            <a:ext cx="650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28679" name="Rectangle 5"/>
          <p:cNvSpPr>
            <a:spLocks noChangeArrowheads="1"/>
          </p:cNvSpPr>
          <p:nvPr/>
        </p:nvSpPr>
        <p:spPr bwMode="auto">
          <a:xfrm>
            <a:off x="0" y="90488"/>
            <a:ext cx="693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28680" name="Rectangle 6"/>
          <p:cNvSpPr>
            <a:spLocks noGrp="1" noRot="1" noChangeAspect="1" noChangeArrowheads="1" noTextEdit="1"/>
          </p:cNvSpPr>
          <p:nvPr>
            <p:ph type="sldImg"/>
          </p:nvPr>
        </p:nvSpPr>
        <p:spPr>
          <a:xfrm>
            <a:off x="1143000" y="695325"/>
            <a:ext cx="4572000" cy="3429000"/>
          </a:xfrm>
          <a:solidFill>
            <a:srgbClr val="FFFFFF"/>
          </a:solidFill>
          <a:ln/>
        </p:spPr>
      </p:sp>
      <p:sp>
        <p:nvSpPr>
          <p:cNvPr id="28681" name="Text Box 7"/>
          <p:cNvSpPr>
            <a:spLocks noGrp="1" noChangeArrowheads="1"/>
          </p:cNvSpPr>
          <p:nvPr>
            <p:ph type="body" idx="1"/>
          </p:nvPr>
        </p:nvSpPr>
        <p:spPr>
          <a:xfrm>
            <a:off x="915988" y="5170488"/>
            <a:ext cx="5102225" cy="3703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Core Message: VM is a communication tool.</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1: Business Developer and domain experts define requirements.  Software architects and developers build systems based on requirements. Typically, they have communication problems due to different use of terminology and different definition of concepts.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2: Take a look at the Rose development team.  The team is distributed in three cities around the world; Sweden, Milwaukee, and Philadelphia.  There is a common language - visual modeling.</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3: With VM, there is a smooth transition between business domain and computer domain.  Also, you can establish traceability from business domain to computer domain.</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Conclusion: VM is a communication tool.</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4237671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01E89012-647B-46A6-BEE0-422C43707B81}" type="slidenum">
              <a:rPr lang="en-CA" altLang="en-US" sz="1200">
                <a:solidFill>
                  <a:srgbClr val="000000"/>
                </a:solidFill>
                <a:latin typeface="Times New Roman" panose="02020603050405020304" pitchFamily="18" charset="0"/>
              </a:rPr>
              <a:pPr eaLnBrk="1" hangingPunct="1"/>
              <a:t>7</a:t>
            </a:fld>
            <a:endParaRPr lang="en-CA" altLang="en-US" sz="1200">
              <a:solidFill>
                <a:srgbClr val="000000"/>
              </a:solidFill>
              <a:latin typeface="Times New Roman" panose="02020603050405020304" pitchFamily="18" charset="0"/>
            </a:endParaRPr>
          </a:p>
        </p:txBody>
      </p:sp>
      <p:sp>
        <p:nvSpPr>
          <p:cNvPr id="29699" name="Text Box 1"/>
          <p:cNvSpPr txBox="1">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EE0E9DE9-BBCA-4070-B785-660136C27E26}" type="slidenum">
              <a:rPr lang="en-CA" altLang="en-US" sz="1200">
                <a:solidFill>
                  <a:srgbClr val="000000"/>
                </a:solidFill>
              </a:rPr>
              <a:pPr algn="r" eaLnBrk="1" hangingPunct="1">
                <a:buClrTx/>
                <a:buFontTx/>
                <a:buNone/>
              </a:pPr>
              <a:t>7</a:t>
            </a:fld>
            <a:endParaRPr lang="en-CA" altLang="en-US" sz="1200">
              <a:solidFill>
                <a:srgbClr val="000000"/>
              </a:solidFill>
            </a:endParaRPr>
          </a:p>
        </p:txBody>
      </p:sp>
      <p:sp>
        <p:nvSpPr>
          <p:cNvPr id="29700" name="Rectangle 2"/>
          <p:cNvSpPr>
            <a:spLocks noChangeArrowheads="1"/>
          </p:cNvSpPr>
          <p:nvPr/>
        </p:nvSpPr>
        <p:spPr bwMode="auto">
          <a:xfrm>
            <a:off x="6000750" y="90488"/>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29701" name="Rectangle 3"/>
          <p:cNvSpPr>
            <a:spLocks noChangeArrowheads="1"/>
          </p:cNvSpPr>
          <p:nvPr/>
        </p:nvSpPr>
        <p:spPr bwMode="auto">
          <a:xfrm>
            <a:off x="6594475" y="8907463"/>
            <a:ext cx="2667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r>
              <a:rPr lang="en-US" altLang="en-US" sz="1200">
                <a:solidFill>
                  <a:srgbClr val="000000"/>
                </a:solidFill>
                <a:latin typeface="Arial" panose="020B0604020202020204" pitchFamily="34" charset="0"/>
              </a:rPr>
              <a:t>6</a:t>
            </a:r>
          </a:p>
        </p:txBody>
      </p:sp>
      <p:sp>
        <p:nvSpPr>
          <p:cNvPr id="29702" name="Rectangle 4"/>
          <p:cNvSpPr>
            <a:spLocks noChangeArrowheads="1"/>
          </p:cNvSpPr>
          <p:nvPr/>
        </p:nvSpPr>
        <p:spPr bwMode="auto">
          <a:xfrm>
            <a:off x="0" y="8904288"/>
            <a:ext cx="650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29703" name="Rectangle 5"/>
          <p:cNvSpPr>
            <a:spLocks noChangeArrowheads="1"/>
          </p:cNvSpPr>
          <p:nvPr/>
        </p:nvSpPr>
        <p:spPr bwMode="auto">
          <a:xfrm>
            <a:off x="0" y="90488"/>
            <a:ext cx="693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29704" name="Rectangle 6"/>
          <p:cNvSpPr>
            <a:spLocks noGrp="1" noRot="1" noChangeAspect="1" noChangeArrowheads="1" noTextEdit="1"/>
          </p:cNvSpPr>
          <p:nvPr>
            <p:ph type="sldImg"/>
          </p:nvPr>
        </p:nvSpPr>
        <p:spPr>
          <a:xfrm>
            <a:off x="1143000" y="695325"/>
            <a:ext cx="4572000" cy="3429000"/>
          </a:xfrm>
          <a:solidFill>
            <a:srgbClr val="FFFFFF"/>
          </a:solidFill>
          <a:ln/>
        </p:spPr>
      </p:sp>
      <p:sp>
        <p:nvSpPr>
          <p:cNvPr id="29705" name="Text Box 7"/>
          <p:cNvSpPr>
            <a:spLocks noGrp="1" noChangeArrowheads="1"/>
          </p:cNvSpPr>
          <p:nvPr>
            <p:ph type="body" idx="1"/>
          </p:nvPr>
        </p:nvSpPr>
        <p:spPr>
          <a:xfrm>
            <a:off x="915988" y="5351463"/>
            <a:ext cx="5102225" cy="3338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Core Message: VM manages complexity</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1: This is a model of typical system.  Sale has information about purchase order, sales person, and customer.  In a system, you may get hundreds or thousands of these things (or objects).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2: Human mind can only handle 7 plus or minus things at once.  VM allows you to raise your level of abstraction.  There are constructs to group things into more manageable number of things.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Example:  One new developer joins the group.  How do you describe your software system?</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Conclusion: VM manages complexity</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2776864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67EBCB44-373F-4052-97EC-D9E309050F9C}" type="slidenum">
              <a:rPr lang="en-CA" altLang="en-US" sz="1200">
                <a:solidFill>
                  <a:srgbClr val="000000"/>
                </a:solidFill>
                <a:latin typeface="Times New Roman" panose="02020603050405020304" pitchFamily="18" charset="0"/>
              </a:rPr>
              <a:pPr eaLnBrk="1" hangingPunct="1"/>
              <a:t>8</a:t>
            </a:fld>
            <a:endParaRPr lang="en-CA" altLang="en-US" sz="1200">
              <a:solidFill>
                <a:srgbClr val="000000"/>
              </a:solidFill>
              <a:latin typeface="Times New Roman" panose="02020603050405020304" pitchFamily="18" charset="0"/>
            </a:endParaRPr>
          </a:p>
        </p:txBody>
      </p:sp>
      <p:sp>
        <p:nvSpPr>
          <p:cNvPr id="30723" name="Text Box 1"/>
          <p:cNvSpPr txBox="1">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F61FE076-8237-4B71-B9AE-221CC587AB7F}" type="slidenum">
              <a:rPr lang="en-CA" altLang="en-US" sz="1200">
                <a:solidFill>
                  <a:srgbClr val="000000"/>
                </a:solidFill>
              </a:rPr>
              <a:pPr algn="r" eaLnBrk="1" hangingPunct="1">
                <a:buClrTx/>
                <a:buFontTx/>
                <a:buNone/>
              </a:pPr>
              <a:t>8</a:t>
            </a:fld>
            <a:endParaRPr lang="en-CA" altLang="en-US" sz="1200">
              <a:solidFill>
                <a:srgbClr val="000000"/>
              </a:solidFill>
            </a:endParaRPr>
          </a:p>
        </p:txBody>
      </p:sp>
      <p:sp>
        <p:nvSpPr>
          <p:cNvPr id="30724" name="Rectangle 2"/>
          <p:cNvSpPr>
            <a:spLocks noChangeArrowheads="1"/>
          </p:cNvSpPr>
          <p:nvPr/>
        </p:nvSpPr>
        <p:spPr bwMode="auto">
          <a:xfrm>
            <a:off x="6000750" y="90488"/>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0725" name="Rectangle 3"/>
          <p:cNvSpPr>
            <a:spLocks noChangeArrowheads="1"/>
          </p:cNvSpPr>
          <p:nvPr/>
        </p:nvSpPr>
        <p:spPr bwMode="auto">
          <a:xfrm>
            <a:off x="6594475" y="8907463"/>
            <a:ext cx="2667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r>
              <a:rPr lang="en-US" altLang="en-US" sz="1200">
                <a:solidFill>
                  <a:srgbClr val="000000"/>
                </a:solidFill>
                <a:latin typeface="Arial" panose="020B0604020202020204" pitchFamily="34" charset="0"/>
              </a:rPr>
              <a:t>7</a:t>
            </a:r>
          </a:p>
        </p:txBody>
      </p:sp>
      <p:sp>
        <p:nvSpPr>
          <p:cNvPr id="30726" name="Rectangle 4"/>
          <p:cNvSpPr>
            <a:spLocks noChangeArrowheads="1"/>
          </p:cNvSpPr>
          <p:nvPr/>
        </p:nvSpPr>
        <p:spPr bwMode="auto">
          <a:xfrm>
            <a:off x="0" y="8904288"/>
            <a:ext cx="650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0727" name="Rectangle 5"/>
          <p:cNvSpPr>
            <a:spLocks noChangeArrowheads="1"/>
          </p:cNvSpPr>
          <p:nvPr/>
        </p:nvSpPr>
        <p:spPr bwMode="auto">
          <a:xfrm>
            <a:off x="0" y="90488"/>
            <a:ext cx="693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0728" name="Rectangle 6"/>
          <p:cNvSpPr>
            <a:spLocks noGrp="1" noRot="1" noChangeAspect="1" noChangeArrowheads="1" noTextEdit="1"/>
          </p:cNvSpPr>
          <p:nvPr>
            <p:ph type="sldImg"/>
          </p:nvPr>
        </p:nvSpPr>
        <p:spPr>
          <a:xfrm>
            <a:off x="1143000" y="695325"/>
            <a:ext cx="4572000" cy="3429000"/>
          </a:xfrm>
          <a:solidFill>
            <a:srgbClr val="FFFFFF"/>
          </a:solidFill>
          <a:ln/>
        </p:spPr>
      </p:sp>
      <p:sp>
        <p:nvSpPr>
          <p:cNvPr id="30729" name="Text Box 7"/>
          <p:cNvSpPr>
            <a:spLocks noGrp="1" noChangeArrowheads="1"/>
          </p:cNvSpPr>
          <p:nvPr>
            <p:ph type="body" idx="1"/>
          </p:nvPr>
        </p:nvSpPr>
        <p:spPr>
          <a:xfrm>
            <a:off x="915988" y="5594350"/>
            <a:ext cx="5102225" cy="285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Core Message: VM defines software architecture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1:Model of a system is essentially a software architecture.  You can then map it to the physical architecture.  For example, this is a three tier architecture - mapping logical to physical.</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2: Model your system independent of the implementation language.  Technology change too much too fast.  A few years ago, C++ was the language of the future but today it’s Java.  How do you plan to change your system from PowerBuilder to Visual Basic?  Reuse models.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Conclusion: VM defines software architecture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1257545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261B931B-31BD-4C2D-AFD7-A393CC680E0B}" type="slidenum">
              <a:rPr lang="en-CA" altLang="en-US" sz="1200">
                <a:solidFill>
                  <a:srgbClr val="000000"/>
                </a:solidFill>
                <a:latin typeface="Times New Roman" panose="02020603050405020304" pitchFamily="18" charset="0"/>
              </a:rPr>
              <a:pPr eaLnBrk="1" hangingPunct="1"/>
              <a:t>10</a:t>
            </a:fld>
            <a:endParaRPr lang="en-CA" altLang="en-US" sz="1200">
              <a:solidFill>
                <a:srgbClr val="000000"/>
              </a:solidFill>
              <a:latin typeface="Times New Roman" panose="02020603050405020304" pitchFamily="18" charset="0"/>
            </a:endParaRPr>
          </a:p>
        </p:txBody>
      </p:sp>
      <p:sp>
        <p:nvSpPr>
          <p:cNvPr id="31747" name="Text Box 1"/>
          <p:cNvSpPr txBox="1">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8E225F54-44C9-4DDD-A499-ED64330AA0CA}" type="slidenum">
              <a:rPr lang="en-CA" altLang="en-US" sz="1200">
                <a:solidFill>
                  <a:srgbClr val="000000"/>
                </a:solidFill>
              </a:rPr>
              <a:pPr algn="r" eaLnBrk="1" hangingPunct="1">
                <a:buClrTx/>
                <a:buFontTx/>
                <a:buNone/>
              </a:pPr>
              <a:t>10</a:t>
            </a:fld>
            <a:endParaRPr lang="en-CA" altLang="en-US" sz="1200">
              <a:solidFill>
                <a:srgbClr val="000000"/>
              </a:solidFill>
            </a:endParaRPr>
          </a:p>
        </p:txBody>
      </p:sp>
      <p:sp>
        <p:nvSpPr>
          <p:cNvPr id="31748" name="Rectangle 2"/>
          <p:cNvSpPr>
            <a:spLocks noChangeArrowheads="1"/>
          </p:cNvSpPr>
          <p:nvPr/>
        </p:nvSpPr>
        <p:spPr bwMode="auto">
          <a:xfrm>
            <a:off x="6000750" y="90488"/>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1749" name="Rectangle 3"/>
          <p:cNvSpPr>
            <a:spLocks noChangeArrowheads="1"/>
          </p:cNvSpPr>
          <p:nvPr/>
        </p:nvSpPr>
        <p:spPr bwMode="auto">
          <a:xfrm>
            <a:off x="6594475" y="8907463"/>
            <a:ext cx="2667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r>
              <a:rPr lang="en-US" altLang="en-US" sz="1200">
                <a:solidFill>
                  <a:srgbClr val="000000"/>
                </a:solidFill>
                <a:latin typeface="Arial" panose="020B0604020202020204" pitchFamily="34" charset="0"/>
              </a:rPr>
              <a:t>8</a:t>
            </a:r>
          </a:p>
        </p:txBody>
      </p:sp>
      <p:sp>
        <p:nvSpPr>
          <p:cNvPr id="31750" name="Rectangle 4"/>
          <p:cNvSpPr>
            <a:spLocks noChangeArrowheads="1"/>
          </p:cNvSpPr>
          <p:nvPr/>
        </p:nvSpPr>
        <p:spPr bwMode="auto">
          <a:xfrm>
            <a:off x="0" y="8904288"/>
            <a:ext cx="650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1751" name="Rectangle 5"/>
          <p:cNvSpPr>
            <a:spLocks noChangeArrowheads="1"/>
          </p:cNvSpPr>
          <p:nvPr/>
        </p:nvSpPr>
        <p:spPr bwMode="auto">
          <a:xfrm>
            <a:off x="0" y="90488"/>
            <a:ext cx="693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1752" name="Rectangle 6"/>
          <p:cNvSpPr>
            <a:spLocks noGrp="1" noRot="1" noChangeAspect="1" noChangeArrowheads="1" noTextEdit="1"/>
          </p:cNvSpPr>
          <p:nvPr>
            <p:ph type="sldImg"/>
          </p:nvPr>
        </p:nvSpPr>
        <p:spPr>
          <a:xfrm>
            <a:off x="1143000" y="695325"/>
            <a:ext cx="4572000" cy="3429000"/>
          </a:xfrm>
          <a:solidFill>
            <a:srgbClr val="FFFFFF"/>
          </a:solidFill>
          <a:ln/>
        </p:spPr>
      </p:sp>
      <p:sp>
        <p:nvSpPr>
          <p:cNvPr id="31753" name="Text Box 7"/>
          <p:cNvSpPr>
            <a:spLocks noGrp="1" noChangeArrowheads="1"/>
          </p:cNvSpPr>
          <p:nvPr>
            <p:ph type="body" idx="1"/>
          </p:nvPr>
        </p:nvSpPr>
        <p:spPr>
          <a:xfrm>
            <a:off x="915988" y="5686425"/>
            <a:ext cx="5102225" cy="2678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Core Message: VM promotes reuse.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1:On previous slide, we talked about reusing a model.</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Key Point 2:There is a higher leverage of reuse.  Reusing parts of the system or an application.  For example, a component is an application in a binary format, whether the component is made of objects or not.  VM can be used as a component browser and it can also be used to model component assembly.</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Conclusion: VM promotes reuse.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4135590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fld id="{D9049DCF-1DD8-4F2F-94C8-F2FD61362D89}" type="slidenum">
              <a:rPr lang="en-CA" altLang="en-US" sz="1200">
                <a:solidFill>
                  <a:srgbClr val="000000"/>
                </a:solidFill>
                <a:latin typeface="Times New Roman" panose="02020603050405020304" pitchFamily="18" charset="0"/>
              </a:rPr>
              <a:pPr eaLnBrk="1" hangingPunct="1"/>
              <a:t>11</a:t>
            </a:fld>
            <a:endParaRPr lang="en-CA" altLang="en-US" sz="1200">
              <a:solidFill>
                <a:srgbClr val="000000"/>
              </a:solidFill>
              <a:latin typeface="Times New Roman" panose="02020603050405020304" pitchFamily="18" charset="0"/>
            </a:endParaRPr>
          </a:p>
        </p:txBody>
      </p:sp>
      <p:sp>
        <p:nvSpPr>
          <p:cNvPr id="32771" name="Text Box 1"/>
          <p:cNvSpPr txBox="1">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FAB36959-4209-48AF-950D-C74281FC12B2}" type="slidenum">
              <a:rPr lang="en-CA" altLang="en-US" sz="1200">
                <a:solidFill>
                  <a:srgbClr val="000000"/>
                </a:solidFill>
              </a:rPr>
              <a:pPr algn="r" eaLnBrk="1" hangingPunct="1">
                <a:buClrTx/>
                <a:buFontTx/>
                <a:buNone/>
              </a:pPr>
              <a:t>11</a:t>
            </a:fld>
            <a:endParaRPr lang="en-CA" altLang="en-US" sz="1200">
              <a:solidFill>
                <a:srgbClr val="000000"/>
              </a:solidFill>
            </a:endParaRPr>
          </a:p>
        </p:txBody>
      </p:sp>
      <p:sp>
        <p:nvSpPr>
          <p:cNvPr id="32772" name="Rectangle 2"/>
          <p:cNvSpPr>
            <a:spLocks noChangeArrowheads="1"/>
          </p:cNvSpPr>
          <p:nvPr/>
        </p:nvSpPr>
        <p:spPr bwMode="auto">
          <a:xfrm>
            <a:off x="6000750" y="90488"/>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2773" name="Rectangle 3"/>
          <p:cNvSpPr>
            <a:spLocks noChangeArrowheads="1"/>
          </p:cNvSpPr>
          <p:nvPr/>
        </p:nvSpPr>
        <p:spPr bwMode="auto">
          <a:xfrm>
            <a:off x="6594475" y="8907463"/>
            <a:ext cx="2667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r>
              <a:rPr lang="en-US" altLang="en-US" sz="1200">
                <a:solidFill>
                  <a:srgbClr val="000000"/>
                </a:solidFill>
                <a:latin typeface="Arial" panose="020B0604020202020204" pitchFamily="34" charset="0"/>
              </a:rPr>
              <a:t>9</a:t>
            </a:r>
          </a:p>
        </p:txBody>
      </p:sp>
      <p:sp>
        <p:nvSpPr>
          <p:cNvPr id="32774" name="Rectangle 4"/>
          <p:cNvSpPr>
            <a:spLocks noChangeArrowheads="1"/>
          </p:cNvSpPr>
          <p:nvPr/>
        </p:nvSpPr>
        <p:spPr bwMode="auto">
          <a:xfrm>
            <a:off x="0" y="8904288"/>
            <a:ext cx="650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2775" name="Rectangle 5"/>
          <p:cNvSpPr>
            <a:spLocks noChangeArrowheads="1"/>
          </p:cNvSpPr>
          <p:nvPr/>
        </p:nvSpPr>
        <p:spPr bwMode="auto">
          <a:xfrm>
            <a:off x="0" y="90488"/>
            <a:ext cx="6937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32776" name="Rectangle 6"/>
          <p:cNvSpPr>
            <a:spLocks noGrp="1" noRot="1" noChangeAspect="1" noChangeArrowheads="1" noTextEdit="1"/>
          </p:cNvSpPr>
          <p:nvPr>
            <p:ph type="sldImg"/>
          </p:nvPr>
        </p:nvSpPr>
        <p:spPr>
          <a:xfrm>
            <a:off x="1143000" y="695325"/>
            <a:ext cx="4572000" cy="3429000"/>
          </a:xfrm>
          <a:solidFill>
            <a:srgbClr val="FFFFFF"/>
          </a:solidFill>
          <a:ln/>
        </p:spPr>
      </p:sp>
      <p:sp>
        <p:nvSpPr>
          <p:cNvPr id="32777" name="Text Box 7"/>
          <p:cNvSpPr>
            <a:spLocks noGrp="1" noChangeArrowheads="1"/>
          </p:cNvSpPr>
          <p:nvPr>
            <p:ph type="body" idx="1"/>
          </p:nvPr>
        </p:nvSpPr>
        <p:spPr>
          <a:xfrm>
            <a:off x="915988" y="6675438"/>
            <a:ext cx="5102225" cy="693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Core message -- second bullet</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panose="020B0604020202020204" pitchFamily="34" charset="0"/>
                <a:ea typeface="Microsoft YaHei" panose="020B0503020204020204" pitchFamily="34" charset="-122"/>
              </a:rPr>
              <a:t>UML can be used to communicate system and software design throughout the life cycle</a:t>
            </a:r>
          </a:p>
        </p:txBody>
      </p:sp>
    </p:spTree>
    <p:extLst>
      <p:ext uri="{BB962C8B-B14F-4D97-AF65-F5344CB8AC3E}">
        <p14:creationId xmlns:p14="http://schemas.microsoft.com/office/powerpoint/2010/main" val="214536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4763"/>
            <a:ext cx="3761184"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380069"/>
            <a:ext cx="6430967"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3996267"/>
            <a:ext cx="5240734"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9/29/2015</a:t>
            </a:fld>
            <a:endParaRPr lang="en-US" dirty="0"/>
          </a:p>
        </p:txBody>
      </p:sp>
      <p:sp>
        <p:nvSpPr>
          <p:cNvPr id="5" name="Footer Placeholder 4"/>
          <p:cNvSpPr>
            <a:spLocks noGrp="1"/>
          </p:cNvSpPr>
          <p:nvPr>
            <p:ph type="ftr" sz="quarter" idx="11"/>
          </p:nvPr>
        </p:nvSpPr>
        <p:spPr>
          <a:xfrm>
            <a:off x="3999309" y="5883276"/>
            <a:ext cx="3243033" cy="365125"/>
          </a:xfrm>
        </p:spPr>
        <p:txBody>
          <a:bodyPr/>
          <a:lstStyle/>
          <a:p>
            <a:endParaRPr lang="en-US" dirty="0"/>
          </a:p>
        </p:txBody>
      </p:sp>
      <p:sp>
        <p:nvSpPr>
          <p:cNvPr id="6" name="Slide Number Placeholder 5"/>
          <p:cNvSpPr>
            <a:spLocks noGrp="1"/>
          </p:cNvSpPr>
          <p:nvPr>
            <p:ph type="sldNum" sz="quarter" idx="12"/>
          </p:nvPr>
        </p:nvSpPr>
        <p:spPr/>
        <p:txBody>
          <a:bodyPr/>
          <a:lstStyle/>
          <a:p>
            <a:fld id="{4E4D5CA2-639F-4D0B-8722-B420E4408F0F}" type="slidenum">
              <a:rPr lang="en-CA" altLang="en-US" smtClean="0"/>
              <a:pPr/>
              <a:t>‹#›</a:t>
            </a:fld>
            <a:endParaRPr lang="en-CA" altLang="en-US"/>
          </a:p>
        </p:txBody>
      </p:sp>
    </p:spTree>
    <p:extLst>
      <p:ext uri="{BB962C8B-B14F-4D97-AF65-F5344CB8AC3E}">
        <p14:creationId xmlns:p14="http://schemas.microsoft.com/office/powerpoint/2010/main" val="5513982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2865"/>
            <a:ext cx="7514033"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234" y="5299603"/>
            <a:ext cx="7514033"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BC40A2-C0F6-4645-8E29-72074F12B4B9}" type="slidenum">
              <a:rPr lang="en-CA" altLang="en-US" smtClean="0"/>
              <a:pPr/>
              <a:t>‹#›</a:t>
            </a:fld>
            <a:endParaRPr lang="en-CA" altLang="en-US"/>
          </a:p>
        </p:txBody>
      </p:sp>
    </p:spTree>
    <p:extLst>
      <p:ext uri="{BB962C8B-B14F-4D97-AF65-F5344CB8AC3E}">
        <p14:creationId xmlns:p14="http://schemas.microsoft.com/office/powerpoint/2010/main" val="19546084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0"/>
            <a:ext cx="7514033"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343400"/>
            <a:ext cx="7514035"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C40A2-C0F6-4645-8E29-72074F12B4B9}" type="slidenum">
              <a:rPr lang="en-CA" altLang="en-US" smtClean="0"/>
              <a:pPr/>
              <a:t>‹#›</a:t>
            </a:fld>
            <a:endParaRPr lang="en-CA" altLang="en-US"/>
          </a:p>
        </p:txBody>
      </p:sp>
    </p:spTree>
    <p:extLst>
      <p:ext uri="{BB962C8B-B14F-4D97-AF65-F5344CB8AC3E}">
        <p14:creationId xmlns:p14="http://schemas.microsoft.com/office/powerpoint/2010/main" val="28576533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3428999"/>
            <a:ext cx="6399611"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234" y="4343400"/>
            <a:ext cx="751403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C40A2-C0F6-4645-8E29-72074F12B4B9}" type="slidenum">
              <a:rPr lang="en-CA" altLang="en-US" smtClean="0"/>
              <a:pPr/>
              <a:t>‹#›</a:t>
            </a:fld>
            <a:endParaRPr lang="en-CA" altLang="en-US"/>
          </a:p>
        </p:txBody>
      </p:sp>
    </p:spTree>
    <p:extLst>
      <p:ext uri="{BB962C8B-B14F-4D97-AF65-F5344CB8AC3E}">
        <p14:creationId xmlns:p14="http://schemas.microsoft.com/office/powerpoint/2010/main" val="2212077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3308581"/>
            <a:ext cx="7514032"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777381"/>
            <a:ext cx="7514033"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C40A2-C0F6-4645-8E29-72074F12B4B9}" type="slidenum">
              <a:rPr lang="en-CA" altLang="en-US" smtClean="0"/>
              <a:pPr/>
              <a:t>‹#›</a:t>
            </a:fld>
            <a:endParaRPr lang="en-CA" altLang="en-US"/>
          </a:p>
        </p:txBody>
      </p:sp>
    </p:spTree>
    <p:extLst>
      <p:ext uri="{BB962C8B-B14F-4D97-AF65-F5344CB8AC3E}">
        <p14:creationId xmlns:p14="http://schemas.microsoft.com/office/powerpoint/2010/main" val="196820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3886200"/>
            <a:ext cx="7514033"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775200"/>
            <a:ext cx="7514033"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C40A2-C0F6-4645-8E29-72074F12B4B9}" type="slidenum">
              <a:rPr lang="en-CA" altLang="en-US" smtClean="0"/>
              <a:pPr/>
              <a:t>‹#›</a:t>
            </a:fld>
            <a:endParaRPr lang="en-CA" altLang="en-US"/>
          </a:p>
        </p:txBody>
      </p:sp>
    </p:spTree>
    <p:extLst>
      <p:ext uri="{BB962C8B-B14F-4D97-AF65-F5344CB8AC3E}">
        <p14:creationId xmlns:p14="http://schemas.microsoft.com/office/powerpoint/2010/main" val="3184267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1"/>
            <a:ext cx="7514034"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3505200"/>
            <a:ext cx="7514035"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343400"/>
            <a:ext cx="7514035"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BC40A2-C0F6-4645-8E29-72074F12B4B9}" type="slidenum">
              <a:rPr lang="en-CA" altLang="en-US" smtClean="0"/>
              <a:pPr/>
              <a:t>‹#›</a:t>
            </a:fld>
            <a:endParaRPr lang="en-CA" altLang="en-US"/>
          </a:p>
        </p:txBody>
      </p:sp>
    </p:spTree>
    <p:extLst>
      <p:ext uri="{BB962C8B-B14F-4D97-AF65-F5344CB8AC3E}">
        <p14:creationId xmlns:p14="http://schemas.microsoft.com/office/powerpoint/2010/main" val="349974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C05B58-22C6-4ED9-B911-C78FCD84474C}" type="slidenum">
              <a:rPr lang="en-CA" altLang="en-US" smtClean="0"/>
              <a:pPr/>
              <a:t>‹#›</a:t>
            </a:fld>
            <a:endParaRPr lang="en-CA" altLang="en-US"/>
          </a:p>
        </p:txBody>
      </p:sp>
    </p:spTree>
    <p:extLst>
      <p:ext uri="{BB962C8B-B14F-4D97-AF65-F5344CB8AC3E}">
        <p14:creationId xmlns:p14="http://schemas.microsoft.com/office/powerpoint/2010/main" val="1616820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685800"/>
            <a:ext cx="1327777"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685800"/>
            <a:ext cx="6014807"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F73844-FD16-4C2E-AC73-621E0107011C}" type="slidenum">
              <a:rPr lang="en-CA" altLang="en-US" smtClean="0"/>
              <a:pPr/>
              <a:t>‹#›</a:t>
            </a:fld>
            <a:endParaRPr lang="en-CA" altLang="en-US"/>
          </a:p>
        </p:txBody>
      </p:sp>
    </p:spTree>
    <p:extLst>
      <p:ext uri="{BB962C8B-B14F-4D97-AF65-F5344CB8AC3E}">
        <p14:creationId xmlns:p14="http://schemas.microsoft.com/office/powerpoint/2010/main" val="14971083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chor="t" anchorCtr="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5867132"/>
            <a:ext cx="413375" cy="365125"/>
          </a:xfrm>
        </p:spPr>
        <p:txBody>
          <a:bodyPr/>
          <a:lstStyle/>
          <a:p>
            <a:fld id="{6A557228-C971-4EDC-954A-A4E9F32F3F3A}" type="slidenum">
              <a:rPr lang="en-CA" altLang="en-US" smtClean="0"/>
              <a:pPr/>
              <a:t>‹#›</a:t>
            </a:fld>
            <a:endParaRPr lang="en-CA" altLang="en-US"/>
          </a:p>
        </p:txBody>
      </p:sp>
    </p:spTree>
    <p:extLst>
      <p:ext uri="{BB962C8B-B14F-4D97-AF65-F5344CB8AC3E}">
        <p14:creationId xmlns:p14="http://schemas.microsoft.com/office/powerpoint/2010/main" val="22991699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666999"/>
            <a:ext cx="6698060"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4777381"/>
            <a:ext cx="669806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9/29/2015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7B265B-4C8B-4404-B7F3-E53C33637B6C}" type="slidenum">
              <a:rPr lang="en-CA" altLang="en-US" smtClean="0"/>
              <a:pPr/>
              <a:t>‹#›</a:t>
            </a:fld>
            <a:endParaRPr lang="en-CA" altLang="en-US"/>
          </a:p>
        </p:txBody>
      </p:sp>
    </p:spTree>
    <p:extLst>
      <p:ext uri="{BB962C8B-B14F-4D97-AF65-F5344CB8AC3E}">
        <p14:creationId xmlns:p14="http://schemas.microsoft.com/office/powerpoint/2010/main" val="3461600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381001"/>
            <a:ext cx="7514035" cy="1524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057400"/>
            <a:ext cx="3671291" cy="39624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057400"/>
            <a:ext cx="3671292" cy="39624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9/29/2015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8B042-7C3C-4AAB-A0A6-B71DC94F1D35}" type="slidenum">
              <a:rPr lang="en-CA" altLang="en-US" smtClean="0"/>
              <a:pPr/>
              <a:t>‹#›</a:t>
            </a:fld>
            <a:endParaRPr lang="en-CA" altLang="en-US"/>
          </a:p>
        </p:txBody>
      </p:sp>
    </p:spTree>
    <p:extLst>
      <p:ext uri="{BB962C8B-B14F-4D97-AF65-F5344CB8AC3E}">
        <p14:creationId xmlns:p14="http://schemas.microsoft.com/office/powerpoint/2010/main" val="7349328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2031206"/>
            <a:ext cx="34553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233" y="2750607"/>
            <a:ext cx="3671292" cy="3269193"/>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039673"/>
            <a:ext cx="3466903"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5975" y="2750607"/>
            <a:ext cx="3671292" cy="3269193"/>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9/29/2015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B157C36-6C3A-4CBB-BAFB-610DC63F19A2}" type="slidenum">
              <a:rPr lang="en-CA" altLang="en-US" smtClean="0"/>
              <a:pPr/>
              <a:t>‹#›</a:t>
            </a:fld>
            <a:endParaRPr lang="en-CA" altLang="en-US"/>
          </a:p>
        </p:txBody>
      </p:sp>
    </p:spTree>
    <p:extLst>
      <p:ext uri="{BB962C8B-B14F-4D97-AF65-F5344CB8AC3E}">
        <p14:creationId xmlns:p14="http://schemas.microsoft.com/office/powerpoint/2010/main" val="19814153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9/29/2015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62ACC0-FE52-4EDE-81A8-155CDDEC061C}" type="slidenum">
              <a:rPr lang="en-CA" altLang="en-US" smtClean="0"/>
              <a:pPr/>
              <a:t>‹#›</a:t>
            </a:fld>
            <a:endParaRPr lang="en-CA" altLang="en-US"/>
          </a:p>
        </p:txBody>
      </p:sp>
    </p:spTree>
    <p:extLst>
      <p:ext uri="{BB962C8B-B14F-4D97-AF65-F5344CB8AC3E}">
        <p14:creationId xmlns:p14="http://schemas.microsoft.com/office/powerpoint/2010/main" val="42121871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9/29/2015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DEF7B4-A641-4C3F-8DDC-334B185C7ECC}" type="slidenum">
              <a:rPr lang="en-CA" altLang="en-US" smtClean="0"/>
              <a:pPr/>
              <a:t>‹#›</a:t>
            </a:fld>
            <a:endParaRPr lang="en-CA" altLang="en-US"/>
          </a:p>
        </p:txBody>
      </p:sp>
    </p:spTree>
    <p:extLst>
      <p:ext uri="{BB962C8B-B14F-4D97-AF65-F5344CB8AC3E}">
        <p14:creationId xmlns:p14="http://schemas.microsoft.com/office/powerpoint/2010/main" val="10524444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600200"/>
            <a:ext cx="266184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6525" y="685800"/>
            <a:ext cx="4680743"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971800"/>
            <a:ext cx="266184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9/29/2015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5D482A-81D1-4E4B-8A21-F80CC69CFD61}" type="slidenum">
              <a:rPr lang="en-CA" altLang="en-US" smtClean="0"/>
              <a:pPr/>
              <a:t>‹#›</a:t>
            </a:fld>
            <a:endParaRPr lang="en-CA" altLang="en-US"/>
          </a:p>
        </p:txBody>
      </p:sp>
    </p:spTree>
    <p:extLst>
      <p:ext uri="{BB962C8B-B14F-4D97-AF65-F5344CB8AC3E}">
        <p14:creationId xmlns:p14="http://schemas.microsoft.com/office/powerpoint/2010/main" val="31341968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752599"/>
            <a:ext cx="406961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914400"/>
            <a:ext cx="246073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043" y="3124199"/>
            <a:ext cx="406961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9/29/2015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ED7C36-C342-4215-A874-BE273AE06C78}" type="slidenum">
              <a:rPr lang="en-CA" altLang="en-US" smtClean="0"/>
              <a:pPr/>
              <a:t>‹#›</a:t>
            </a:fld>
            <a:endParaRPr lang="en-CA" altLang="en-US"/>
          </a:p>
        </p:txBody>
      </p:sp>
    </p:spTree>
    <p:extLst>
      <p:ext uri="{BB962C8B-B14F-4D97-AF65-F5344CB8AC3E}">
        <p14:creationId xmlns:p14="http://schemas.microsoft.com/office/powerpoint/2010/main" val="31408433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1"/>
            <a:ext cx="1827610"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381001"/>
            <a:ext cx="7514035" cy="1524001"/>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13233" y="2057401"/>
            <a:ext cx="7514035" cy="3962399"/>
          </a:xfrm>
          <a:prstGeom prst="rect">
            <a:avLst/>
          </a:prstGeom>
        </p:spPr>
        <p:txBody>
          <a:bodyPr vert="horz" lIns="91440" tIns="45720" rIns="91440" bIns="45720" rtlCol="0" anchor="t"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299492" y="6142039"/>
            <a:ext cx="85725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9/29/2015</a:t>
            </a:fld>
            <a:endParaRPr lang="en-US" dirty="0"/>
          </a:p>
        </p:txBody>
      </p:sp>
      <p:sp>
        <p:nvSpPr>
          <p:cNvPr id="5" name="Footer Placeholder 4"/>
          <p:cNvSpPr>
            <a:spLocks noGrp="1"/>
          </p:cNvSpPr>
          <p:nvPr>
            <p:ph type="ftr" sz="quarter" idx="3"/>
          </p:nvPr>
        </p:nvSpPr>
        <p:spPr>
          <a:xfrm>
            <a:off x="1929210" y="6142039"/>
            <a:ext cx="531313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6142039"/>
            <a:ext cx="413375"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BC40A2-C0F6-4645-8E29-72074F12B4B9}" type="slidenum">
              <a:rPr lang="en-CA" altLang="en-US" smtClean="0"/>
              <a:pPr/>
              <a:t>‹#›</a:t>
            </a:fld>
            <a:endParaRPr lang="en-CA" altLang="en-US"/>
          </a:p>
        </p:txBody>
      </p:sp>
    </p:spTree>
    <p:extLst>
      <p:ext uri="{BB962C8B-B14F-4D97-AF65-F5344CB8AC3E}">
        <p14:creationId xmlns:p14="http://schemas.microsoft.com/office/powerpoint/2010/main" val="297615758"/>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 id="2147484154" r:id="rId13"/>
    <p:sldLayoutId id="2147484155" r:id="rId14"/>
    <p:sldLayoutId id="2147484156" r:id="rId15"/>
    <p:sldLayoutId id="2147484157" r:id="rId16"/>
    <p:sldLayoutId id="2147484158" r:id="rId17"/>
  </p:sldLayoutIdLst>
  <p:timing>
    <p:tnLst>
      <p:par>
        <p:cTn id="1" dur="indefinite" restart="never" nodeType="tmRoot"/>
      </p:par>
    </p:tnLst>
  </p:timing>
  <p:txStyles>
    <p:titleStyle>
      <a:lvl1pPr algn="ctr" defTabSz="457200" rtl="0" eaLnBrk="1" latinLnBrk="0" hangingPunct="1">
        <a:spcBef>
          <a:spcPct val="0"/>
        </a:spcBef>
        <a:buNone/>
        <a:defRPr sz="5400" b="1" kern="1200" cap="none">
          <a:ln w="3175" cmpd="sng">
            <a:noFill/>
          </a:ln>
          <a:solidFill>
            <a:schemeClr val="accent1">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00000"/>
        <a:buFont typeface="Arial" panose="020B0604020202020204" pitchFamily="34" charset="0"/>
        <a:buChar char="•"/>
        <a:defRPr sz="36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50000"/>
        <a:buFont typeface="Arial" panose="020B0604020202020204" pitchFamily="34" charset="0"/>
        <a:buChar char="•"/>
        <a:defRPr sz="2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50000"/>
        <a:buFont typeface="Arial" panose="020B0604020202020204" pitchFamily="34" charset="0"/>
        <a:buChar char="•"/>
        <a:defRPr sz="2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50000"/>
        <a:buFont typeface="Arial" panose="020B0604020202020204" pitchFamily="34" charset="0"/>
        <a:buChar char="•"/>
        <a:defRPr sz="20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50000"/>
        <a:buFont typeface="Arial" panose="020B0604020202020204" pitchFamily="34" charset="0"/>
        <a:buChar char="•"/>
        <a:defRPr sz="18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6858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6CC8985C-7A1B-4092-B1D9-0F5E5DDD481B}" type="slidenum">
              <a:rPr lang="en-CA" altLang="en-US" sz="1400">
                <a:solidFill>
                  <a:srgbClr val="1C1C1C"/>
                </a:solidFill>
              </a:rPr>
              <a:pPr algn="r" eaLnBrk="1" hangingPunct="1">
                <a:buClrTx/>
                <a:buFontTx/>
                <a:buNone/>
              </a:pPr>
              <a:t>1</a:t>
            </a:fld>
            <a:endParaRPr lang="en-CA" altLang="en-US" sz="1400">
              <a:solidFill>
                <a:srgbClr val="1C1C1C"/>
              </a:solidFill>
            </a:endParaRPr>
          </a:p>
        </p:txBody>
      </p:sp>
      <p:sp>
        <p:nvSpPr>
          <p:cNvPr id="2" name="Title 1"/>
          <p:cNvSpPr>
            <a:spLocks noGrp="1"/>
          </p:cNvSpPr>
          <p:nvPr>
            <p:ph type="ctrTitle"/>
          </p:nvPr>
        </p:nvSpPr>
        <p:spPr/>
        <p:txBody>
          <a:bodyPr>
            <a:normAutofit fontScale="90000"/>
          </a:bodyPr>
          <a:lstStyle/>
          <a:p>
            <a:r>
              <a:rPr lang="en-US" altLang="en-US" i="1" dirty="0">
                <a:solidFill>
                  <a:srgbClr val="000000"/>
                </a:solidFill>
              </a:rPr>
              <a:t>Visual Modeling and Business Use Case </a:t>
            </a:r>
            <a:r>
              <a:rPr lang="en-US" altLang="en-US" i="1" dirty="0" smtClean="0">
                <a:solidFill>
                  <a:srgbClr val="000000"/>
                </a:solidFill>
              </a:rPr>
              <a:t>Diagrams</a:t>
            </a:r>
            <a:endParaRPr lang="en-US" dirty="0"/>
          </a:p>
        </p:txBody>
      </p:sp>
      <p:sp>
        <p:nvSpPr>
          <p:cNvPr id="3" name="Subtitle 2"/>
          <p:cNvSpPr>
            <a:spLocks noGrp="1"/>
          </p:cNvSpPr>
          <p:nvPr>
            <p:ph type="subTitle" idx="1"/>
          </p:nvPr>
        </p:nvSpPr>
        <p:spPr/>
        <p:txBody>
          <a:bodyPr/>
          <a:lstStyle/>
          <a:p>
            <a:r>
              <a:rPr lang="en-US" dirty="0" smtClean="0"/>
              <a:t>SYS366 Lecture</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ChangeArrowheads="1"/>
          </p:cNvSpPr>
          <p:nvPr/>
        </p:nvSpPr>
        <p:spPr bwMode="auto">
          <a:xfrm>
            <a:off x="3999370" y="1975936"/>
            <a:ext cx="1835150" cy="1531937"/>
          </a:xfrm>
          <a:prstGeom prst="rect">
            <a:avLst/>
          </a:prstGeom>
          <a:solidFill>
            <a:schemeClr val="accent1">
              <a:lumMod val="60000"/>
              <a:lumOff val="40000"/>
            </a:schemeClr>
          </a:solidFill>
          <a:ln w="9525">
            <a:noFill/>
            <a:round/>
            <a:headEnd/>
            <a:tailEnd/>
          </a:ln>
          <a:effectLst>
            <a:outerShdw dist="17819" dir="2700000" algn="ctr" rotWithShape="0">
              <a:srgbClr val="1C1C1C"/>
            </a:outerShdw>
          </a:effectLst>
        </p:spPr>
        <p:txBody>
          <a:bodyPr wrap="none" anchor="ctr"/>
          <a:lstStyle/>
          <a:p>
            <a:pPr>
              <a:buFont typeface="Times New Roman" pitchFamily="16" charset="0"/>
              <a:buNone/>
              <a:defRPr/>
            </a:pPr>
            <a:endParaRPr lang="en-US">
              <a:latin typeface="Tahoma" pitchFamily="32" charset="0"/>
              <a:ea typeface="Microsoft YaHei" charset="-122"/>
            </a:endParaRPr>
          </a:p>
        </p:txBody>
      </p:sp>
      <p:grpSp>
        <p:nvGrpSpPr>
          <p:cNvPr id="11269" name="Group 4"/>
          <p:cNvGrpSpPr>
            <a:grpSpLocks/>
          </p:cNvGrpSpPr>
          <p:nvPr/>
        </p:nvGrpSpPr>
        <p:grpSpPr bwMode="auto">
          <a:xfrm>
            <a:off x="1600657" y="1969584"/>
            <a:ext cx="1835150" cy="1530350"/>
            <a:chOff x="1000" y="1479"/>
            <a:chExt cx="1156" cy="964"/>
          </a:xfrm>
          <a:solidFill>
            <a:schemeClr val="accent3">
              <a:lumMod val="60000"/>
              <a:lumOff val="40000"/>
            </a:schemeClr>
          </a:solidFill>
        </p:grpSpPr>
        <p:sp>
          <p:nvSpPr>
            <p:cNvPr id="10695" name="Rectangle 5"/>
            <p:cNvSpPr>
              <a:spLocks noChangeArrowheads="1"/>
            </p:cNvSpPr>
            <p:nvPr/>
          </p:nvSpPr>
          <p:spPr bwMode="auto">
            <a:xfrm>
              <a:off x="1000" y="1479"/>
              <a:ext cx="1156" cy="964"/>
            </a:xfrm>
            <a:prstGeom prst="rect">
              <a:avLst/>
            </a:prstGeom>
            <a:grpFill/>
            <a:ln w="9525">
              <a:noFill/>
              <a:round/>
              <a:headEnd/>
              <a:tailEnd/>
            </a:ln>
            <a:effectLst>
              <a:outerShdw dist="17819" dir="2700000" algn="ctr" rotWithShape="0">
                <a:srgbClr val="1C1C1C"/>
              </a:outerShdw>
            </a:effectLst>
          </p:spPr>
          <p:txBody>
            <a:bodyPr wrap="none" anchor="ctr"/>
            <a:lstStyle/>
            <a:p>
              <a:pPr>
                <a:buFont typeface="Times New Roman" pitchFamily="16" charset="0"/>
                <a:buNone/>
                <a:defRPr/>
              </a:pPr>
              <a:endParaRPr lang="en-US">
                <a:latin typeface="Tahoma" pitchFamily="32" charset="0"/>
                <a:ea typeface="Microsoft YaHei" charset="-122"/>
              </a:endParaRPr>
            </a:p>
          </p:txBody>
        </p:sp>
        <p:grpSp>
          <p:nvGrpSpPr>
            <p:cNvPr id="11720" name="Group 6"/>
            <p:cNvGrpSpPr>
              <a:grpSpLocks/>
            </p:cNvGrpSpPr>
            <p:nvPr/>
          </p:nvGrpSpPr>
          <p:grpSpPr bwMode="auto">
            <a:xfrm>
              <a:off x="1074" y="1628"/>
              <a:ext cx="1045" cy="705"/>
              <a:chOff x="1074" y="1628"/>
              <a:chExt cx="1045" cy="705"/>
            </a:xfrm>
            <a:grpFill/>
          </p:grpSpPr>
          <p:sp>
            <p:nvSpPr>
              <p:cNvPr id="11721" name="Freeform 7"/>
              <p:cNvSpPr>
                <a:spLocks noChangeArrowheads="1"/>
              </p:cNvSpPr>
              <p:nvPr/>
            </p:nvSpPr>
            <p:spPr bwMode="auto">
              <a:xfrm>
                <a:off x="1248" y="2127"/>
                <a:ext cx="262" cy="206"/>
              </a:xfrm>
              <a:custGeom>
                <a:avLst/>
                <a:gdLst>
                  <a:gd name="T0" fmla="*/ 0 w 263"/>
                  <a:gd name="T1" fmla="*/ 0 h 207"/>
                  <a:gd name="T2" fmla="*/ 260 w 263"/>
                  <a:gd name="T3" fmla="*/ 0 h 207"/>
                  <a:gd name="T4" fmla="*/ 260 w 263"/>
                  <a:gd name="T5" fmla="*/ 204 h 207"/>
                  <a:gd name="T6" fmla="*/ 251 w 263"/>
                  <a:gd name="T7" fmla="*/ 204 h 207"/>
                  <a:gd name="T8" fmla="*/ 251 w 263"/>
                  <a:gd name="T9" fmla="*/ 195 h 207"/>
                  <a:gd name="T10" fmla="*/ 183 w 263"/>
                  <a:gd name="T11" fmla="*/ 195 h 207"/>
                  <a:gd name="T12" fmla="*/ 183 w 263"/>
                  <a:gd name="T13" fmla="*/ 204 h 207"/>
                  <a:gd name="T14" fmla="*/ 162 w 263"/>
                  <a:gd name="T15" fmla="*/ 204 h 207"/>
                  <a:gd name="T16" fmla="*/ 162 w 263"/>
                  <a:gd name="T17" fmla="*/ 195 h 207"/>
                  <a:gd name="T18" fmla="*/ 97 w 263"/>
                  <a:gd name="T19" fmla="*/ 195 h 207"/>
                  <a:gd name="T20" fmla="*/ 97 w 263"/>
                  <a:gd name="T21" fmla="*/ 204 h 207"/>
                  <a:gd name="T22" fmla="*/ 77 w 263"/>
                  <a:gd name="T23" fmla="*/ 204 h 207"/>
                  <a:gd name="T24" fmla="*/ 77 w 263"/>
                  <a:gd name="T25" fmla="*/ 195 h 207"/>
                  <a:gd name="T26" fmla="*/ 10 w 263"/>
                  <a:gd name="T27" fmla="*/ 195 h 207"/>
                  <a:gd name="T28" fmla="*/ 10 w 263"/>
                  <a:gd name="T29" fmla="*/ 204 h 207"/>
                  <a:gd name="T30" fmla="*/ 0 w 263"/>
                  <a:gd name="T31" fmla="*/ 204 h 207"/>
                  <a:gd name="T32" fmla="*/ 0 w 263"/>
                  <a:gd name="T33" fmla="*/ 0 h 2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3"/>
                  <a:gd name="T52" fmla="*/ 0 h 207"/>
                  <a:gd name="T53" fmla="*/ 263 w 263"/>
                  <a:gd name="T54" fmla="*/ 207 h 2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3" h="207">
                    <a:moveTo>
                      <a:pt x="0" y="0"/>
                    </a:moveTo>
                    <a:lnTo>
                      <a:pt x="262" y="0"/>
                    </a:lnTo>
                    <a:lnTo>
                      <a:pt x="262" y="206"/>
                    </a:lnTo>
                    <a:lnTo>
                      <a:pt x="253" y="206"/>
                    </a:lnTo>
                    <a:lnTo>
                      <a:pt x="253" y="197"/>
                    </a:lnTo>
                    <a:lnTo>
                      <a:pt x="185" y="197"/>
                    </a:lnTo>
                    <a:lnTo>
                      <a:pt x="185" y="206"/>
                    </a:lnTo>
                    <a:lnTo>
                      <a:pt x="164" y="206"/>
                    </a:lnTo>
                    <a:lnTo>
                      <a:pt x="164" y="197"/>
                    </a:lnTo>
                    <a:lnTo>
                      <a:pt x="97" y="197"/>
                    </a:lnTo>
                    <a:lnTo>
                      <a:pt x="97" y="206"/>
                    </a:lnTo>
                    <a:lnTo>
                      <a:pt x="77" y="206"/>
                    </a:lnTo>
                    <a:lnTo>
                      <a:pt x="77" y="197"/>
                    </a:lnTo>
                    <a:lnTo>
                      <a:pt x="10" y="197"/>
                    </a:lnTo>
                    <a:lnTo>
                      <a:pt x="10" y="206"/>
                    </a:lnTo>
                    <a:lnTo>
                      <a:pt x="0" y="206"/>
                    </a:lnTo>
                    <a:lnTo>
                      <a:pt x="0" y="0"/>
                    </a:lnTo>
                  </a:path>
                </a:pathLst>
              </a:custGeom>
              <a:grpFill/>
              <a:ln w="12600">
                <a:solidFill>
                  <a:srgbClr val="000000"/>
                </a:solidFill>
                <a:round/>
                <a:headEnd/>
                <a:tailEnd/>
              </a:ln>
            </p:spPr>
            <p:txBody>
              <a:bodyPr wrap="none" anchor="ctr"/>
              <a:lstStyle/>
              <a:p>
                <a:endParaRPr lang="en-US"/>
              </a:p>
            </p:txBody>
          </p:sp>
          <p:sp>
            <p:nvSpPr>
              <p:cNvPr id="11722" name="Line 8"/>
              <p:cNvSpPr>
                <a:spLocks noChangeShapeType="1"/>
              </p:cNvSpPr>
              <p:nvPr/>
            </p:nvSpPr>
            <p:spPr bwMode="auto">
              <a:xfrm>
                <a:off x="1254" y="2139"/>
                <a:ext cx="252" cy="0"/>
              </a:xfrm>
              <a:prstGeom prst="line">
                <a:avLst/>
              </a:prstGeom>
              <a:grpFill/>
              <a:ln w="12600">
                <a:solidFill>
                  <a:srgbClr val="000000"/>
                </a:solidFill>
                <a:miter lim="800000"/>
                <a:headEnd/>
                <a:tailEnd/>
              </a:ln>
              <a:extLst/>
            </p:spPr>
            <p:txBody>
              <a:bodyPr/>
              <a:lstStyle/>
              <a:p>
                <a:endParaRPr lang="en-US"/>
              </a:p>
            </p:txBody>
          </p:sp>
          <p:sp>
            <p:nvSpPr>
              <p:cNvPr id="11723" name="Line 9"/>
              <p:cNvSpPr>
                <a:spLocks noChangeShapeType="1"/>
              </p:cNvSpPr>
              <p:nvPr/>
            </p:nvSpPr>
            <p:spPr bwMode="auto">
              <a:xfrm>
                <a:off x="1429" y="2158"/>
                <a:ext cx="77" cy="0"/>
              </a:xfrm>
              <a:prstGeom prst="line">
                <a:avLst/>
              </a:prstGeom>
              <a:grpFill/>
              <a:ln w="12600">
                <a:solidFill>
                  <a:srgbClr val="000000"/>
                </a:solidFill>
                <a:miter lim="800000"/>
                <a:headEnd/>
                <a:tailEnd/>
              </a:ln>
              <a:extLst/>
            </p:spPr>
            <p:txBody>
              <a:bodyPr/>
              <a:lstStyle/>
              <a:p>
                <a:endParaRPr lang="en-US"/>
              </a:p>
            </p:txBody>
          </p:sp>
          <p:sp>
            <p:nvSpPr>
              <p:cNvPr id="11724" name="Line 10"/>
              <p:cNvSpPr>
                <a:spLocks noChangeShapeType="1"/>
              </p:cNvSpPr>
              <p:nvPr/>
            </p:nvSpPr>
            <p:spPr bwMode="auto">
              <a:xfrm>
                <a:off x="1254" y="2245"/>
                <a:ext cx="77" cy="0"/>
              </a:xfrm>
              <a:prstGeom prst="line">
                <a:avLst/>
              </a:prstGeom>
              <a:grpFill/>
              <a:ln w="12600">
                <a:solidFill>
                  <a:srgbClr val="000000"/>
                </a:solidFill>
                <a:miter lim="800000"/>
                <a:headEnd/>
                <a:tailEnd/>
              </a:ln>
              <a:extLst/>
            </p:spPr>
            <p:txBody>
              <a:bodyPr/>
              <a:lstStyle/>
              <a:p>
                <a:endParaRPr lang="en-US"/>
              </a:p>
            </p:txBody>
          </p:sp>
          <p:sp>
            <p:nvSpPr>
              <p:cNvPr id="11725" name="Line 11"/>
              <p:cNvSpPr>
                <a:spLocks noChangeShapeType="1"/>
              </p:cNvSpPr>
              <p:nvPr/>
            </p:nvSpPr>
            <p:spPr bwMode="auto">
              <a:xfrm>
                <a:off x="1254" y="2289"/>
                <a:ext cx="252" cy="0"/>
              </a:xfrm>
              <a:prstGeom prst="line">
                <a:avLst/>
              </a:prstGeom>
              <a:grpFill/>
              <a:ln w="12600">
                <a:solidFill>
                  <a:srgbClr val="000000"/>
                </a:solidFill>
                <a:miter lim="800000"/>
                <a:headEnd/>
                <a:tailEnd/>
              </a:ln>
              <a:extLst/>
            </p:spPr>
            <p:txBody>
              <a:bodyPr/>
              <a:lstStyle/>
              <a:p>
                <a:endParaRPr lang="en-US"/>
              </a:p>
            </p:txBody>
          </p:sp>
          <p:sp>
            <p:nvSpPr>
              <p:cNvPr id="11726" name="Line 12"/>
              <p:cNvSpPr>
                <a:spLocks noChangeShapeType="1"/>
              </p:cNvSpPr>
              <p:nvPr/>
            </p:nvSpPr>
            <p:spPr bwMode="auto">
              <a:xfrm>
                <a:off x="1254" y="2317"/>
                <a:ext cx="252" cy="0"/>
              </a:xfrm>
              <a:prstGeom prst="line">
                <a:avLst/>
              </a:prstGeom>
              <a:grpFill/>
              <a:ln w="12600">
                <a:solidFill>
                  <a:srgbClr val="000000"/>
                </a:solidFill>
                <a:miter lim="800000"/>
                <a:headEnd/>
                <a:tailEnd/>
              </a:ln>
              <a:extLst/>
            </p:spPr>
            <p:txBody>
              <a:bodyPr/>
              <a:lstStyle/>
              <a:p>
                <a:endParaRPr lang="en-US"/>
              </a:p>
            </p:txBody>
          </p:sp>
          <p:sp>
            <p:nvSpPr>
              <p:cNvPr id="11727" name="Line 13"/>
              <p:cNvSpPr>
                <a:spLocks noChangeShapeType="1"/>
              </p:cNvSpPr>
              <p:nvPr/>
            </p:nvSpPr>
            <p:spPr bwMode="auto">
              <a:xfrm>
                <a:off x="1263" y="2145"/>
                <a:ext cx="0" cy="95"/>
              </a:xfrm>
              <a:prstGeom prst="line">
                <a:avLst/>
              </a:prstGeom>
              <a:grpFill/>
              <a:ln w="12600">
                <a:solidFill>
                  <a:srgbClr val="000000"/>
                </a:solidFill>
                <a:miter lim="800000"/>
                <a:headEnd/>
                <a:tailEnd/>
              </a:ln>
              <a:extLst/>
            </p:spPr>
            <p:txBody>
              <a:bodyPr/>
              <a:lstStyle/>
              <a:p>
                <a:endParaRPr lang="en-US"/>
              </a:p>
            </p:txBody>
          </p:sp>
          <p:sp>
            <p:nvSpPr>
              <p:cNvPr id="11728" name="Line 14"/>
              <p:cNvSpPr>
                <a:spLocks noChangeShapeType="1"/>
              </p:cNvSpPr>
              <p:nvPr/>
            </p:nvSpPr>
            <p:spPr bwMode="auto">
              <a:xfrm>
                <a:off x="1289" y="2145"/>
                <a:ext cx="0" cy="95"/>
              </a:xfrm>
              <a:prstGeom prst="line">
                <a:avLst/>
              </a:prstGeom>
              <a:grpFill/>
              <a:ln w="12600">
                <a:solidFill>
                  <a:srgbClr val="000000"/>
                </a:solidFill>
                <a:miter lim="800000"/>
                <a:headEnd/>
                <a:tailEnd/>
              </a:ln>
              <a:extLst/>
            </p:spPr>
            <p:txBody>
              <a:bodyPr/>
              <a:lstStyle/>
              <a:p>
                <a:endParaRPr lang="en-US"/>
              </a:p>
            </p:txBody>
          </p:sp>
          <p:sp>
            <p:nvSpPr>
              <p:cNvPr id="11729" name="Rectangle 15"/>
              <p:cNvSpPr>
                <a:spLocks noChangeArrowheads="1"/>
              </p:cNvSpPr>
              <p:nvPr/>
            </p:nvSpPr>
            <p:spPr bwMode="auto">
              <a:xfrm>
                <a:off x="1363" y="2227"/>
                <a:ext cx="32" cy="19"/>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730" name="Line 16"/>
              <p:cNvSpPr>
                <a:spLocks noChangeShapeType="1"/>
              </p:cNvSpPr>
              <p:nvPr/>
            </p:nvSpPr>
            <p:spPr bwMode="auto">
              <a:xfrm flipV="1">
                <a:off x="1974" y="1945"/>
                <a:ext cx="0" cy="95"/>
              </a:xfrm>
              <a:prstGeom prst="line">
                <a:avLst/>
              </a:prstGeom>
              <a:grpFill/>
              <a:ln w="12600">
                <a:solidFill>
                  <a:srgbClr val="000000"/>
                </a:solidFill>
                <a:miter lim="800000"/>
                <a:headEnd/>
                <a:tailEnd/>
              </a:ln>
              <a:extLst/>
            </p:spPr>
            <p:txBody>
              <a:bodyPr/>
              <a:lstStyle/>
              <a:p>
                <a:endParaRPr lang="en-US"/>
              </a:p>
            </p:txBody>
          </p:sp>
          <p:sp>
            <p:nvSpPr>
              <p:cNvPr id="11731" name="AutoShape 17"/>
              <p:cNvSpPr>
                <a:spLocks noChangeArrowheads="1"/>
              </p:cNvSpPr>
              <p:nvPr/>
            </p:nvSpPr>
            <p:spPr bwMode="auto">
              <a:xfrm>
                <a:off x="1106" y="1628"/>
                <a:ext cx="216" cy="166"/>
              </a:xfrm>
              <a:prstGeom prst="roundRect">
                <a:avLst>
                  <a:gd name="adj" fmla="val 12458"/>
                </a:avLst>
              </a:prstGeom>
              <a:grpFill/>
              <a:ln w="12600">
                <a:solidFill>
                  <a:srgbClr val="000000"/>
                </a:solidFill>
                <a:miter lim="800000"/>
                <a:headEnd/>
                <a:tailEnd/>
              </a:ln>
            </p:spPr>
            <p:txBody>
              <a:bodyPr wrap="none" anchor="ctr"/>
              <a:lstStyle/>
              <a:p>
                <a:endParaRPr lang="en-US" altLang="en-US"/>
              </a:p>
            </p:txBody>
          </p:sp>
          <p:sp>
            <p:nvSpPr>
              <p:cNvPr id="11732" name="AutoShape 18"/>
              <p:cNvSpPr>
                <a:spLocks noChangeArrowheads="1"/>
              </p:cNvSpPr>
              <p:nvPr/>
            </p:nvSpPr>
            <p:spPr bwMode="auto">
              <a:xfrm>
                <a:off x="1131" y="1649"/>
                <a:ext cx="165" cy="124"/>
              </a:xfrm>
              <a:prstGeom prst="roundRect">
                <a:avLst>
                  <a:gd name="adj" fmla="val 12458"/>
                </a:avLst>
              </a:prstGeom>
              <a:grpFill/>
              <a:ln w="12600">
                <a:solidFill>
                  <a:srgbClr val="000000"/>
                </a:solidFill>
                <a:miter lim="800000"/>
                <a:headEnd/>
                <a:tailEnd/>
              </a:ln>
            </p:spPr>
            <p:txBody>
              <a:bodyPr wrap="none" anchor="ctr"/>
              <a:lstStyle/>
              <a:p>
                <a:endParaRPr lang="en-US" altLang="en-US"/>
              </a:p>
            </p:txBody>
          </p:sp>
          <p:sp>
            <p:nvSpPr>
              <p:cNvPr id="11733" name="Line 19"/>
              <p:cNvSpPr>
                <a:spLocks noChangeShapeType="1"/>
              </p:cNvSpPr>
              <p:nvPr/>
            </p:nvSpPr>
            <p:spPr bwMode="auto">
              <a:xfrm>
                <a:off x="1156" y="1805"/>
                <a:ext cx="0" cy="8"/>
              </a:xfrm>
              <a:prstGeom prst="line">
                <a:avLst/>
              </a:prstGeom>
              <a:grpFill/>
              <a:ln w="12600">
                <a:solidFill>
                  <a:srgbClr val="000000"/>
                </a:solidFill>
                <a:miter lim="800000"/>
                <a:headEnd/>
                <a:tailEnd/>
              </a:ln>
              <a:extLst/>
            </p:spPr>
            <p:txBody>
              <a:bodyPr/>
              <a:lstStyle/>
              <a:p>
                <a:endParaRPr lang="en-US"/>
              </a:p>
            </p:txBody>
          </p:sp>
          <p:sp>
            <p:nvSpPr>
              <p:cNvPr id="11734" name="Line 20"/>
              <p:cNvSpPr>
                <a:spLocks noChangeShapeType="1"/>
              </p:cNvSpPr>
              <p:nvPr/>
            </p:nvSpPr>
            <p:spPr bwMode="auto">
              <a:xfrm>
                <a:off x="1275" y="1805"/>
                <a:ext cx="0" cy="8"/>
              </a:xfrm>
              <a:prstGeom prst="line">
                <a:avLst/>
              </a:prstGeom>
              <a:grpFill/>
              <a:ln w="12600">
                <a:solidFill>
                  <a:srgbClr val="000000"/>
                </a:solidFill>
                <a:miter lim="800000"/>
                <a:headEnd/>
                <a:tailEnd/>
              </a:ln>
              <a:extLst/>
            </p:spPr>
            <p:txBody>
              <a:bodyPr/>
              <a:lstStyle/>
              <a:p>
                <a:endParaRPr lang="en-US"/>
              </a:p>
            </p:txBody>
          </p:sp>
          <p:sp>
            <p:nvSpPr>
              <p:cNvPr id="11735" name="Rectangle 21"/>
              <p:cNvSpPr>
                <a:spLocks noChangeArrowheads="1"/>
              </p:cNvSpPr>
              <p:nvPr/>
            </p:nvSpPr>
            <p:spPr bwMode="auto">
              <a:xfrm>
                <a:off x="1094" y="1819"/>
                <a:ext cx="241" cy="56"/>
              </a:xfrm>
              <a:prstGeom prst="rect">
                <a:avLst/>
              </a:prstGeom>
              <a:grpFill/>
              <a:ln w="12600">
                <a:solidFill>
                  <a:srgbClr val="000000"/>
                </a:solidFill>
                <a:miter lim="800000"/>
                <a:headEnd/>
                <a:tailEnd/>
              </a:ln>
            </p:spPr>
            <p:txBody>
              <a:bodyPr wrap="none" anchor="ctr"/>
              <a:lstStyle/>
              <a:p>
                <a:endParaRPr lang="en-US" altLang="en-US"/>
              </a:p>
            </p:txBody>
          </p:sp>
          <p:sp>
            <p:nvSpPr>
              <p:cNvPr id="11736" name="Line 22"/>
              <p:cNvSpPr>
                <a:spLocks noChangeShapeType="1"/>
              </p:cNvSpPr>
              <p:nvPr/>
            </p:nvSpPr>
            <p:spPr bwMode="auto">
              <a:xfrm>
                <a:off x="1106" y="1855"/>
                <a:ext cx="0" cy="9"/>
              </a:xfrm>
              <a:prstGeom prst="line">
                <a:avLst/>
              </a:prstGeom>
              <a:grpFill/>
              <a:ln w="12600">
                <a:solidFill>
                  <a:srgbClr val="000000"/>
                </a:solidFill>
                <a:miter lim="800000"/>
                <a:headEnd/>
                <a:tailEnd/>
              </a:ln>
              <a:extLst/>
            </p:spPr>
            <p:txBody>
              <a:bodyPr/>
              <a:lstStyle/>
              <a:p>
                <a:endParaRPr lang="en-US"/>
              </a:p>
            </p:txBody>
          </p:sp>
          <p:sp>
            <p:nvSpPr>
              <p:cNvPr id="11737" name="Line 23"/>
              <p:cNvSpPr>
                <a:spLocks noChangeShapeType="1"/>
              </p:cNvSpPr>
              <p:nvPr/>
            </p:nvSpPr>
            <p:spPr bwMode="auto">
              <a:xfrm>
                <a:off x="1112" y="1855"/>
                <a:ext cx="0" cy="9"/>
              </a:xfrm>
              <a:prstGeom prst="line">
                <a:avLst/>
              </a:prstGeom>
              <a:grpFill/>
              <a:ln w="12600">
                <a:solidFill>
                  <a:srgbClr val="000000"/>
                </a:solidFill>
                <a:miter lim="800000"/>
                <a:headEnd/>
                <a:tailEnd/>
              </a:ln>
              <a:extLst/>
            </p:spPr>
            <p:txBody>
              <a:bodyPr/>
              <a:lstStyle/>
              <a:p>
                <a:endParaRPr lang="en-US"/>
              </a:p>
            </p:txBody>
          </p:sp>
          <p:sp>
            <p:nvSpPr>
              <p:cNvPr id="11738" name="Line 24"/>
              <p:cNvSpPr>
                <a:spLocks noChangeShapeType="1"/>
              </p:cNvSpPr>
              <p:nvPr/>
            </p:nvSpPr>
            <p:spPr bwMode="auto">
              <a:xfrm>
                <a:off x="1118" y="1855"/>
                <a:ext cx="0" cy="9"/>
              </a:xfrm>
              <a:prstGeom prst="line">
                <a:avLst/>
              </a:prstGeom>
              <a:grpFill/>
              <a:ln w="12600">
                <a:solidFill>
                  <a:srgbClr val="000000"/>
                </a:solidFill>
                <a:miter lim="800000"/>
                <a:headEnd/>
                <a:tailEnd/>
              </a:ln>
              <a:extLst/>
            </p:spPr>
            <p:txBody>
              <a:bodyPr/>
              <a:lstStyle/>
              <a:p>
                <a:endParaRPr lang="en-US"/>
              </a:p>
            </p:txBody>
          </p:sp>
          <p:sp>
            <p:nvSpPr>
              <p:cNvPr id="11739" name="Line 25"/>
              <p:cNvSpPr>
                <a:spLocks noChangeShapeType="1"/>
              </p:cNvSpPr>
              <p:nvPr/>
            </p:nvSpPr>
            <p:spPr bwMode="auto">
              <a:xfrm>
                <a:off x="1124" y="1855"/>
                <a:ext cx="0" cy="9"/>
              </a:xfrm>
              <a:prstGeom prst="line">
                <a:avLst/>
              </a:prstGeom>
              <a:grpFill/>
              <a:ln w="12600">
                <a:solidFill>
                  <a:srgbClr val="000000"/>
                </a:solidFill>
                <a:miter lim="800000"/>
                <a:headEnd/>
                <a:tailEnd/>
              </a:ln>
              <a:extLst/>
            </p:spPr>
            <p:txBody>
              <a:bodyPr/>
              <a:lstStyle/>
              <a:p>
                <a:endParaRPr lang="en-US"/>
              </a:p>
            </p:txBody>
          </p:sp>
          <p:sp>
            <p:nvSpPr>
              <p:cNvPr id="11740" name="Line 26"/>
              <p:cNvSpPr>
                <a:spLocks noChangeShapeType="1"/>
              </p:cNvSpPr>
              <p:nvPr/>
            </p:nvSpPr>
            <p:spPr bwMode="auto">
              <a:xfrm>
                <a:off x="1131" y="1855"/>
                <a:ext cx="0" cy="9"/>
              </a:xfrm>
              <a:prstGeom prst="line">
                <a:avLst/>
              </a:prstGeom>
              <a:grpFill/>
              <a:ln w="12600">
                <a:solidFill>
                  <a:srgbClr val="000000"/>
                </a:solidFill>
                <a:miter lim="800000"/>
                <a:headEnd/>
                <a:tailEnd/>
              </a:ln>
              <a:extLst/>
            </p:spPr>
            <p:txBody>
              <a:bodyPr/>
              <a:lstStyle/>
              <a:p>
                <a:endParaRPr lang="en-US"/>
              </a:p>
            </p:txBody>
          </p:sp>
          <p:sp>
            <p:nvSpPr>
              <p:cNvPr id="11741" name="Line 27"/>
              <p:cNvSpPr>
                <a:spLocks noChangeShapeType="1"/>
              </p:cNvSpPr>
              <p:nvPr/>
            </p:nvSpPr>
            <p:spPr bwMode="auto">
              <a:xfrm>
                <a:off x="1137" y="1855"/>
                <a:ext cx="0" cy="9"/>
              </a:xfrm>
              <a:prstGeom prst="line">
                <a:avLst/>
              </a:prstGeom>
              <a:grpFill/>
              <a:ln w="12600">
                <a:solidFill>
                  <a:srgbClr val="000000"/>
                </a:solidFill>
                <a:miter lim="800000"/>
                <a:headEnd/>
                <a:tailEnd/>
              </a:ln>
              <a:extLst/>
            </p:spPr>
            <p:txBody>
              <a:bodyPr/>
              <a:lstStyle/>
              <a:p>
                <a:endParaRPr lang="en-US"/>
              </a:p>
            </p:txBody>
          </p:sp>
          <p:sp>
            <p:nvSpPr>
              <p:cNvPr id="11742" name="Line 28"/>
              <p:cNvSpPr>
                <a:spLocks noChangeShapeType="1"/>
              </p:cNvSpPr>
              <p:nvPr/>
            </p:nvSpPr>
            <p:spPr bwMode="auto">
              <a:xfrm>
                <a:off x="1143" y="1855"/>
                <a:ext cx="0" cy="9"/>
              </a:xfrm>
              <a:prstGeom prst="line">
                <a:avLst/>
              </a:prstGeom>
              <a:grpFill/>
              <a:ln w="12600">
                <a:solidFill>
                  <a:srgbClr val="000000"/>
                </a:solidFill>
                <a:miter lim="800000"/>
                <a:headEnd/>
                <a:tailEnd/>
              </a:ln>
              <a:extLst/>
            </p:spPr>
            <p:txBody>
              <a:bodyPr/>
              <a:lstStyle/>
              <a:p>
                <a:endParaRPr lang="en-US"/>
              </a:p>
            </p:txBody>
          </p:sp>
          <p:sp>
            <p:nvSpPr>
              <p:cNvPr id="11743" name="Line 29"/>
              <p:cNvSpPr>
                <a:spLocks noChangeShapeType="1"/>
              </p:cNvSpPr>
              <p:nvPr/>
            </p:nvSpPr>
            <p:spPr bwMode="auto">
              <a:xfrm>
                <a:off x="1150" y="1855"/>
                <a:ext cx="0" cy="9"/>
              </a:xfrm>
              <a:prstGeom prst="line">
                <a:avLst/>
              </a:prstGeom>
              <a:grpFill/>
              <a:ln w="12600">
                <a:solidFill>
                  <a:srgbClr val="000000"/>
                </a:solidFill>
                <a:miter lim="800000"/>
                <a:headEnd/>
                <a:tailEnd/>
              </a:ln>
              <a:extLst/>
            </p:spPr>
            <p:txBody>
              <a:bodyPr/>
              <a:lstStyle/>
              <a:p>
                <a:endParaRPr lang="en-US"/>
              </a:p>
            </p:txBody>
          </p:sp>
          <p:sp>
            <p:nvSpPr>
              <p:cNvPr id="11744" name="Line 30"/>
              <p:cNvSpPr>
                <a:spLocks noChangeShapeType="1"/>
              </p:cNvSpPr>
              <p:nvPr/>
            </p:nvSpPr>
            <p:spPr bwMode="auto">
              <a:xfrm>
                <a:off x="1156" y="1855"/>
                <a:ext cx="0" cy="9"/>
              </a:xfrm>
              <a:prstGeom prst="line">
                <a:avLst/>
              </a:prstGeom>
              <a:grpFill/>
              <a:ln w="12600">
                <a:solidFill>
                  <a:srgbClr val="000000"/>
                </a:solidFill>
                <a:miter lim="800000"/>
                <a:headEnd/>
                <a:tailEnd/>
              </a:ln>
              <a:extLst/>
            </p:spPr>
            <p:txBody>
              <a:bodyPr/>
              <a:lstStyle/>
              <a:p>
                <a:endParaRPr lang="en-US"/>
              </a:p>
            </p:txBody>
          </p:sp>
          <p:sp>
            <p:nvSpPr>
              <p:cNvPr id="11745" name="Line 31"/>
              <p:cNvSpPr>
                <a:spLocks noChangeShapeType="1"/>
              </p:cNvSpPr>
              <p:nvPr/>
            </p:nvSpPr>
            <p:spPr bwMode="auto">
              <a:xfrm>
                <a:off x="1162" y="1855"/>
                <a:ext cx="0" cy="9"/>
              </a:xfrm>
              <a:prstGeom prst="line">
                <a:avLst/>
              </a:prstGeom>
              <a:grpFill/>
              <a:ln w="12600">
                <a:solidFill>
                  <a:srgbClr val="000000"/>
                </a:solidFill>
                <a:miter lim="800000"/>
                <a:headEnd/>
                <a:tailEnd/>
              </a:ln>
              <a:extLst/>
            </p:spPr>
            <p:txBody>
              <a:bodyPr/>
              <a:lstStyle/>
              <a:p>
                <a:endParaRPr lang="en-US"/>
              </a:p>
            </p:txBody>
          </p:sp>
          <p:sp>
            <p:nvSpPr>
              <p:cNvPr id="11746" name="Line 32"/>
              <p:cNvSpPr>
                <a:spLocks noChangeShapeType="1"/>
              </p:cNvSpPr>
              <p:nvPr/>
            </p:nvSpPr>
            <p:spPr bwMode="auto">
              <a:xfrm>
                <a:off x="1169" y="1855"/>
                <a:ext cx="0" cy="9"/>
              </a:xfrm>
              <a:prstGeom prst="line">
                <a:avLst/>
              </a:prstGeom>
              <a:grpFill/>
              <a:ln w="12600">
                <a:solidFill>
                  <a:srgbClr val="000000"/>
                </a:solidFill>
                <a:miter lim="800000"/>
                <a:headEnd/>
                <a:tailEnd/>
              </a:ln>
              <a:extLst/>
            </p:spPr>
            <p:txBody>
              <a:bodyPr/>
              <a:lstStyle/>
              <a:p>
                <a:endParaRPr lang="en-US"/>
              </a:p>
            </p:txBody>
          </p:sp>
          <p:sp>
            <p:nvSpPr>
              <p:cNvPr id="11747" name="Line 33"/>
              <p:cNvSpPr>
                <a:spLocks noChangeShapeType="1"/>
              </p:cNvSpPr>
              <p:nvPr/>
            </p:nvSpPr>
            <p:spPr bwMode="auto">
              <a:xfrm>
                <a:off x="1175" y="1855"/>
                <a:ext cx="0" cy="9"/>
              </a:xfrm>
              <a:prstGeom prst="line">
                <a:avLst/>
              </a:prstGeom>
              <a:grpFill/>
              <a:ln w="12600">
                <a:solidFill>
                  <a:srgbClr val="000000"/>
                </a:solidFill>
                <a:miter lim="800000"/>
                <a:headEnd/>
                <a:tailEnd/>
              </a:ln>
              <a:extLst/>
            </p:spPr>
            <p:txBody>
              <a:bodyPr/>
              <a:lstStyle/>
              <a:p>
                <a:endParaRPr lang="en-US"/>
              </a:p>
            </p:txBody>
          </p:sp>
          <p:sp>
            <p:nvSpPr>
              <p:cNvPr id="11748" name="Line 34"/>
              <p:cNvSpPr>
                <a:spLocks noChangeShapeType="1"/>
              </p:cNvSpPr>
              <p:nvPr/>
            </p:nvSpPr>
            <p:spPr bwMode="auto">
              <a:xfrm>
                <a:off x="1181" y="1855"/>
                <a:ext cx="0" cy="9"/>
              </a:xfrm>
              <a:prstGeom prst="line">
                <a:avLst/>
              </a:prstGeom>
              <a:grpFill/>
              <a:ln w="12600">
                <a:solidFill>
                  <a:srgbClr val="000000"/>
                </a:solidFill>
                <a:miter lim="800000"/>
                <a:headEnd/>
                <a:tailEnd/>
              </a:ln>
              <a:extLst/>
            </p:spPr>
            <p:txBody>
              <a:bodyPr/>
              <a:lstStyle/>
              <a:p>
                <a:endParaRPr lang="en-US"/>
              </a:p>
            </p:txBody>
          </p:sp>
          <p:sp>
            <p:nvSpPr>
              <p:cNvPr id="11749" name="Line 35"/>
              <p:cNvSpPr>
                <a:spLocks noChangeShapeType="1"/>
              </p:cNvSpPr>
              <p:nvPr/>
            </p:nvSpPr>
            <p:spPr bwMode="auto">
              <a:xfrm>
                <a:off x="1187" y="1855"/>
                <a:ext cx="0" cy="9"/>
              </a:xfrm>
              <a:prstGeom prst="line">
                <a:avLst/>
              </a:prstGeom>
              <a:grpFill/>
              <a:ln w="12600">
                <a:solidFill>
                  <a:srgbClr val="000000"/>
                </a:solidFill>
                <a:miter lim="800000"/>
                <a:headEnd/>
                <a:tailEnd/>
              </a:ln>
              <a:extLst/>
            </p:spPr>
            <p:txBody>
              <a:bodyPr/>
              <a:lstStyle/>
              <a:p>
                <a:endParaRPr lang="en-US"/>
              </a:p>
            </p:txBody>
          </p:sp>
          <p:sp>
            <p:nvSpPr>
              <p:cNvPr id="11750" name="Line 36"/>
              <p:cNvSpPr>
                <a:spLocks noChangeShapeType="1"/>
              </p:cNvSpPr>
              <p:nvPr/>
            </p:nvSpPr>
            <p:spPr bwMode="auto">
              <a:xfrm>
                <a:off x="1194" y="1855"/>
                <a:ext cx="0" cy="9"/>
              </a:xfrm>
              <a:prstGeom prst="line">
                <a:avLst/>
              </a:prstGeom>
              <a:grpFill/>
              <a:ln w="12600">
                <a:solidFill>
                  <a:srgbClr val="000000"/>
                </a:solidFill>
                <a:miter lim="800000"/>
                <a:headEnd/>
                <a:tailEnd/>
              </a:ln>
              <a:extLst/>
            </p:spPr>
            <p:txBody>
              <a:bodyPr/>
              <a:lstStyle/>
              <a:p>
                <a:endParaRPr lang="en-US"/>
              </a:p>
            </p:txBody>
          </p:sp>
          <p:sp>
            <p:nvSpPr>
              <p:cNvPr id="11751" name="Line 37"/>
              <p:cNvSpPr>
                <a:spLocks noChangeShapeType="1"/>
              </p:cNvSpPr>
              <p:nvPr/>
            </p:nvSpPr>
            <p:spPr bwMode="auto">
              <a:xfrm>
                <a:off x="1200" y="1855"/>
                <a:ext cx="0" cy="9"/>
              </a:xfrm>
              <a:prstGeom prst="line">
                <a:avLst/>
              </a:prstGeom>
              <a:grpFill/>
              <a:ln w="12600">
                <a:solidFill>
                  <a:srgbClr val="000000"/>
                </a:solidFill>
                <a:miter lim="800000"/>
                <a:headEnd/>
                <a:tailEnd/>
              </a:ln>
              <a:extLst/>
            </p:spPr>
            <p:txBody>
              <a:bodyPr/>
              <a:lstStyle/>
              <a:p>
                <a:endParaRPr lang="en-US"/>
              </a:p>
            </p:txBody>
          </p:sp>
          <p:sp>
            <p:nvSpPr>
              <p:cNvPr id="11752" name="Line 38"/>
              <p:cNvSpPr>
                <a:spLocks noChangeShapeType="1"/>
              </p:cNvSpPr>
              <p:nvPr/>
            </p:nvSpPr>
            <p:spPr bwMode="auto">
              <a:xfrm>
                <a:off x="1206" y="1855"/>
                <a:ext cx="0" cy="9"/>
              </a:xfrm>
              <a:prstGeom prst="line">
                <a:avLst/>
              </a:prstGeom>
              <a:grpFill/>
              <a:ln w="12600">
                <a:solidFill>
                  <a:srgbClr val="000000"/>
                </a:solidFill>
                <a:miter lim="800000"/>
                <a:headEnd/>
                <a:tailEnd/>
              </a:ln>
              <a:extLst/>
            </p:spPr>
            <p:txBody>
              <a:bodyPr/>
              <a:lstStyle/>
              <a:p>
                <a:endParaRPr lang="en-US"/>
              </a:p>
            </p:txBody>
          </p:sp>
          <p:sp>
            <p:nvSpPr>
              <p:cNvPr id="11753" name="Line 39"/>
              <p:cNvSpPr>
                <a:spLocks noChangeShapeType="1"/>
              </p:cNvSpPr>
              <p:nvPr/>
            </p:nvSpPr>
            <p:spPr bwMode="auto">
              <a:xfrm>
                <a:off x="1213" y="1855"/>
                <a:ext cx="0" cy="9"/>
              </a:xfrm>
              <a:prstGeom prst="line">
                <a:avLst/>
              </a:prstGeom>
              <a:grpFill/>
              <a:ln w="12600">
                <a:solidFill>
                  <a:srgbClr val="000000"/>
                </a:solidFill>
                <a:miter lim="800000"/>
                <a:headEnd/>
                <a:tailEnd/>
              </a:ln>
              <a:extLst/>
            </p:spPr>
            <p:txBody>
              <a:bodyPr/>
              <a:lstStyle/>
              <a:p>
                <a:endParaRPr lang="en-US"/>
              </a:p>
            </p:txBody>
          </p:sp>
          <p:sp>
            <p:nvSpPr>
              <p:cNvPr id="11754" name="Line 40"/>
              <p:cNvSpPr>
                <a:spLocks noChangeShapeType="1"/>
              </p:cNvSpPr>
              <p:nvPr/>
            </p:nvSpPr>
            <p:spPr bwMode="auto">
              <a:xfrm>
                <a:off x="1219" y="1855"/>
                <a:ext cx="0" cy="9"/>
              </a:xfrm>
              <a:prstGeom prst="line">
                <a:avLst/>
              </a:prstGeom>
              <a:grpFill/>
              <a:ln w="12600">
                <a:solidFill>
                  <a:srgbClr val="000000"/>
                </a:solidFill>
                <a:miter lim="800000"/>
                <a:headEnd/>
                <a:tailEnd/>
              </a:ln>
              <a:extLst/>
            </p:spPr>
            <p:txBody>
              <a:bodyPr/>
              <a:lstStyle/>
              <a:p>
                <a:endParaRPr lang="en-US"/>
              </a:p>
            </p:txBody>
          </p:sp>
          <p:sp>
            <p:nvSpPr>
              <p:cNvPr id="11755" name="Rectangle 41"/>
              <p:cNvSpPr>
                <a:spLocks noChangeArrowheads="1"/>
              </p:cNvSpPr>
              <p:nvPr/>
            </p:nvSpPr>
            <p:spPr bwMode="auto">
              <a:xfrm>
                <a:off x="1275" y="1835"/>
                <a:ext cx="21" cy="5"/>
              </a:xfrm>
              <a:prstGeom prst="rect">
                <a:avLst/>
              </a:prstGeom>
              <a:grpFill/>
              <a:ln w="12600">
                <a:solidFill>
                  <a:srgbClr val="000000"/>
                </a:solidFill>
                <a:miter lim="800000"/>
                <a:headEnd/>
                <a:tailEnd/>
              </a:ln>
            </p:spPr>
            <p:txBody>
              <a:bodyPr wrap="none" anchor="ctr"/>
              <a:lstStyle/>
              <a:p>
                <a:endParaRPr lang="en-US" altLang="en-US"/>
              </a:p>
            </p:txBody>
          </p:sp>
          <p:sp>
            <p:nvSpPr>
              <p:cNvPr id="11756" name="Rectangle 42"/>
              <p:cNvSpPr>
                <a:spLocks noChangeArrowheads="1"/>
              </p:cNvSpPr>
              <p:nvPr/>
            </p:nvSpPr>
            <p:spPr bwMode="auto">
              <a:xfrm>
                <a:off x="1250" y="1838"/>
                <a:ext cx="72" cy="1"/>
              </a:xfrm>
              <a:prstGeom prst="rect">
                <a:avLst/>
              </a:prstGeom>
              <a:grpFill/>
              <a:ln w="12600">
                <a:solidFill>
                  <a:srgbClr val="000000"/>
                </a:solidFill>
                <a:miter lim="800000"/>
                <a:headEnd/>
                <a:tailEnd/>
              </a:ln>
            </p:spPr>
            <p:txBody>
              <a:bodyPr wrap="none" anchor="ctr"/>
              <a:lstStyle/>
              <a:p>
                <a:endParaRPr lang="en-US" altLang="en-US"/>
              </a:p>
            </p:txBody>
          </p:sp>
          <p:sp>
            <p:nvSpPr>
              <p:cNvPr id="11757" name="Rectangle 43"/>
              <p:cNvSpPr>
                <a:spLocks noChangeArrowheads="1"/>
              </p:cNvSpPr>
              <p:nvPr/>
            </p:nvSpPr>
            <p:spPr bwMode="auto">
              <a:xfrm>
                <a:off x="1275" y="1856"/>
                <a:ext cx="21" cy="5"/>
              </a:xfrm>
              <a:prstGeom prst="rect">
                <a:avLst/>
              </a:prstGeom>
              <a:grpFill/>
              <a:ln w="12600">
                <a:solidFill>
                  <a:srgbClr val="000000"/>
                </a:solidFill>
                <a:miter lim="800000"/>
                <a:headEnd/>
                <a:tailEnd/>
              </a:ln>
            </p:spPr>
            <p:txBody>
              <a:bodyPr wrap="none" anchor="ctr"/>
              <a:lstStyle/>
              <a:p>
                <a:endParaRPr lang="en-US" altLang="en-US"/>
              </a:p>
            </p:txBody>
          </p:sp>
          <p:sp>
            <p:nvSpPr>
              <p:cNvPr id="11758" name="Rectangle 44"/>
              <p:cNvSpPr>
                <a:spLocks noChangeArrowheads="1"/>
              </p:cNvSpPr>
              <p:nvPr/>
            </p:nvSpPr>
            <p:spPr bwMode="auto">
              <a:xfrm>
                <a:off x="1250" y="1858"/>
                <a:ext cx="72" cy="2"/>
              </a:xfrm>
              <a:prstGeom prst="rect">
                <a:avLst/>
              </a:prstGeom>
              <a:grpFill/>
              <a:ln w="12600">
                <a:solidFill>
                  <a:srgbClr val="000000"/>
                </a:solidFill>
                <a:miter lim="800000"/>
                <a:headEnd/>
                <a:tailEnd/>
              </a:ln>
            </p:spPr>
            <p:txBody>
              <a:bodyPr wrap="none" anchor="ctr"/>
              <a:lstStyle/>
              <a:p>
                <a:endParaRPr lang="en-US" altLang="en-US"/>
              </a:p>
            </p:txBody>
          </p:sp>
          <p:sp>
            <p:nvSpPr>
              <p:cNvPr id="11759" name="Rectangle 45"/>
              <p:cNvSpPr>
                <a:spLocks noChangeArrowheads="1"/>
              </p:cNvSpPr>
              <p:nvPr/>
            </p:nvSpPr>
            <p:spPr bwMode="auto">
              <a:xfrm>
                <a:off x="1199" y="1787"/>
                <a:ext cx="32" cy="1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760" name="Rectangle 46"/>
              <p:cNvSpPr>
                <a:spLocks noChangeArrowheads="1"/>
              </p:cNvSpPr>
              <p:nvPr/>
            </p:nvSpPr>
            <p:spPr bwMode="auto">
              <a:xfrm>
                <a:off x="1168" y="1658"/>
                <a:ext cx="94" cy="83"/>
              </a:xfrm>
              <a:prstGeom prst="rect">
                <a:avLst/>
              </a:prstGeom>
              <a:grpFill/>
              <a:ln w="12600">
                <a:solidFill>
                  <a:srgbClr val="000000"/>
                </a:solidFill>
                <a:miter lim="800000"/>
                <a:headEnd/>
                <a:tailEnd/>
              </a:ln>
            </p:spPr>
            <p:txBody>
              <a:bodyPr wrap="none" anchor="ctr"/>
              <a:lstStyle/>
              <a:p>
                <a:endParaRPr lang="en-US" altLang="en-US"/>
              </a:p>
            </p:txBody>
          </p:sp>
          <p:sp>
            <p:nvSpPr>
              <p:cNvPr id="11761" name="Rectangle 47"/>
              <p:cNvSpPr>
                <a:spLocks noChangeArrowheads="1"/>
              </p:cNvSpPr>
              <p:nvPr/>
            </p:nvSpPr>
            <p:spPr bwMode="auto">
              <a:xfrm>
                <a:off x="1166" y="1698"/>
                <a:ext cx="31" cy="19"/>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762" name="Rectangle 48"/>
              <p:cNvSpPr>
                <a:spLocks noChangeArrowheads="1"/>
              </p:cNvSpPr>
              <p:nvPr/>
            </p:nvSpPr>
            <p:spPr bwMode="auto">
              <a:xfrm>
                <a:off x="1199" y="1701"/>
                <a:ext cx="95" cy="55"/>
              </a:xfrm>
              <a:prstGeom prst="rect">
                <a:avLst/>
              </a:prstGeom>
              <a:grpFill/>
              <a:ln w="12600">
                <a:solidFill>
                  <a:srgbClr val="000000"/>
                </a:solidFill>
                <a:miter lim="800000"/>
                <a:headEnd/>
                <a:tailEnd/>
              </a:ln>
            </p:spPr>
            <p:txBody>
              <a:bodyPr wrap="none" anchor="ctr"/>
              <a:lstStyle/>
              <a:p>
                <a:endParaRPr lang="en-US" altLang="en-US"/>
              </a:p>
            </p:txBody>
          </p:sp>
          <p:sp>
            <p:nvSpPr>
              <p:cNvPr id="11763" name="Rectangle 49"/>
              <p:cNvSpPr>
                <a:spLocks noChangeArrowheads="1"/>
              </p:cNvSpPr>
              <p:nvPr/>
            </p:nvSpPr>
            <p:spPr bwMode="auto">
              <a:xfrm>
                <a:off x="1232" y="1727"/>
                <a:ext cx="31" cy="19"/>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764" name="AutoShape 50"/>
              <p:cNvSpPr>
                <a:spLocks noChangeArrowheads="1"/>
              </p:cNvSpPr>
              <p:nvPr/>
            </p:nvSpPr>
            <p:spPr bwMode="auto">
              <a:xfrm>
                <a:off x="1484" y="1628"/>
                <a:ext cx="216" cy="166"/>
              </a:xfrm>
              <a:prstGeom prst="roundRect">
                <a:avLst>
                  <a:gd name="adj" fmla="val 12458"/>
                </a:avLst>
              </a:prstGeom>
              <a:grpFill/>
              <a:ln w="12600">
                <a:solidFill>
                  <a:srgbClr val="000000"/>
                </a:solidFill>
                <a:miter lim="800000"/>
                <a:headEnd/>
                <a:tailEnd/>
              </a:ln>
            </p:spPr>
            <p:txBody>
              <a:bodyPr wrap="none" anchor="ctr"/>
              <a:lstStyle/>
              <a:p>
                <a:endParaRPr lang="en-US" altLang="en-US"/>
              </a:p>
            </p:txBody>
          </p:sp>
          <p:sp>
            <p:nvSpPr>
              <p:cNvPr id="11765" name="AutoShape 51"/>
              <p:cNvSpPr>
                <a:spLocks noChangeArrowheads="1"/>
              </p:cNvSpPr>
              <p:nvPr/>
            </p:nvSpPr>
            <p:spPr bwMode="auto">
              <a:xfrm>
                <a:off x="1509" y="1649"/>
                <a:ext cx="165" cy="124"/>
              </a:xfrm>
              <a:prstGeom prst="roundRect">
                <a:avLst>
                  <a:gd name="adj" fmla="val 12458"/>
                </a:avLst>
              </a:prstGeom>
              <a:grpFill/>
              <a:ln w="12600">
                <a:solidFill>
                  <a:srgbClr val="000000"/>
                </a:solidFill>
                <a:miter lim="800000"/>
                <a:headEnd/>
                <a:tailEnd/>
              </a:ln>
            </p:spPr>
            <p:txBody>
              <a:bodyPr wrap="none" anchor="ctr"/>
              <a:lstStyle/>
              <a:p>
                <a:endParaRPr lang="en-US" altLang="en-US"/>
              </a:p>
            </p:txBody>
          </p:sp>
          <p:sp>
            <p:nvSpPr>
              <p:cNvPr id="11766" name="Line 52"/>
              <p:cNvSpPr>
                <a:spLocks noChangeShapeType="1"/>
              </p:cNvSpPr>
              <p:nvPr/>
            </p:nvSpPr>
            <p:spPr bwMode="auto">
              <a:xfrm>
                <a:off x="1533" y="1805"/>
                <a:ext cx="0" cy="8"/>
              </a:xfrm>
              <a:prstGeom prst="line">
                <a:avLst/>
              </a:prstGeom>
              <a:grpFill/>
              <a:ln w="12600">
                <a:solidFill>
                  <a:srgbClr val="000000"/>
                </a:solidFill>
                <a:miter lim="800000"/>
                <a:headEnd/>
                <a:tailEnd/>
              </a:ln>
              <a:extLst/>
            </p:spPr>
            <p:txBody>
              <a:bodyPr/>
              <a:lstStyle/>
              <a:p>
                <a:endParaRPr lang="en-US"/>
              </a:p>
            </p:txBody>
          </p:sp>
          <p:sp>
            <p:nvSpPr>
              <p:cNvPr id="11767" name="Line 53"/>
              <p:cNvSpPr>
                <a:spLocks noChangeShapeType="1"/>
              </p:cNvSpPr>
              <p:nvPr/>
            </p:nvSpPr>
            <p:spPr bwMode="auto">
              <a:xfrm>
                <a:off x="1652" y="1805"/>
                <a:ext cx="0" cy="8"/>
              </a:xfrm>
              <a:prstGeom prst="line">
                <a:avLst/>
              </a:prstGeom>
              <a:grpFill/>
              <a:ln w="12600">
                <a:solidFill>
                  <a:srgbClr val="000000"/>
                </a:solidFill>
                <a:miter lim="800000"/>
                <a:headEnd/>
                <a:tailEnd/>
              </a:ln>
              <a:extLst/>
            </p:spPr>
            <p:txBody>
              <a:bodyPr/>
              <a:lstStyle/>
              <a:p>
                <a:endParaRPr lang="en-US"/>
              </a:p>
            </p:txBody>
          </p:sp>
          <p:sp>
            <p:nvSpPr>
              <p:cNvPr id="11768" name="Rectangle 54"/>
              <p:cNvSpPr>
                <a:spLocks noChangeArrowheads="1"/>
              </p:cNvSpPr>
              <p:nvPr/>
            </p:nvSpPr>
            <p:spPr bwMode="auto">
              <a:xfrm>
                <a:off x="1471" y="1819"/>
                <a:ext cx="240" cy="56"/>
              </a:xfrm>
              <a:prstGeom prst="rect">
                <a:avLst/>
              </a:prstGeom>
              <a:grpFill/>
              <a:ln w="12600">
                <a:solidFill>
                  <a:srgbClr val="000000"/>
                </a:solidFill>
                <a:miter lim="800000"/>
                <a:headEnd/>
                <a:tailEnd/>
              </a:ln>
            </p:spPr>
            <p:txBody>
              <a:bodyPr wrap="none" anchor="ctr"/>
              <a:lstStyle/>
              <a:p>
                <a:endParaRPr lang="en-US" altLang="en-US"/>
              </a:p>
            </p:txBody>
          </p:sp>
          <p:sp>
            <p:nvSpPr>
              <p:cNvPr id="11769" name="Line 55"/>
              <p:cNvSpPr>
                <a:spLocks noChangeShapeType="1"/>
              </p:cNvSpPr>
              <p:nvPr/>
            </p:nvSpPr>
            <p:spPr bwMode="auto">
              <a:xfrm>
                <a:off x="1483" y="1855"/>
                <a:ext cx="0" cy="9"/>
              </a:xfrm>
              <a:prstGeom prst="line">
                <a:avLst/>
              </a:prstGeom>
              <a:grpFill/>
              <a:ln w="12600">
                <a:solidFill>
                  <a:srgbClr val="000000"/>
                </a:solidFill>
                <a:miter lim="800000"/>
                <a:headEnd/>
                <a:tailEnd/>
              </a:ln>
              <a:extLst/>
            </p:spPr>
            <p:txBody>
              <a:bodyPr/>
              <a:lstStyle/>
              <a:p>
                <a:endParaRPr lang="en-US"/>
              </a:p>
            </p:txBody>
          </p:sp>
          <p:sp>
            <p:nvSpPr>
              <p:cNvPr id="11770" name="Line 56"/>
              <p:cNvSpPr>
                <a:spLocks noChangeShapeType="1"/>
              </p:cNvSpPr>
              <p:nvPr/>
            </p:nvSpPr>
            <p:spPr bwMode="auto">
              <a:xfrm>
                <a:off x="1489" y="1855"/>
                <a:ext cx="0" cy="9"/>
              </a:xfrm>
              <a:prstGeom prst="line">
                <a:avLst/>
              </a:prstGeom>
              <a:grpFill/>
              <a:ln w="12600">
                <a:solidFill>
                  <a:srgbClr val="000000"/>
                </a:solidFill>
                <a:miter lim="800000"/>
                <a:headEnd/>
                <a:tailEnd/>
              </a:ln>
              <a:extLst/>
            </p:spPr>
            <p:txBody>
              <a:bodyPr/>
              <a:lstStyle/>
              <a:p>
                <a:endParaRPr lang="en-US"/>
              </a:p>
            </p:txBody>
          </p:sp>
          <p:sp>
            <p:nvSpPr>
              <p:cNvPr id="11771" name="Line 57"/>
              <p:cNvSpPr>
                <a:spLocks noChangeShapeType="1"/>
              </p:cNvSpPr>
              <p:nvPr/>
            </p:nvSpPr>
            <p:spPr bwMode="auto">
              <a:xfrm>
                <a:off x="1495" y="1855"/>
                <a:ext cx="0" cy="9"/>
              </a:xfrm>
              <a:prstGeom prst="line">
                <a:avLst/>
              </a:prstGeom>
              <a:grpFill/>
              <a:ln w="12600">
                <a:solidFill>
                  <a:srgbClr val="000000"/>
                </a:solidFill>
                <a:miter lim="800000"/>
                <a:headEnd/>
                <a:tailEnd/>
              </a:ln>
              <a:extLst/>
            </p:spPr>
            <p:txBody>
              <a:bodyPr/>
              <a:lstStyle/>
              <a:p>
                <a:endParaRPr lang="en-US"/>
              </a:p>
            </p:txBody>
          </p:sp>
          <p:sp>
            <p:nvSpPr>
              <p:cNvPr id="11772" name="Line 58"/>
              <p:cNvSpPr>
                <a:spLocks noChangeShapeType="1"/>
              </p:cNvSpPr>
              <p:nvPr/>
            </p:nvSpPr>
            <p:spPr bwMode="auto">
              <a:xfrm>
                <a:off x="1502" y="1855"/>
                <a:ext cx="0" cy="9"/>
              </a:xfrm>
              <a:prstGeom prst="line">
                <a:avLst/>
              </a:prstGeom>
              <a:grpFill/>
              <a:ln w="12600">
                <a:solidFill>
                  <a:srgbClr val="000000"/>
                </a:solidFill>
                <a:miter lim="800000"/>
                <a:headEnd/>
                <a:tailEnd/>
              </a:ln>
              <a:extLst/>
            </p:spPr>
            <p:txBody>
              <a:bodyPr/>
              <a:lstStyle/>
              <a:p>
                <a:endParaRPr lang="en-US"/>
              </a:p>
            </p:txBody>
          </p:sp>
          <p:sp>
            <p:nvSpPr>
              <p:cNvPr id="11773" name="Line 59"/>
              <p:cNvSpPr>
                <a:spLocks noChangeShapeType="1"/>
              </p:cNvSpPr>
              <p:nvPr/>
            </p:nvSpPr>
            <p:spPr bwMode="auto">
              <a:xfrm>
                <a:off x="1508" y="1855"/>
                <a:ext cx="0" cy="9"/>
              </a:xfrm>
              <a:prstGeom prst="line">
                <a:avLst/>
              </a:prstGeom>
              <a:grpFill/>
              <a:ln w="12600">
                <a:solidFill>
                  <a:srgbClr val="000000"/>
                </a:solidFill>
                <a:miter lim="800000"/>
                <a:headEnd/>
                <a:tailEnd/>
              </a:ln>
              <a:extLst/>
            </p:spPr>
            <p:txBody>
              <a:bodyPr/>
              <a:lstStyle/>
              <a:p>
                <a:endParaRPr lang="en-US"/>
              </a:p>
            </p:txBody>
          </p:sp>
          <p:sp>
            <p:nvSpPr>
              <p:cNvPr id="11774" name="Line 60"/>
              <p:cNvSpPr>
                <a:spLocks noChangeShapeType="1"/>
              </p:cNvSpPr>
              <p:nvPr/>
            </p:nvSpPr>
            <p:spPr bwMode="auto">
              <a:xfrm>
                <a:off x="1515" y="1855"/>
                <a:ext cx="0" cy="9"/>
              </a:xfrm>
              <a:prstGeom prst="line">
                <a:avLst/>
              </a:prstGeom>
              <a:grpFill/>
              <a:ln w="12600">
                <a:solidFill>
                  <a:srgbClr val="000000"/>
                </a:solidFill>
                <a:miter lim="800000"/>
                <a:headEnd/>
                <a:tailEnd/>
              </a:ln>
              <a:extLst/>
            </p:spPr>
            <p:txBody>
              <a:bodyPr/>
              <a:lstStyle/>
              <a:p>
                <a:endParaRPr lang="en-US"/>
              </a:p>
            </p:txBody>
          </p:sp>
          <p:sp>
            <p:nvSpPr>
              <p:cNvPr id="11775" name="Line 61"/>
              <p:cNvSpPr>
                <a:spLocks noChangeShapeType="1"/>
              </p:cNvSpPr>
              <p:nvPr/>
            </p:nvSpPr>
            <p:spPr bwMode="auto">
              <a:xfrm>
                <a:off x="1521" y="1855"/>
                <a:ext cx="0" cy="9"/>
              </a:xfrm>
              <a:prstGeom prst="line">
                <a:avLst/>
              </a:prstGeom>
              <a:grpFill/>
              <a:ln w="12600">
                <a:solidFill>
                  <a:srgbClr val="000000"/>
                </a:solidFill>
                <a:miter lim="800000"/>
                <a:headEnd/>
                <a:tailEnd/>
              </a:ln>
              <a:extLst/>
            </p:spPr>
            <p:txBody>
              <a:bodyPr/>
              <a:lstStyle/>
              <a:p>
                <a:endParaRPr lang="en-US"/>
              </a:p>
            </p:txBody>
          </p:sp>
          <p:sp>
            <p:nvSpPr>
              <p:cNvPr id="11776" name="Line 62"/>
              <p:cNvSpPr>
                <a:spLocks noChangeShapeType="1"/>
              </p:cNvSpPr>
              <p:nvPr/>
            </p:nvSpPr>
            <p:spPr bwMode="auto">
              <a:xfrm>
                <a:off x="1527" y="1855"/>
                <a:ext cx="0" cy="9"/>
              </a:xfrm>
              <a:prstGeom prst="line">
                <a:avLst/>
              </a:prstGeom>
              <a:grpFill/>
              <a:ln w="12600">
                <a:solidFill>
                  <a:srgbClr val="000000"/>
                </a:solidFill>
                <a:miter lim="800000"/>
                <a:headEnd/>
                <a:tailEnd/>
              </a:ln>
              <a:extLst/>
            </p:spPr>
            <p:txBody>
              <a:bodyPr/>
              <a:lstStyle/>
              <a:p>
                <a:endParaRPr lang="en-US"/>
              </a:p>
            </p:txBody>
          </p:sp>
          <p:sp>
            <p:nvSpPr>
              <p:cNvPr id="11777" name="Line 63"/>
              <p:cNvSpPr>
                <a:spLocks noChangeShapeType="1"/>
              </p:cNvSpPr>
              <p:nvPr/>
            </p:nvSpPr>
            <p:spPr bwMode="auto">
              <a:xfrm>
                <a:off x="1533" y="1855"/>
                <a:ext cx="0" cy="9"/>
              </a:xfrm>
              <a:prstGeom prst="line">
                <a:avLst/>
              </a:prstGeom>
              <a:grpFill/>
              <a:ln w="12600">
                <a:solidFill>
                  <a:srgbClr val="000000"/>
                </a:solidFill>
                <a:miter lim="800000"/>
                <a:headEnd/>
                <a:tailEnd/>
              </a:ln>
              <a:extLst/>
            </p:spPr>
            <p:txBody>
              <a:bodyPr/>
              <a:lstStyle/>
              <a:p>
                <a:endParaRPr lang="en-US"/>
              </a:p>
            </p:txBody>
          </p:sp>
          <p:sp>
            <p:nvSpPr>
              <p:cNvPr id="11778" name="Line 64"/>
              <p:cNvSpPr>
                <a:spLocks noChangeShapeType="1"/>
              </p:cNvSpPr>
              <p:nvPr/>
            </p:nvSpPr>
            <p:spPr bwMode="auto">
              <a:xfrm>
                <a:off x="1540" y="1855"/>
                <a:ext cx="0" cy="9"/>
              </a:xfrm>
              <a:prstGeom prst="line">
                <a:avLst/>
              </a:prstGeom>
              <a:grpFill/>
              <a:ln w="12600">
                <a:solidFill>
                  <a:srgbClr val="000000"/>
                </a:solidFill>
                <a:miter lim="800000"/>
                <a:headEnd/>
                <a:tailEnd/>
              </a:ln>
              <a:extLst/>
            </p:spPr>
            <p:txBody>
              <a:bodyPr/>
              <a:lstStyle/>
              <a:p>
                <a:endParaRPr lang="en-US"/>
              </a:p>
            </p:txBody>
          </p:sp>
          <p:sp>
            <p:nvSpPr>
              <p:cNvPr id="11779" name="Line 65"/>
              <p:cNvSpPr>
                <a:spLocks noChangeShapeType="1"/>
              </p:cNvSpPr>
              <p:nvPr/>
            </p:nvSpPr>
            <p:spPr bwMode="auto">
              <a:xfrm>
                <a:off x="1546" y="1855"/>
                <a:ext cx="0" cy="9"/>
              </a:xfrm>
              <a:prstGeom prst="line">
                <a:avLst/>
              </a:prstGeom>
              <a:grpFill/>
              <a:ln w="12600">
                <a:solidFill>
                  <a:srgbClr val="000000"/>
                </a:solidFill>
                <a:miter lim="800000"/>
                <a:headEnd/>
                <a:tailEnd/>
              </a:ln>
              <a:extLst/>
            </p:spPr>
            <p:txBody>
              <a:bodyPr/>
              <a:lstStyle/>
              <a:p>
                <a:endParaRPr lang="en-US"/>
              </a:p>
            </p:txBody>
          </p:sp>
          <p:sp>
            <p:nvSpPr>
              <p:cNvPr id="11780" name="Line 66"/>
              <p:cNvSpPr>
                <a:spLocks noChangeShapeType="1"/>
              </p:cNvSpPr>
              <p:nvPr/>
            </p:nvSpPr>
            <p:spPr bwMode="auto">
              <a:xfrm>
                <a:off x="1553" y="1855"/>
                <a:ext cx="0" cy="9"/>
              </a:xfrm>
              <a:prstGeom prst="line">
                <a:avLst/>
              </a:prstGeom>
              <a:grpFill/>
              <a:ln w="12600">
                <a:solidFill>
                  <a:srgbClr val="000000"/>
                </a:solidFill>
                <a:miter lim="800000"/>
                <a:headEnd/>
                <a:tailEnd/>
              </a:ln>
              <a:extLst/>
            </p:spPr>
            <p:txBody>
              <a:bodyPr/>
              <a:lstStyle/>
              <a:p>
                <a:endParaRPr lang="en-US"/>
              </a:p>
            </p:txBody>
          </p:sp>
          <p:sp>
            <p:nvSpPr>
              <p:cNvPr id="11781" name="Line 67"/>
              <p:cNvSpPr>
                <a:spLocks noChangeShapeType="1"/>
              </p:cNvSpPr>
              <p:nvPr/>
            </p:nvSpPr>
            <p:spPr bwMode="auto">
              <a:xfrm>
                <a:off x="1559" y="1855"/>
                <a:ext cx="0" cy="9"/>
              </a:xfrm>
              <a:prstGeom prst="line">
                <a:avLst/>
              </a:prstGeom>
              <a:grpFill/>
              <a:ln w="12600">
                <a:solidFill>
                  <a:srgbClr val="000000"/>
                </a:solidFill>
                <a:miter lim="800000"/>
                <a:headEnd/>
                <a:tailEnd/>
              </a:ln>
              <a:extLst/>
            </p:spPr>
            <p:txBody>
              <a:bodyPr/>
              <a:lstStyle/>
              <a:p>
                <a:endParaRPr lang="en-US"/>
              </a:p>
            </p:txBody>
          </p:sp>
          <p:sp>
            <p:nvSpPr>
              <p:cNvPr id="11782" name="Line 68"/>
              <p:cNvSpPr>
                <a:spLocks noChangeShapeType="1"/>
              </p:cNvSpPr>
              <p:nvPr/>
            </p:nvSpPr>
            <p:spPr bwMode="auto">
              <a:xfrm>
                <a:off x="1565" y="1855"/>
                <a:ext cx="0" cy="9"/>
              </a:xfrm>
              <a:prstGeom prst="line">
                <a:avLst/>
              </a:prstGeom>
              <a:grpFill/>
              <a:ln w="12600">
                <a:solidFill>
                  <a:srgbClr val="000000"/>
                </a:solidFill>
                <a:miter lim="800000"/>
                <a:headEnd/>
                <a:tailEnd/>
              </a:ln>
              <a:extLst/>
            </p:spPr>
            <p:txBody>
              <a:bodyPr/>
              <a:lstStyle/>
              <a:p>
                <a:endParaRPr lang="en-US"/>
              </a:p>
            </p:txBody>
          </p:sp>
          <p:sp>
            <p:nvSpPr>
              <p:cNvPr id="11783" name="Line 69"/>
              <p:cNvSpPr>
                <a:spLocks noChangeShapeType="1"/>
              </p:cNvSpPr>
              <p:nvPr/>
            </p:nvSpPr>
            <p:spPr bwMode="auto">
              <a:xfrm>
                <a:off x="1571" y="1855"/>
                <a:ext cx="0" cy="9"/>
              </a:xfrm>
              <a:prstGeom prst="line">
                <a:avLst/>
              </a:prstGeom>
              <a:grpFill/>
              <a:ln w="12600">
                <a:solidFill>
                  <a:srgbClr val="000000"/>
                </a:solidFill>
                <a:miter lim="800000"/>
                <a:headEnd/>
                <a:tailEnd/>
              </a:ln>
              <a:extLst/>
            </p:spPr>
            <p:txBody>
              <a:bodyPr/>
              <a:lstStyle/>
              <a:p>
                <a:endParaRPr lang="en-US"/>
              </a:p>
            </p:txBody>
          </p:sp>
          <p:sp>
            <p:nvSpPr>
              <p:cNvPr id="11784" name="Line 70"/>
              <p:cNvSpPr>
                <a:spLocks noChangeShapeType="1"/>
              </p:cNvSpPr>
              <p:nvPr/>
            </p:nvSpPr>
            <p:spPr bwMode="auto">
              <a:xfrm>
                <a:off x="1578" y="1855"/>
                <a:ext cx="0" cy="9"/>
              </a:xfrm>
              <a:prstGeom prst="line">
                <a:avLst/>
              </a:prstGeom>
              <a:grpFill/>
              <a:ln w="12600">
                <a:solidFill>
                  <a:srgbClr val="000000"/>
                </a:solidFill>
                <a:miter lim="800000"/>
                <a:headEnd/>
                <a:tailEnd/>
              </a:ln>
              <a:extLst/>
            </p:spPr>
            <p:txBody>
              <a:bodyPr/>
              <a:lstStyle/>
              <a:p>
                <a:endParaRPr lang="en-US"/>
              </a:p>
            </p:txBody>
          </p:sp>
          <p:sp>
            <p:nvSpPr>
              <p:cNvPr id="11785" name="Line 71"/>
              <p:cNvSpPr>
                <a:spLocks noChangeShapeType="1"/>
              </p:cNvSpPr>
              <p:nvPr/>
            </p:nvSpPr>
            <p:spPr bwMode="auto">
              <a:xfrm>
                <a:off x="1584" y="1855"/>
                <a:ext cx="0" cy="9"/>
              </a:xfrm>
              <a:prstGeom prst="line">
                <a:avLst/>
              </a:prstGeom>
              <a:grpFill/>
              <a:ln w="12600">
                <a:solidFill>
                  <a:srgbClr val="000000"/>
                </a:solidFill>
                <a:miter lim="800000"/>
                <a:headEnd/>
                <a:tailEnd/>
              </a:ln>
              <a:extLst/>
            </p:spPr>
            <p:txBody>
              <a:bodyPr/>
              <a:lstStyle/>
              <a:p>
                <a:endParaRPr lang="en-US"/>
              </a:p>
            </p:txBody>
          </p:sp>
          <p:sp>
            <p:nvSpPr>
              <p:cNvPr id="11786" name="Line 72"/>
              <p:cNvSpPr>
                <a:spLocks noChangeShapeType="1"/>
              </p:cNvSpPr>
              <p:nvPr/>
            </p:nvSpPr>
            <p:spPr bwMode="auto">
              <a:xfrm>
                <a:off x="1590" y="1855"/>
                <a:ext cx="0" cy="9"/>
              </a:xfrm>
              <a:prstGeom prst="line">
                <a:avLst/>
              </a:prstGeom>
              <a:grpFill/>
              <a:ln w="12600">
                <a:solidFill>
                  <a:srgbClr val="000000"/>
                </a:solidFill>
                <a:miter lim="800000"/>
                <a:headEnd/>
                <a:tailEnd/>
              </a:ln>
              <a:extLst/>
            </p:spPr>
            <p:txBody>
              <a:bodyPr/>
              <a:lstStyle/>
              <a:p>
                <a:endParaRPr lang="en-US"/>
              </a:p>
            </p:txBody>
          </p:sp>
          <p:sp>
            <p:nvSpPr>
              <p:cNvPr id="11787" name="Line 73"/>
              <p:cNvSpPr>
                <a:spLocks noChangeShapeType="1"/>
              </p:cNvSpPr>
              <p:nvPr/>
            </p:nvSpPr>
            <p:spPr bwMode="auto">
              <a:xfrm>
                <a:off x="1596" y="1855"/>
                <a:ext cx="0" cy="9"/>
              </a:xfrm>
              <a:prstGeom prst="line">
                <a:avLst/>
              </a:prstGeom>
              <a:grpFill/>
              <a:ln w="12600">
                <a:solidFill>
                  <a:srgbClr val="000000"/>
                </a:solidFill>
                <a:miter lim="800000"/>
                <a:headEnd/>
                <a:tailEnd/>
              </a:ln>
              <a:extLst/>
            </p:spPr>
            <p:txBody>
              <a:bodyPr/>
              <a:lstStyle/>
              <a:p>
                <a:endParaRPr lang="en-US"/>
              </a:p>
            </p:txBody>
          </p:sp>
          <p:sp>
            <p:nvSpPr>
              <p:cNvPr id="11788" name="Rectangle 74"/>
              <p:cNvSpPr>
                <a:spLocks noChangeArrowheads="1"/>
              </p:cNvSpPr>
              <p:nvPr/>
            </p:nvSpPr>
            <p:spPr bwMode="auto">
              <a:xfrm>
                <a:off x="1653" y="1835"/>
                <a:ext cx="21" cy="5"/>
              </a:xfrm>
              <a:prstGeom prst="rect">
                <a:avLst/>
              </a:prstGeom>
              <a:grpFill/>
              <a:ln w="12600">
                <a:solidFill>
                  <a:srgbClr val="000000"/>
                </a:solidFill>
                <a:miter lim="800000"/>
                <a:headEnd/>
                <a:tailEnd/>
              </a:ln>
            </p:spPr>
            <p:txBody>
              <a:bodyPr wrap="none" anchor="ctr"/>
              <a:lstStyle/>
              <a:p>
                <a:endParaRPr lang="en-US" altLang="en-US"/>
              </a:p>
            </p:txBody>
          </p:sp>
          <p:sp>
            <p:nvSpPr>
              <p:cNvPr id="11789" name="Rectangle 75"/>
              <p:cNvSpPr>
                <a:spLocks noChangeArrowheads="1"/>
              </p:cNvSpPr>
              <p:nvPr/>
            </p:nvSpPr>
            <p:spPr bwMode="auto">
              <a:xfrm>
                <a:off x="1627" y="1838"/>
                <a:ext cx="73" cy="1"/>
              </a:xfrm>
              <a:prstGeom prst="rect">
                <a:avLst/>
              </a:prstGeom>
              <a:grpFill/>
              <a:ln w="12600">
                <a:solidFill>
                  <a:srgbClr val="000000"/>
                </a:solidFill>
                <a:miter lim="800000"/>
                <a:headEnd/>
                <a:tailEnd/>
              </a:ln>
            </p:spPr>
            <p:txBody>
              <a:bodyPr wrap="none" anchor="ctr"/>
              <a:lstStyle/>
              <a:p>
                <a:endParaRPr lang="en-US" altLang="en-US"/>
              </a:p>
            </p:txBody>
          </p:sp>
          <p:sp>
            <p:nvSpPr>
              <p:cNvPr id="11790" name="Rectangle 76"/>
              <p:cNvSpPr>
                <a:spLocks noChangeArrowheads="1"/>
              </p:cNvSpPr>
              <p:nvPr/>
            </p:nvSpPr>
            <p:spPr bwMode="auto">
              <a:xfrm>
                <a:off x="1653" y="1856"/>
                <a:ext cx="21" cy="5"/>
              </a:xfrm>
              <a:prstGeom prst="rect">
                <a:avLst/>
              </a:prstGeom>
              <a:grpFill/>
              <a:ln w="12600">
                <a:solidFill>
                  <a:srgbClr val="000000"/>
                </a:solidFill>
                <a:miter lim="800000"/>
                <a:headEnd/>
                <a:tailEnd/>
              </a:ln>
            </p:spPr>
            <p:txBody>
              <a:bodyPr wrap="none" anchor="ctr"/>
              <a:lstStyle/>
              <a:p>
                <a:endParaRPr lang="en-US" altLang="en-US"/>
              </a:p>
            </p:txBody>
          </p:sp>
          <p:sp>
            <p:nvSpPr>
              <p:cNvPr id="11791" name="Rectangle 77"/>
              <p:cNvSpPr>
                <a:spLocks noChangeArrowheads="1"/>
              </p:cNvSpPr>
              <p:nvPr/>
            </p:nvSpPr>
            <p:spPr bwMode="auto">
              <a:xfrm>
                <a:off x="1627" y="1858"/>
                <a:ext cx="73" cy="2"/>
              </a:xfrm>
              <a:prstGeom prst="rect">
                <a:avLst/>
              </a:prstGeom>
              <a:grpFill/>
              <a:ln w="12600">
                <a:solidFill>
                  <a:srgbClr val="000000"/>
                </a:solidFill>
                <a:miter lim="800000"/>
                <a:headEnd/>
                <a:tailEnd/>
              </a:ln>
            </p:spPr>
            <p:txBody>
              <a:bodyPr wrap="none" anchor="ctr"/>
              <a:lstStyle/>
              <a:p>
                <a:endParaRPr lang="en-US" altLang="en-US"/>
              </a:p>
            </p:txBody>
          </p:sp>
          <p:sp>
            <p:nvSpPr>
              <p:cNvPr id="11792" name="Rectangle 78"/>
              <p:cNvSpPr>
                <a:spLocks noChangeArrowheads="1"/>
              </p:cNvSpPr>
              <p:nvPr/>
            </p:nvSpPr>
            <p:spPr bwMode="auto">
              <a:xfrm>
                <a:off x="1576" y="1787"/>
                <a:ext cx="32" cy="1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793" name="Rectangle 79"/>
              <p:cNvSpPr>
                <a:spLocks noChangeArrowheads="1"/>
              </p:cNvSpPr>
              <p:nvPr/>
            </p:nvSpPr>
            <p:spPr bwMode="auto">
              <a:xfrm>
                <a:off x="1511" y="1658"/>
                <a:ext cx="95" cy="83"/>
              </a:xfrm>
              <a:prstGeom prst="rect">
                <a:avLst/>
              </a:prstGeom>
              <a:grpFill/>
              <a:ln w="12600">
                <a:solidFill>
                  <a:srgbClr val="000000"/>
                </a:solidFill>
                <a:miter lim="800000"/>
                <a:headEnd/>
                <a:tailEnd/>
              </a:ln>
            </p:spPr>
            <p:txBody>
              <a:bodyPr wrap="none" anchor="ctr"/>
              <a:lstStyle/>
              <a:p>
                <a:endParaRPr lang="en-US" altLang="en-US"/>
              </a:p>
            </p:txBody>
          </p:sp>
          <p:sp>
            <p:nvSpPr>
              <p:cNvPr id="11794" name="Rectangle 80"/>
              <p:cNvSpPr>
                <a:spLocks noChangeArrowheads="1"/>
              </p:cNvSpPr>
              <p:nvPr/>
            </p:nvSpPr>
            <p:spPr bwMode="auto">
              <a:xfrm>
                <a:off x="1544" y="1698"/>
                <a:ext cx="31" cy="19"/>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795" name="Rectangle 81"/>
              <p:cNvSpPr>
                <a:spLocks noChangeArrowheads="1"/>
              </p:cNvSpPr>
              <p:nvPr/>
            </p:nvSpPr>
            <p:spPr bwMode="auto">
              <a:xfrm>
                <a:off x="1577" y="1701"/>
                <a:ext cx="94" cy="55"/>
              </a:xfrm>
              <a:prstGeom prst="rect">
                <a:avLst/>
              </a:prstGeom>
              <a:grpFill/>
              <a:ln w="12600">
                <a:solidFill>
                  <a:srgbClr val="000000"/>
                </a:solidFill>
                <a:miter lim="800000"/>
                <a:headEnd/>
                <a:tailEnd/>
              </a:ln>
            </p:spPr>
            <p:txBody>
              <a:bodyPr wrap="none" anchor="ctr"/>
              <a:lstStyle/>
              <a:p>
                <a:endParaRPr lang="en-US" altLang="en-US"/>
              </a:p>
            </p:txBody>
          </p:sp>
          <p:sp>
            <p:nvSpPr>
              <p:cNvPr id="11796" name="Rectangle 82"/>
              <p:cNvSpPr>
                <a:spLocks noChangeArrowheads="1"/>
              </p:cNvSpPr>
              <p:nvPr/>
            </p:nvSpPr>
            <p:spPr bwMode="auto">
              <a:xfrm>
                <a:off x="1609" y="1727"/>
                <a:ext cx="32" cy="19"/>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797" name="Line 83"/>
              <p:cNvSpPr>
                <a:spLocks noChangeShapeType="1"/>
              </p:cNvSpPr>
              <p:nvPr/>
            </p:nvSpPr>
            <p:spPr bwMode="auto">
              <a:xfrm>
                <a:off x="1336" y="2133"/>
                <a:ext cx="0" cy="195"/>
              </a:xfrm>
              <a:prstGeom prst="line">
                <a:avLst/>
              </a:prstGeom>
              <a:grpFill/>
              <a:ln w="12600">
                <a:solidFill>
                  <a:srgbClr val="000000"/>
                </a:solidFill>
                <a:miter lim="800000"/>
                <a:headEnd/>
                <a:tailEnd/>
              </a:ln>
              <a:extLst/>
            </p:spPr>
            <p:txBody>
              <a:bodyPr/>
              <a:lstStyle/>
              <a:p>
                <a:endParaRPr lang="en-US"/>
              </a:p>
            </p:txBody>
          </p:sp>
          <p:sp>
            <p:nvSpPr>
              <p:cNvPr id="11798" name="Line 84"/>
              <p:cNvSpPr>
                <a:spLocks noChangeShapeType="1"/>
              </p:cNvSpPr>
              <p:nvPr/>
            </p:nvSpPr>
            <p:spPr bwMode="auto">
              <a:xfrm>
                <a:off x="1422" y="2133"/>
                <a:ext cx="0" cy="195"/>
              </a:xfrm>
              <a:prstGeom prst="line">
                <a:avLst/>
              </a:prstGeom>
              <a:grpFill/>
              <a:ln w="12600">
                <a:solidFill>
                  <a:srgbClr val="000000"/>
                </a:solidFill>
                <a:miter lim="800000"/>
                <a:headEnd/>
                <a:tailEnd/>
              </a:ln>
              <a:extLst/>
            </p:spPr>
            <p:txBody>
              <a:bodyPr/>
              <a:lstStyle/>
              <a:p>
                <a:endParaRPr lang="en-US"/>
              </a:p>
            </p:txBody>
          </p:sp>
          <p:sp>
            <p:nvSpPr>
              <p:cNvPr id="11799" name="Line 85"/>
              <p:cNvSpPr>
                <a:spLocks noChangeShapeType="1"/>
              </p:cNvSpPr>
              <p:nvPr/>
            </p:nvSpPr>
            <p:spPr bwMode="auto">
              <a:xfrm>
                <a:off x="1379" y="2045"/>
                <a:ext cx="0" cy="77"/>
              </a:xfrm>
              <a:prstGeom prst="line">
                <a:avLst/>
              </a:prstGeom>
              <a:grpFill/>
              <a:ln w="12600">
                <a:solidFill>
                  <a:srgbClr val="000000"/>
                </a:solidFill>
                <a:miter lim="800000"/>
                <a:headEnd/>
                <a:tailEnd/>
              </a:ln>
              <a:extLst/>
            </p:spPr>
            <p:txBody>
              <a:bodyPr/>
              <a:lstStyle/>
              <a:p>
                <a:endParaRPr lang="en-US"/>
              </a:p>
            </p:txBody>
          </p:sp>
          <p:sp>
            <p:nvSpPr>
              <p:cNvPr id="11800" name="AutoShape 86"/>
              <p:cNvSpPr>
                <a:spLocks noChangeArrowheads="1"/>
              </p:cNvSpPr>
              <p:nvPr/>
            </p:nvSpPr>
            <p:spPr bwMode="auto">
              <a:xfrm>
                <a:off x="1870" y="1632"/>
                <a:ext cx="215" cy="166"/>
              </a:xfrm>
              <a:prstGeom prst="roundRect">
                <a:avLst>
                  <a:gd name="adj" fmla="val 12458"/>
                </a:avLst>
              </a:prstGeom>
              <a:grpFill/>
              <a:ln w="12600">
                <a:solidFill>
                  <a:srgbClr val="000000"/>
                </a:solidFill>
                <a:miter lim="800000"/>
                <a:headEnd/>
                <a:tailEnd/>
              </a:ln>
            </p:spPr>
            <p:txBody>
              <a:bodyPr wrap="none" anchor="ctr"/>
              <a:lstStyle/>
              <a:p>
                <a:endParaRPr lang="en-US" altLang="en-US"/>
              </a:p>
            </p:txBody>
          </p:sp>
          <p:sp>
            <p:nvSpPr>
              <p:cNvPr id="11801" name="AutoShape 87"/>
              <p:cNvSpPr>
                <a:spLocks noChangeArrowheads="1"/>
              </p:cNvSpPr>
              <p:nvPr/>
            </p:nvSpPr>
            <p:spPr bwMode="auto">
              <a:xfrm>
                <a:off x="1895" y="1653"/>
                <a:ext cx="164" cy="124"/>
              </a:xfrm>
              <a:prstGeom prst="roundRect">
                <a:avLst>
                  <a:gd name="adj" fmla="val 12458"/>
                </a:avLst>
              </a:prstGeom>
              <a:grpFill/>
              <a:ln w="12600">
                <a:solidFill>
                  <a:srgbClr val="000000"/>
                </a:solidFill>
                <a:miter lim="800000"/>
                <a:headEnd/>
                <a:tailEnd/>
              </a:ln>
            </p:spPr>
            <p:txBody>
              <a:bodyPr wrap="none" anchor="ctr"/>
              <a:lstStyle/>
              <a:p>
                <a:endParaRPr lang="en-US" altLang="en-US"/>
              </a:p>
            </p:txBody>
          </p:sp>
          <p:sp>
            <p:nvSpPr>
              <p:cNvPr id="11802" name="Line 88"/>
              <p:cNvSpPr>
                <a:spLocks noChangeShapeType="1"/>
              </p:cNvSpPr>
              <p:nvPr/>
            </p:nvSpPr>
            <p:spPr bwMode="auto">
              <a:xfrm>
                <a:off x="1919" y="1808"/>
                <a:ext cx="0" cy="9"/>
              </a:xfrm>
              <a:prstGeom prst="line">
                <a:avLst/>
              </a:prstGeom>
              <a:grpFill/>
              <a:ln w="12600">
                <a:solidFill>
                  <a:srgbClr val="000000"/>
                </a:solidFill>
                <a:miter lim="800000"/>
                <a:headEnd/>
                <a:tailEnd/>
              </a:ln>
              <a:extLst/>
            </p:spPr>
            <p:txBody>
              <a:bodyPr/>
              <a:lstStyle/>
              <a:p>
                <a:endParaRPr lang="en-US"/>
              </a:p>
            </p:txBody>
          </p:sp>
          <p:sp>
            <p:nvSpPr>
              <p:cNvPr id="11803" name="Line 89"/>
              <p:cNvSpPr>
                <a:spLocks noChangeShapeType="1"/>
              </p:cNvSpPr>
              <p:nvPr/>
            </p:nvSpPr>
            <p:spPr bwMode="auto">
              <a:xfrm>
                <a:off x="2038" y="1808"/>
                <a:ext cx="0" cy="9"/>
              </a:xfrm>
              <a:prstGeom prst="line">
                <a:avLst/>
              </a:prstGeom>
              <a:grpFill/>
              <a:ln w="12600">
                <a:solidFill>
                  <a:srgbClr val="000000"/>
                </a:solidFill>
                <a:miter lim="800000"/>
                <a:headEnd/>
                <a:tailEnd/>
              </a:ln>
              <a:extLst/>
            </p:spPr>
            <p:txBody>
              <a:bodyPr/>
              <a:lstStyle/>
              <a:p>
                <a:endParaRPr lang="en-US"/>
              </a:p>
            </p:txBody>
          </p:sp>
          <p:sp>
            <p:nvSpPr>
              <p:cNvPr id="11804" name="Rectangle 90"/>
              <p:cNvSpPr>
                <a:spLocks noChangeArrowheads="1"/>
              </p:cNvSpPr>
              <p:nvPr/>
            </p:nvSpPr>
            <p:spPr bwMode="auto">
              <a:xfrm>
                <a:off x="1857" y="1823"/>
                <a:ext cx="241" cy="56"/>
              </a:xfrm>
              <a:prstGeom prst="rect">
                <a:avLst/>
              </a:prstGeom>
              <a:grpFill/>
              <a:ln w="12600">
                <a:solidFill>
                  <a:srgbClr val="000000"/>
                </a:solidFill>
                <a:miter lim="800000"/>
                <a:headEnd/>
                <a:tailEnd/>
              </a:ln>
            </p:spPr>
            <p:txBody>
              <a:bodyPr wrap="none" anchor="ctr"/>
              <a:lstStyle/>
              <a:p>
                <a:endParaRPr lang="en-US" altLang="en-US"/>
              </a:p>
            </p:txBody>
          </p:sp>
          <p:sp>
            <p:nvSpPr>
              <p:cNvPr id="11805" name="Line 91"/>
              <p:cNvSpPr>
                <a:spLocks noChangeShapeType="1"/>
              </p:cNvSpPr>
              <p:nvPr/>
            </p:nvSpPr>
            <p:spPr bwMode="auto">
              <a:xfrm>
                <a:off x="1869" y="1859"/>
                <a:ext cx="0" cy="9"/>
              </a:xfrm>
              <a:prstGeom prst="line">
                <a:avLst/>
              </a:prstGeom>
              <a:grpFill/>
              <a:ln w="12600">
                <a:solidFill>
                  <a:srgbClr val="000000"/>
                </a:solidFill>
                <a:miter lim="800000"/>
                <a:headEnd/>
                <a:tailEnd/>
              </a:ln>
              <a:extLst/>
            </p:spPr>
            <p:txBody>
              <a:bodyPr/>
              <a:lstStyle/>
              <a:p>
                <a:endParaRPr lang="en-US"/>
              </a:p>
            </p:txBody>
          </p:sp>
          <p:sp>
            <p:nvSpPr>
              <p:cNvPr id="11806" name="Line 92"/>
              <p:cNvSpPr>
                <a:spLocks noChangeShapeType="1"/>
              </p:cNvSpPr>
              <p:nvPr/>
            </p:nvSpPr>
            <p:spPr bwMode="auto">
              <a:xfrm>
                <a:off x="1875" y="1859"/>
                <a:ext cx="0" cy="9"/>
              </a:xfrm>
              <a:prstGeom prst="line">
                <a:avLst/>
              </a:prstGeom>
              <a:grpFill/>
              <a:ln w="12600">
                <a:solidFill>
                  <a:srgbClr val="000000"/>
                </a:solidFill>
                <a:miter lim="800000"/>
                <a:headEnd/>
                <a:tailEnd/>
              </a:ln>
              <a:extLst/>
            </p:spPr>
            <p:txBody>
              <a:bodyPr/>
              <a:lstStyle/>
              <a:p>
                <a:endParaRPr lang="en-US"/>
              </a:p>
            </p:txBody>
          </p:sp>
          <p:sp>
            <p:nvSpPr>
              <p:cNvPr id="11807" name="Line 93"/>
              <p:cNvSpPr>
                <a:spLocks noChangeShapeType="1"/>
              </p:cNvSpPr>
              <p:nvPr/>
            </p:nvSpPr>
            <p:spPr bwMode="auto">
              <a:xfrm>
                <a:off x="1881" y="1859"/>
                <a:ext cx="0" cy="9"/>
              </a:xfrm>
              <a:prstGeom prst="line">
                <a:avLst/>
              </a:prstGeom>
              <a:grpFill/>
              <a:ln w="12600">
                <a:solidFill>
                  <a:srgbClr val="000000"/>
                </a:solidFill>
                <a:miter lim="800000"/>
                <a:headEnd/>
                <a:tailEnd/>
              </a:ln>
              <a:extLst/>
            </p:spPr>
            <p:txBody>
              <a:bodyPr/>
              <a:lstStyle/>
              <a:p>
                <a:endParaRPr lang="en-US"/>
              </a:p>
            </p:txBody>
          </p:sp>
          <p:sp>
            <p:nvSpPr>
              <p:cNvPr id="11808" name="Line 94"/>
              <p:cNvSpPr>
                <a:spLocks noChangeShapeType="1"/>
              </p:cNvSpPr>
              <p:nvPr/>
            </p:nvSpPr>
            <p:spPr bwMode="auto">
              <a:xfrm>
                <a:off x="1888" y="1859"/>
                <a:ext cx="0" cy="9"/>
              </a:xfrm>
              <a:prstGeom prst="line">
                <a:avLst/>
              </a:prstGeom>
              <a:grpFill/>
              <a:ln w="12600">
                <a:solidFill>
                  <a:srgbClr val="000000"/>
                </a:solidFill>
                <a:miter lim="800000"/>
                <a:headEnd/>
                <a:tailEnd/>
              </a:ln>
              <a:extLst/>
            </p:spPr>
            <p:txBody>
              <a:bodyPr/>
              <a:lstStyle/>
              <a:p>
                <a:endParaRPr lang="en-US"/>
              </a:p>
            </p:txBody>
          </p:sp>
          <p:sp>
            <p:nvSpPr>
              <p:cNvPr id="11809" name="Line 95"/>
              <p:cNvSpPr>
                <a:spLocks noChangeShapeType="1"/>
              </p:cNvSpPr>
              <p:nvPr/>
            </p:nvSpPr>
            <p:spPr bwMode="auto">
              <a:xfrm>
                <a:off x="1894" y="1859"/>
                <a:ext cx="0" cy="9"/>
              </a:xfrm>
              <a:prstGeom prst="line">
                <a:avLst/>
              </a:prstGeom>
              <a:grpFill/>
              <a:ln w="12600">
                <a:solidFill>
                  <a:srgbClr val="000000"/>
                </a:solidFill>
                <a:miter lim="800000"/>
                <a:headEnd/>
                <a:tailEnd/>
              </a:ln>
              <a:extLst/>
            </p:spPr>
            <p:txBody>
              <a:bodyPr/>
              <a:lstStyle/>
              <a:p>
                <a:endParaRPr lang="en-US"/>
              </a:p>
            </p:txBody>
          </p:sp>
          <p:sp>
            <p:nvSpPr>
              <p:cNvPr id="11810" name="Line 96"/>
              <p:cNvSpPr>
                <a:spLocks noChangeShapeType="1"/>
              </p:cNvSpPr>
              <p:nvPr/>
            </p:nvSpPr>
            <p:spPr bwMode="auto">
              <a:xfrm>
                <a:off x="1900" y="1859"/>
                <a:ext cx="0" cy="9"/>
              </a:xfrm>
              <a:prstGeom prst="line">
                <a:avLst/>
              </a:prstGeom>
              <a:grpFill/>
              <a:ln w="12600">
                <a:solidFill>
                  <a:srgbClr val="000000"/>
                </a:solidFill>
                <a:miter lim="800000"/>
                <a:headEnd/>
                <a:tailEnd/>
              </a:ln>
              <a:extLst/>
            </p:spPr>
            <p:txBody>
              <a:bodyPr/>
              <a:lstStyle/>
              <a:p>
                <a:endParaRPr lang="en-US"/>
              </a:p>
            </p:txBody>
          </p:sp>
          <p:sp>
            <p:nvSpPr>
              <p:cNvPr id="11811" name="Line 97"/>
              <p:cNvSpPr>
                <a:spLocks noChangeShapeType="1"/>
              </p:cNvSpPr>
              <p:nvPr/>
            </p:nvSpPr>
            <p:spPr bwMode="auto">
              <a:xfrm>
                <a:off x="1907" y="1859"/>
                <a:ext cx="0" cy="9"/>
              </a:xfrm>
              <a:prstGeom prst="line">
                <a:avLst/>
              </a:prstGeom>
              <a:grpFill/>
              <a:ln w="12600">
                <a:solidFill>
                  <a:srgbClr val="000000"/>
                </a:solidFill>
                <a:miter lim="800000"/>
                <a:headEnd/>
                <a:tailEnd/>
              </a:ln>
              <a:extLst/>
            </p:spPr>
            <p:txBody>
              <a:bodyPr/>
              <a:lstStyle/>
              <a:p>
                <a:endParaRPr lang="en-US"/>
              </a:p>
            </p:txBody>
          </p:sp>
          <p:sp>
            <p:nvSpPr>
              <p:cNvPr id="11812" name="Line 98"/>
              <p:cNvSpPr>
                <a:spLocks noChangeShapeType="1"/>
              </p:cNvSpPr>
              <p:nvPr/>
            </p:nvSpPr>
            <p:spPr bwMode="auto">
              <a:xfrm>
                <a:off x="1913" y="1859"/>
                <a:ext cx="0" cy="9"/>
              </a:xfrm>
              <a:prstGeom prst="line">
                <a:avLst/>
              </a:prstGeom>
              <a:grpFill/>
              <a:ln w="12600">
                <a:solidFill>
                  <a:srgbClr val="000000"/>
                </a:solidFill>
                <a:miter lim="800000"/>
                <a:headEnd/>
                <a:tailEnd/>
              </a:ln>
              <a:extLst/>
            </p:spPr>
            <p:txBody>
              <a:bodyPr/>
              <a:lstStyle/>
              <a:p>
                <a:endParaRPr lang="en-US"/>
              </a:p>
            </p:txBody>
          </p:sp>
          <p:sp>
            <p:nvSpPr>
              <p:cNvPr id="11813" name="Line 99"/>
              <p:cNvSpPr>
                <a:spLocks noChangeShapeType="1"/>
              </p:cNvSpPr>
              <p:nvPr/>
            </p:nvSpPr>
            <p:spPr bwMode="auto">
              <a:xfrm>
                <a:off x="1919" y="1859"/>
                <a:ext cx="0" cy="9"/>
              </a:xfrm>
              <a:prstGeom prst="line">
                <a:avLst/>
              </a:prstGeom>
              <a:grpFill/>
              <a:ln w="12600">
                <a:solidFill>
                  <a:srgbClr val="000000"/>
                </a:solidFill>
                <a:miter lim="800000"/>
                <a:headEnd/>
                <a:tailEnd/>
              </a:ln>
              <a:extLst/>
            </p:spPr>
            <p:txBody>
              <a:bodyPr/>
              <a:lstStyle/>
              <a:p>
                <a:endParaRPr lang="en-US"/>
              </a:p>
            </p:txBody>
          </p:sp>
          <p:sp>
            <p:nvSpPr>
              <p:cNvPr id="11814" name="Line 100"/>
              <p:cNvSpPr>
                <a:spLocks noChangeShapeType="1"/>
              </p:cNvSpPr>
              <p:nvPr/>
            </p:nvSpPr>
            <p:spPr bwMode="auto">
              <a:xfrm>
                <a:off x="1925" y="1859"/>
                <a:ext cx="0" cy="9"/>
              </a:xfrm>
              <a:prstGeom prst="line">
                <a:avLst/>
              </a:prstGeom>
              <a:grpFill/>
              <a:ln w="12600">
                <a:solidFill>
                  <a:srgbClr val="000000"/>
                </a:solidFill>
                <a:miter lim="800000"/>
                <a:headEnd/>
                <a:tailEnd/>
              </a:ln>
              <a:extLst/>
            </p:spPr>
            <p:txBody>
              <a:bodyPr/>
              <a:lstStyle/>
              <a:p>
                <a:endParaRPr lang="en-US"/>
              </a:p>
            </p:txBody>
          </p:sp>
          <p:sp>
            <p:nvSpPr>
              <p:cNvPr id="11815" name="Line 101"/>
              <p:cNvSpPr>
                <a:spLocks noChangeShapeType="1"/>
              </p:cNvSpPr>
              <p:nvPr/>
            </p:nvSpPr>
            <p:spPr bwMode="auto">
              <a:xfrm>
                <a:off x="1932" y="1859"/>
                <a:ext cx="0" cy="9"/>
              </a:xfrm>
              <a:prstGeom prst="line">
                <a:avLst/>
              </a:prstGeom>
              <a:grpFill/>
              <a:ln w="12600">
                <a:solidFill>
                  <a:srgbClr val="000000"/>
                </a:solidFill>
                <a:miter lim="800000"/>
                <a:headEnd/>
                <a:tailEnd/>
              </a:ln>
              <a:extLst/>
            </p:spPr>
            <p:txBody>
              <a:bodyPr/>
              <a:lstStyle/>
              <a:p>
                <a:endParaRPr lang="en-US"/>
              </a:p>
            </p:txBody>
          </p:sp>
          <p:sp>
            <p:nvSpPr>
              <p:cNvPr id="11816" name="Line 102"/>
              <p:cNvSpPr>
                <a:spLocks noChangeShapeType="1"/>
              </p:cNvSpPr>
              <p:nvPr/>
            </p:nvSpPr>
            <p:spPr bwMode="auto">
              <a:xfrm>
                <a:off x="1938" y="1859"/>
                <a:ext cx="0" cy="9"/>
              </a:xfrm>
              <a:prstGeom prst="line">
                <a:avLst/>
              </a:prstGeom>
              <a:grpFill/>
              <a:ln w="12600">
                <a:solidFill>
                  <a:srgbClr val="000000"/>
                </a:solidFill>
                <a:miter lim="800000"/>
                <a:headEnd/>
                <a:tailEnd/>
              </a:ln>
              <a:extLst/>
            </p:spPr>
            <p:txBody>
              <a:bodyPr/>
              <a:lstStyle/>
              <a:p>
                <a:endParaRPr lang="en-US"/>
              </a:p>
            </p:txBody>
          </p:sp>
          <p:sp>
            <p:nvSpPr>
              <p:cNvPr id="11817" name="Line 103"/>
              <p:cNvSpPr>
                <a:spLocks noChangeShapeType="1"/>
              </p:cNvSpPr>
              <p:nvPr/>
            </p:nvSpPr>
            <p:spPr bwMode="auto">
              <a:xfrm>
                <a:off x="1945" y="1859"/>
                <a:ext cx="0" cy="9"/>
              </a:xfrm>
              <a:prstGeom prst="line">
                <a:avLst/>
              </a:prstGeom>
              <a:grpFill/>
              <a:ln w="12600">
                <a:solidFill>
                  <a:srgbClr val="000000"/>
                </a:solidFill>
                <a:miter lim="800000"/>
                <a:headEnd/>
                <a:tailEnd/>
              </a:ln>
              <a:extLst/>
            </p:spPr>
            <p:txBody>
              <a:bodyPr/>
              <a:lstStyle/>
              <a:p>
                <a:endParaRPr lang="en-US"/>
              </a:p>
            </p:txBody>
          </p:sp>
          <p:sp>
            <p:nvSpPr>
              <p:cNvPr id="11818" name="Line 104"/>
              <p:cNvSpPr>
                <a:spLocks noChangeShapeType="1"/>
              </p:cNvSpPr>
              <p:nvPr/>
            </p:nvSpPr>
            <p:spPr bwMode="auto">
              <a:xfrm>
                <a:off x="1951" y="1859"/>
                <a:ext cx="0" cy="9"/>
              </a:xfrm>
              <a:prstGeom prst="line">
                <a:avLst/>
              </a:prstGeom>
              <a:grpFill/>
              <a:ln w="12600">
                <a:solidFill>
                  <a:srgbClr val="000000"/>
                </a:solidFill>
                <a:miter lim="800000"/>
                <a:headEnd/>
                <a:tailEnd/>
              </a:ln>
              <a:extLst/>
            </p:spPr>
            <p:txBody>
              <a:bodyPr/>
              <a:lstStyle/>
              <a:p>
                <a:endParaRPr lang="en-US"/>
              </a:p>
            </p:txBody>
          </p:sp>
          <p:sp>
            <p:nvSpPr>
              <p:cNvPr id="11819" name="Line 105"/>
              <p:cNvSpPr>
                <a:spLocks noChangeShapeType="1"/>
              </p:cNvSpPr>
              <p:nvPr/>
            </p:nvSpPr>
            <p:spPr bwMode="auto">
              <a:xfrm>
                <a:off x="1957" y="1859"/>
                <a:ext cx="0" cy="9"/>
              </a:xfrm>
              <a:prstGeom prst="line">
                <a:avLst/>
              </a:prstGeom>
              <a:grpFill/>
              <a:ln w="12600">
                <a:solidFill>
                  <a:srgbClr val="000000"/>
                </a:solidFill>
                <a:miter lim="800000"/>
                <a:headEnd/>
                <a:tailEnd/>
              </a:ln>
              <a:extLst/>
            </p:spPr>
            <p:txBody>
              <a:bodyPr/>
              <a:lstStyle/>
              <a:p>
                <a:endParaRPr lang="en-US"/>
              </a:p>
            </p:txBody>
          </p:sp>
          <p:sp>
            <p:nvSpPr>
              <p:cNvPr id="11820" name="Line 106"/>
              <p:cNvSpPr>
                <a:spLocks noChangeShapeType="1"/>
              </p:cNvSpPr>
              <p:nvPr/>
            </p:nvSpPr>
            <p:spPr bwMode="auto">
              <a:xfrm>
                <a:off x="1964" y="1859"/>
                <a:ext cx="0" cy="9"/>
              </a:xfrm>
              <a:prstGeom prst="line">
                <a:avLst/>
              </a:prstGeom>
              <a:grpFill/>
              <a:ln w="12600">
                <a:solidFill>
                  <a:srgbClr val="000000"/>
                </a:solidFill>
                <a:miter lim="800000"/>
                <a:headEnd/>
                <a:tailEnd/>
              </a:ln>
              <a:extLst/>
            </p:spPr>
            <p:txBody>
              <a:bodyPr/>
              <a:lstStyle/>
              <a:p>
                <a:endParaRPr lang="en-US"/>
              </a:p>
            </p:txBody>
          </p:sp>
          <p:sp>
            <p:nvSpPr>
              <p:cNvPr id="11821" name="Line 107"/>
              <p:cNvSpPr>
                <a:spLocks noChangeShapeType="1"/>
              </p:cNvSpPr>
              <p:nvPr/>
            </p:nvSpPr>
            <p:spPr bwMode="auto">
              <a:xfrm>
                <a:off x="1970" y="1859"/>
                <a:ext cx="0" cy="9"/>
              </a:xfrm>
              <a:prstGeom prst="line">
                <a:avLst/>
              </a:prstGeom>
              <a:grpFill/>
              <a:ln w="12600">
                <a:solidFill>
                  <a:srgbClr val="000000"/>
                </a:solidFill>
                <a:miter lim="800000"/>
                <a:headEnd/>
                <a:tailEnd/>
              </a:ln>
              <a:extLst/>
            </p:spPr>
            <p:txBody>
              <a:bodyPr/>
              <a:lstStyle/>
              <a:p>
                <a:endParaRPr lang="en-US"/>
              </a:p>
            </p:txBody>
          </p:sp>
          <p:sp>
            <p:nvSpPr>
              <p:cNvPr id="11822" name="Line 108"/>
              <p:cNvSpPr>
                <a:spLocks noChangeShapeType="1"/>
              </p:cNvSpPr>
              <p:nvPr/>
            </p:nvSpPr>
            <p:spPr bwMode="auto">
              <a:xfrm>
                <a:off x="1976" y="1859"/>
                <a:ext cx="0" cy="9"/>
              </a:xfrm>
              <a:prstGeom prst="line">
                <a:avLst/>
              </a:prstGeom>
              <a:grpFill/>
              <a:ln w="12600">
                <a:solidFill>
                  <a:srgbClr val="000000"/>
                </a:solidFill>
                <a:miter lim="800000"/>
                <a:headEnd/>
                <a:tailEnd/>
              </a:ln>
              <a:extLst/>
            </p:spPr>
            <p:txBody>
              <a:bodyPr/>
              <a:lstStyle/>
              <a:p>
                <a:endParaRPr lang="en-US"/>
              </a:p>
            </p:txBody>
          </p:sp>
          <p:sp>
            <p:nvSpPr>
              <p:cNvPr id="11823" name="Line 109"/>
              <p:cNvSpPr>
                <a:spLocks noChangeShapeType="1"/>
              </p:cNvSpPr>
              <p:nvPr/>
            </p:nvSpPr>
            <p:spPr bwMode="auto">
              <a:xfrm>
                <a:off x="1982" y="1859"/>
                <a:ext cx="0" cy="9"/>
              </a:xfrm>
              <a:prstGeom prst="line">
                <a:avLst/>
              </a:prstGeom>
              <a:grpFill/>
              <a:ln w="12600">
                <a:solidFill>
                  <a:srgbClr val="000000"/>
                </a:solidFill>
                <a:miter lim="800000"/>
                <a:headEnd/>
                <a:tailEnd/>
              </a:ln>
              <a:extLst/>
            </p:spPr>
            <p:txBody>
              <a:bodyPr/>
              <a:lstStyle/>
              <a:p>
                <a:endParaRPr lang="en-US"/>
              </a:p>
            </p:txBody>
          </p:sp>
          <p:sp>
            <p:nvSpPr>
              <p:cNvPr id="11824" name="Rectangle 110"/>
              <p:cNvSpPr>
                <a:spLocks noChangeArrowheads="1"/>
              </p:cNvSpPr>
              <p:nvPr/>
            </p:nvSpPr>
            <p:spPr bwMode="auto">
              <a:xfrm>
                <a:off x="2039" y="1840"/>
                <a:ext cx="20" cy="4"/>
              </a:xfrm>
              <a:prstGeom prst="rect">
                <a:avLst/>
              </a:prstGeom>
              <a:grpFill/>
              <a:ln w="12600">
                <a:solidFill>
                  <a:srgbClr val="000000"/>
                </a:solidFill>
                <a:miter lim="800000"/>
                <a:headEnd/>
                <a:tailEnd/>
              </a:ln>
            </p:spPr>
            <p:txBody>
              <a:bodyPr wrap="none" anchor="ctr"/>
              <a:lstStyle/>
              <a:p>
                <a:endParaRPr lang="en-US" altLang="en-US"/>
              </a:p>
            </p:txBody>
          </p:sp>
          <p:sp>
            <p:nvSpPr>
              <p:cNvPr id="11825" name="Rectangle 111"/>
              <p:cNvSpPr>
                <a:spLocks noChangeArrowheads="1"/>
              </p:cNvSpPr>
              <p:nvPr/>
            </p:nvSpPr>
            <p:spPr bwMode="auto">
              <a:xfrm>
                <a:off x="2013" y="1841"/>
                <a:ext cx="72" cy="2"/>
              </a:xfrm>
              <a:prstGeom prst="rect">
                <a:avLst/>
              </a:prstGeom>
              <a:grpFill/>
              <a:ln w="12600">
                <a:solidFill>
                  <a:srgbClr val="000000"/>
                </a:solidFill>
                <a:miter lim="800000"/>
                <a:headEnd/>
                <a:tailEnd/>
              </a:ln>
            </p:spPr>
            <p:txBody>
              <a:bodyPr wrap="none" anchor="ctr"/>
              <a:lstStyle/>
              <a:p>
                <a:endParaRPr lang="en-US" altLang="en-US"/>
              </a:p>
            </p:txBody>
          </p:sp>
          <p:sp>
            <p:nvSpPr>
              <p:cNvPr id="11826" name="Rectangle 112"/>
              <p:cNvSpPr>
                <a:spLocks noChangeArrowheads="1"/>
              </p:cNvSpPr>
              <p:nvPr/>
            </p:nvSpPr>
            <p:spPr bwMode="auto">
              <a:xfrm>
                <a:off x="2039" y="1859"/>
                <a:ext cx="20" cy="5"/>
              </a:xfrm>
              <a:prstGeom prst="rect">
                <a:avLst/>
              </a:prstGeom>
              <a:grpFill/>
              <a:ln w="12600">
                <a:solidFill>
                  <a:srgbClr val="000000"/>
                </a:solidFill>
                <a:miter lim="800000"/>
                <a:headEnd/>
                <a:tailEnd/>
              </a:ln>
            </p:spPr>
            <p:txBody>
              <a:bodyPr wrap="none" anchor="ctr"/>
              <a:lstStyle/>
              <a:p>
                <a:endParaRPr lang="en-US" altLang="en-US"/>
              </a:p>
            </p:txBody>
          </p:sp>
          <p:sp>
            <p:nvSpPr>
              <p:cNvPr id="11827" name="Rectangle 113"/>
              <p:cNvSpPr>
                <a:spLocks noChangeArrowheads="1"/>
              </p:cNvSpPr>
              <p:nvPr/>
            </p:nvSpPr>
            <p:spPr bwMode="auto">
              <a:xfrm>
                <a:off x="2013" y="1862"/>
                <a:ext cx="72" cy="2"/>
              </a:xfrm>
              <a:prstGeom prst="rect">
                <a:avLst/>
              </a:prstGeom>
              <a:grpFill/>
              <a:ln w="12600">
                <a:solidFill>
                  <a:srgbClr val="000000"/>
                </a:solidFill>
                <a:miter lim="800000"/>
                <a:headEnd/>
                <a:tailEnd/>
              </a:ln>
            </p:spPr>
            <p:txBody>
              <a:bodyPr wrap="none" anchor="ctr"/>
              <a:lstStyle/>
              <a:p>
                <a:endParaRPr lang="en-US" altLang="en-US"/>
              </a:p>
            </p:txBody>
          </p:sp>
          <p:sp>
            <p:nvSpPr>
              <p:cNvPr id="11828" name="Freeform 114"/>
              <p:cNvSpPr>
                <a:spLocks noChangeArrowheads="1"/>
              </p:cNvSpPr>
              <p:nvPr/>
            </p:nvSpPr>
            <p:spPr bwMode="auto">
              <a:xfrm>
                <a:off x="1837" y="1893"/>
                <a:ext cx="282" cy="52"/>
              </a:xfrm>
              <a:custGeom>
                <a:avLst/>
                <a:gdLst>
                  <a:gd name="T0" fmla="*/ 19 w 283"/>
                  <a:gd name="T1" fmla="*/ 0 h 53"/>
                  <a:gd name="T2" fmla="*/ 262 w 283"/>
                  <a:gd name="T3" fmla="*/ 0 h 53"/>
                  <a:gd name="T4" fmla="*/ 280 w 283"/>
                  <a:gd name="T5" fmla="*/ 50 h 53"/>
                  <a:gd name="T6" fmla="*/ 0 w 283"/>
                  <a:gd name="T7" fmla="*/ 50 h 53"/>
                  <a:gd name="T8" fmla="*/ 19 w 283"/>
                  <a:gd name="T9" fmla="*/ 0 h 53"/>
                  <a:gd name="T10" fmla="*/ 0 60000 65536"/>
                  <a:gd name="T11" fmla="*/ 0 60000 65536"/>
                  <a:gd name="T12" fmla="*/ 0 60000 65536"/>
                  <a:gd name="T13" fmla="*/ 0 60000 65536"/>
                  <a:gd name="T14" fmla="*/ 0 60000 65536"/>
                  <a:gd name="T15" fmla="*/ 0 w 283"/>
                  <a:gd name="T16" fmla="*/ 0 h 53"/>
                  <a:gd name="T17" fmla="*/ 283 w 283"/>
                  <a:gd name="T18" fmla="*/ 53 h 53"/>
                </a:gdLst>
                <a:ahLst/>
                <a:cxnLst>
                  <a:cxn ang="T10">
                    <a:pos x="T0" y="T1"/>
                  </a:cxn>
                  <a:cxn ang="T11">
                    <a:pos x="T2" y="T3"/>
                  </a:cxn>
                  <a:cxn ang="T12">
                    <a:pos x="T4" y="T5"/>
                  </a:cxn>
                  <a:cxn ang="T13">
                    <a:pos x="T6" y="T7"/>
                  </a:cxn>
                  <a:cxn ang="T14">
                    <a:pos x="T8" y="T9"/>
                  </a:cxn>
                </a:cxnLst>
                <a:rect l="T15" t="T16" r="T17" b="T18"/>
                <a:pathLst>
                  <a:path w="283" h="53">
                    <a:moveTo>
                      <a:pt x="19" y="0"/>
                    </a:moveTo>
                    <a:lnTo>
                      <a:pt x="264" y="0"/>
                    </a:lnTo>
                    <a:lnTo>
                      <a:pt x="282" y="52"/>
                    </a:lnTo>
                    <a:lnTo>
                      <a:pt x="0" y="52"/>
                    </a:lnTo>
                    <a:lnTo>
                      <a:pt x="19" y="0"/>
                    </a:lnTo>
                  </a:path>
                </a:pathLst>
              </a:custGeom>
              <a:grpFill/>
              <a:ln w="12600">
                <a:solidFill>
                  <a:srgbClr val="000000"/>
                </a:solidFill>
                <a:round/>
                <a:headEnd/>
                <a:tailEnd/>
              </a:ln>
              <a:extLst/>
            </p:spPr>
            <p:txBody>
              <a:bodyPr wrap="none" anchor="ctr"/>
              <a:lstStyle/>
              <a:p>
                <a:endParaRPr lang="en-US"/>
              </a:p>
            </p:txBody>
          </p:sp>
          <p:sp>
            <p:nvSpPr>
              <p:cNvPr id="11829" name="Freeform 115"/>
              <p:cNvSpPr>
                <a:spLocks noChangeArrowheads="1"/>
              </p:cNvSpPr>
              <p:nvPr/>
            </p:nvSpPr>
            <p:spPr bwMode="auto">
              <a:xfrm>
                <a:off x="1837" y="1944"/>
                <a:ext cx="282" cy="10"/>
              </a:xfrm>
              <a:custGeom>
                <a:avLst/>
                <a:gdLst>
                  <a:gd name="T0" fmla="*/ 0 w 283"/>
                  <a:gd name="T1" fmla="*/ 0 h 11"/>
                  <a:gd name="T2" fmla="*/ 0 w 283"/>
                  <a:gd name="T3" fmla="*/ 8 h 11"/>
                  <a:gd name="T4" fmla="*/ 280 w 283"/>
                  <a:gd name="T5" fmla="*/ 8 h 11"/>
                  <a:gd name="T6" fmla="*/ 280 w 283"/>
                  <a:gd name="T7" fmla="*/ 0 h 11"/>
                  <a:gd name="T8" fmla="*/ 0 60000 65536"/>
                  <a:gd name="T9" fmla="*/ 0 60000 65536"/>
                  <a:gd name="T10" fmla="*/ 0 60000 65536"/>
                  <a:gd name="T11" fmla="*/ 0 60000 65536"/>
                  <a:gd name="T12" fmla="*/ 0 w 283"/>
                  <a:gd name="T13" fmla="*/ 0 h 11"/>
                  <a:gd name="T14" fmla="*/ 283 w 283"/>
                  <a:gd name="T15" fmla="*/ 11 h 11"/>
                </a:gdLst>
                <a:ahLst/>
                <a:cxnLst>
                  <a:cxn ang="T8">
                    <a:pos x="T0" y="T1"/>
                  </a:cxn>
                  <a:cxn ang="T9">
                    <a:pos x="T2" y="T3"/>
                  </a:cxn>
                  <a:cxn ang="T10">
                    <a:pos x="T4" y="T5"/>
                  </a:cxn>
                  <a:cxn ang="T11">
                    <a:pos x="T6" y="T7"/>
                  </a:cxn>
                </a:cxnLst>
                <a:rect l="T12" t="T13" r="T14" b="T15"/>
                <a:pathLst>
                  <a:path w="283" h="11">
                    <a:moveTo>
                      <a:pt x="0" y="0"/>
                    </a:moveTo>
                    <a:lnTo>
                      <a:pt x="0" y="10"/>
                    </a:lnTo>
                    <a:lnTo>
                      <a:pt x="282" y="10"/>
                    </a:lnTo>
                    <a:lnTo>
                      <a:pt x="282" y="0"/>
                    </a:lnTo>
                  </a:path>
                </a:pathLst>
              </a:custGeom>
              <a:grpFill/>
              <a:ln w="12600">
                <a:solidFill>
                  <a:srgbClr val="000000"/>
                </a:solidFill>
                <a:round/>
                <a:headEnd/>
                <a:tailEnd/>
              </a:ln>
              <a:extLst/>
            </p:spPr>
            <p:txBody>
              <a:bodyPr wrap="none" anchor="ctr"/>
              <a:lstStyle/>
              <a:p>
                <a:endParaRPr lang="en-US"/>
              </a:p>
            </p:txBody>
          </p:sp>
          <p:sp>
            <p:nvSpPr>
              <p:cNvPr id="11830" name="Line 116"/>
              <p:cNvSpPr>
                <a:spLocks noChangeShapeType="1"/>
              </p:cNvSpPr>
              <p:nvPr/>
            </p:nvSpPr>
            <p:spPr bwMode="auto">
              <a:xfrm>
                <a:off x="1875" y="1898"/>
                <a:ext cx="140" cy="0"/>
              </a:xfrm>
              <a:prstGeom prst="line">
                <a:avLst/>
              </a:prstGeom>
              <a:grpFill/>
              <a:ln w="12600">
                <a:solidFill>
                  <a:srgbClr val="000000"/>
                </a:solidFill>
                <a:miter lim="800000"/>
                <a:headEnd/>
                <a:tailEnd/>
              </a:ln>
              <a:extLst/>
            </p:spPr>
            <p:txBody>
              <a:bodyPr/>
              <a:lstStyle/>
              <a:p>
                <a:endParaRPr lang="en-US"/>
              </a:p>
            </p:txBody>
          </p:sp>
          <p:sp>
            <p:nvSpPr>
              <p:cNvPr id="11831" name="Line 117"/>
              <p:cNvSpPr>
                <a:spLocks noChangeShapeType="1"/>
              </p:cNvSpPr>
              <p:nvPr/>
            </p:nvSpPr>
            <p:spPr bwMode="auto">
              <a:xfrm>
                <a:off x="1871" y="1909"/>
                <a:ext cx="146" cy="0"/>
              </a:xfrm>
              <a:prstGeom prst="line">
                <a:avLst/>
              </a:prstGeom>
              <a:grpFill/>
              <a:ln w="12600">
                <a:solidFill>
                  <a:srgbClr val="000000"/>
                </a:solidFill>
                <a:miter lim="800000"/>
                <a:headEnd/>
                <a:tailEnd/>
              </a:ln>
              <a:extLst/>
            </p:spPr>
            <p:txBody>
              <a:bodyPr/>
              <a:lstStyle/>
              <a:p>
                <a:endParaRPr lang="en-US"/>
              </a:p>
            </p:txBody>
          </p:sp>
          <p:sp>
            <p:nvSpPr>
              <p:cNvPr id="11832" name="Line 118"/>
              <p:cNvSpPr>
                <a:spLocks noChangeShapeType="1"/>
              </p:cNvSpPr>
              <p:nvPr/>
            </p:nvSpPr>
            <p:spPr bwMode="auto">
              <a:xfrm>
                <a:off x="1869" y="1918"/>
                <a:ext cx="149" cy="0"/>
              </a:xfrm>
              <a:prstGeom prst="line">
                <a:avLst/>
              </a:prstGeom>
              <a:grpFill/>
              <a:ln w="12600">
                <a:solidFill>
                  <a:srgbClr val="000000"/>
                </a:solidFill>
                <a:miter lim="800000"/>
                <a:headEnd/>
                <a:tailEnd/>
              </a:ln>
              <a:extLst/>
            </p:spPr>
            <p:txBody>
              <a:bodyPr/>
              <a:lstStyle/>
              <a:p>
                <a:endParaRPr lang="en-US"/>
              </a:p>
            </p:txBody>
          </p:sp>
          <p:sp>
            <p:nvSpPr>
              <p:cNvPr id="11833" name="Line 119"/>
              <p:cNvSpPr>
                <a:spLocks noChangeShapeType="1"/>
              </p:cNvSpPr>
              <p:nvPr/>
            </p:nvSpPr>
            <p:spPr bwMode="auto">
              <a:xfrm>
                <a:off x="1865" y="1928"/>
                <a:ext cx="155" cy="0"/>
              </a:xfrm>
              <a:prstGeom prst="line">
                <a:avLst/>
              </a:prstGeom>
              <a:grpFill/>
              <a:ln w="12600">
                <a:solidFill>
                  <a:srgbClr val="000000"/>
                </a:solidFill>
                <a:miter lim="800000"/>
                <a:headEnd/>
                <a:tailEnd/>
              </a:ln>
              <a:extLst/>
            </p:spPr>
            <p:txBody>
              <a:bodyPr/>
              <a:lstStyle/>
              <a:p>
                <a:endParaRPr lang="en-US"/>
              </a:p>
            </p:txBody>
          </p:sp>
          <p:sp>
            <p:nvSpPr>
              <p:cNvPr id="11834" name="Line 120"/>
              <p:cNvSpPr>
                <a:spLocks noChangeShapeType="1"/>
              </p:cNvSpPr>
              <p:nvPr/>
            </p:nvSpPr>
            <p:spPr bwMode="auto">
              <a:xfrm>
                <a:off x="1997" y="1905"/>
                <a:ext cx="0" cy="18"/>
              </a:xfrm>
              <a:prstGeom prst="line">
                <a:avLst/>
              </a:prstGeom>
              <a:grpFill/>
              <a:ln w="12600">
                <a:solidFill>
                  <a:srgbClr val="000000"/>
                </a:solidFill>
                <a:miter lim="800000"/>
                <a:headEnd/>
                <a:tailEnd/>
              </a:ln>
              <a:extLst/>
            </p:spPr>
            <p:txBody>
              <a:bodyPr/>
              <a:lstStyle/>
              <a:p>
                <a:endParaRPr lang="en-US"/>
              </a:p>
            </p:txBody>
          </p:sp>
          <p:sp>
            <p:nvSpPr>
              <p:cNvPr id="11835" name="Line 121"/>
              <p:cNvSpPr>
                <a:spLocks noChangeShapeType="1"/>
              </p:cNvSpPr>
              <p:nvPr/>
            </p:nvSpPr>
            <p:spPr bwMode="auto">
              <a:xfrm>
                <a:off x="2010" y="1905"/>
                <a:ext cx="2" cy="28"/>
              </a:xfrm>
              <a:prstGeom prst="line">
                <a:avLst/>
              </a:prstGeom>
              <a:grpFill/>
              <a:ln w="12600">
                <a:solidFill>
                  <a:srgbClr val="000000"/>
                </a:solidFill>
                <a:miter lim="800000"/>
                <a:headEnd/>
                <a:tailEnd/>
              </a:ln>
              <a:extLst/>
            </p:spPr>
            <p:txBody>
              <a:bodyPr/>
              <a:lstStyle/>
              <a:p>
                <a:endParaRPr lang="en-US"/>
              </a:p>
            </p:txBody>
          </p:sp>
          <p:sp>
            <p:nvSpPr>
              <p:cNvPr id="11836" name="Line 122"/>
              <p:cNvSpPr>
                <a:spLocks noChangeShapeType="1"/>
              </p:cNvSpPr>
              <p:nvPr/>
            </p:nvSpPr>
            <p:spPr bwMode="auto">
              <a:xfrm>
                <a:off x="2023" y="1905"/>
                <a:ext cx="1" cy="28"/>
              </a:xfrm>
              <a:prstGeom prst="line">
                <a:avLst/>
              </a:prstGeom>
              <a:grpFill/>
              <a:ln w="12600">
                <a:solidFill>
                  <a:srgbClr val="000000"/>
                </a:solidFill>
                <a:miter lim="800000"/>
                <a:headEnd/>
                <a:tailEnd/>
              </a:ln>
              <a:extLst/>
            </p:spPr>
            <p:txBody>
              <a:bodyPr/>
              <a:lstStyle/>
              <a:p>
                <a:endParaRPr lang="en-US"/>
              </a:p>
            </p:txBody>
          </p:sp>
          <p:sp>
            <p:nvSpPr>
              <p:cNvPr id="11837" name="Line 123"/>
              <p:cNvSpPr>
                <a:spLocks noChangeShapeType="1"/>
              </p:cNvSpPr>
              <p:nvPr/>
            </p:nvSpPr>
            <p:spPr bwMode="auto">
              <a:xfrm>
                <a:off x="2057" y="1898"/>
                <a:ext cx="27" cy="0"/>
              </a:xfrm>
              <a:prstGeom prst="line">
                <a:avLst/>
              </a:prstGeom>
              <a:grpFill/>
              <a:ln w="12600">
                <a:solidFill>
                  <a:srgbClr val="000000"/>
                </a:solidFill>
                <a:miter lim="800000"/>
                <a:headEnd/>
                <a:tailEnd/>
              </a:ln>
              <a:extLst/>
            </p:spPr>
            <p:txBody>
              <a:bodyPr/>
              <a:lstStyle/>
              <a:p>
                <a:endParaRPr lang="en-US"/>
              </a:p>
            </p:txBody>
          </p:sp>
          <p:sp>
            <p:nvSpPr>
              <p:cNvPr id="11838" name="Line 124"/>
              <p:cNvSpPr>
                <a:spLocks noChangeShapeType="1"/>
              </p:cNvSpPr>
              <p:nvPr/>
            </p:nvSpPr>
            <p:spPr bwMode="auto">
              <a:xfrm>
                <a:off x="2059" y="1909"/>
                <a:ext cx="28" cy="0"/>
              </a:xfrm>
              <a:prstGeom prst="line">
                <a:avLst/>
              </a:prstGeom>
              <a:grpFill/>
              <a:ln w="12600">
                <a:solidFill>
                  <a:srgbClr val="000000"/>
                </a:solidFill>
                <a:miter lim="800000"/>
                <a:headEnd/>
                <a:tailEnd/>
              </a:ln>
              <a:extLst/>
            </p:spPr>
            <p:txBody>
              <a:bodyPr/>
              <a:lstStyle/>
              <a:p>
                <a:endParaRPr lang="en-US"/>
              </a:p>
            </p:txBody>
          </p:sp>
          <p:sp>
            <p:nvSpPr>
              <p:cNvPr id="11839" name="Line 125"/>
              <p:cNvSpPr>
                <a:spLocks noChangeShapeType="1"/>
              </p:cNvSpPr>
              <p:nvPr/>
            </p:nvSpPr>
            <p:spPr bwMode="auto">
              <a:xfrm>
                <a:off x="2061" y="1918"/>
                <a:ext cx="28" cy="0"/>
              </a:xfrm>
              <a:prstGeom prst="line">
                <a:avLst/>
              </a:prstGeom>
              <a:grpFill/>
              <a:ln w="12600">
                <a:solidFill>
                  <a:srgbClr val="000000"/>
                </a:solidFill>
                <a:miter lim="800000"/>
                <a:headEnd/>
                <a:tailEnd/>
              </a:ln>
              <a:extLst/>
            </p:spPr>
            <p:txBody>
              <a:bodyPr/>
              <a:lstStyle/>
              <a:p>
                <a:endParaRPr lang="en-US"/>
              </a:p>
            </p:txBody>
          </p:sp>
          <p:sp>
            <p:nvSpPr>
              <p:cNvPr id="11840" name="Line 126"/>
              <p:cNvSpPr>
                <a:spLocks noChangeShapeType="1"/>
              </p:cNvSpPr>
              <p:nvPr/>
            </p:nvSpPr>
            <p:spPr bwMode="auto">
              <a:xfrm>
                <a:off x="2063" y="1928"/>
                <a:ext cx="31" cy="0"/>
              </a:xfrm>
              <a:prstGeom prst="line">
                <a:avLst/>
              </a:prstGeom>
              <a:grpFill/>
              <a:ln w="12600">
                <a:solidFill>
                  <a:srgbClr val="000000"/>
                </a:solidFill>
                <a:miter lim="800000"/>
                <a:headEnd/>
                <a:tailEnd/>
              </a:ln>
              <a:extLst/>
            </p:spPr>
            <p:txBody>
              <a:bodyPr/>
              <a:lstStyle/>
              <a:p>
                <a:endParaRPr lang="en-US"/>
              </a:p>
            </p:txBody>
          </p:sp>
          <p:sp>
            <p:nvSpPr>
              <p:cNvPr id="11841" name="Line 127"/>
              <p:cNvSpPr>
                <a:spLocks noChangeShapeType="1"/>
              </p:cNvSpPr>
              <p:nvPr/>
            </p:nvSpPr>
            <p:spPr bwMode="auto">
              <a:xfrm>
                <a:off x="2064" y="1938"/>
                <a:ext cx="33" cy="0"/>
              </a:xfrm>
              <a:prstGeom prst="line">
                <a:avLst/>
              </a:prstGeom>
              <a:grpFill/>
              <a:ln w="12600">
                <a:solidFill>
                  <a:srgbClr val="000000"/>
                </a:solidFill>
                <a:miter lim="800000"/>
                <a:headEnd/>
                <a:tailEnd/>
              </a:ln>
              <a:extLst/>
            </p:spPr>
            <p:txBody>
              <a:bodyPr/>
              <a:lstStyle/>
              <a:p>
                <a:endParaRPr lang="en-US"/>
              </a:p>
            </p:txBody>
          </p:sp>
          <p:sp>
            <p:nvSpPr>
              <p:cNvPr id="11842" name="Line 128"/>
              <p:cNvSpPr>
                <a:spLocks noChangeShapeType="1"/>
              </p:cNvSpPr>
              <p:nvPr/>
            </p:nvSpPr>
            <p:spPr bwMode="auto">
              <a:xfrm>
                <a:off x="2053" y="1905"/>
                <a:ext cx="4" cy="30"/>
              </a:xfrm>
              <a:prstGeom prst="line">
                <a:avLst/>
              </a:prstGeom>
              <a:grpFill/>
              <a:ln w="12600">
                <a:solidFill>
                  <a:srgbClr val="000000"/>
                </a:solidFill>
                <a:miter lim="800000"/>
                <a:headEnd/>
                <a:tailEnd/>
              </a:ln>
              <a:extLst/>
            </p:spPr>
            <p:txBody>
              <a:bodyPr/>
              <a:lstStyle/>
              <a:p>
                <a:endParaRPr lang="en-US"/>
              </a:p>
            </p:txBody>
          </p:sp>
          <p:sp>
            <p:nvSpPr>
              <p:cNvPr id="11843" name="Line 129"/>
              <p:cNvSpPr>
                <a:spLocks noChangeShapeType="1"/>
              </p:cNvSpPr>
              <p:nvPr/>
            </p:nvSpPr>
            <p:spPr bwMode="auto">
              <a:xfrm>
                <a:off x="2066" y="1905"/>
                <a:ext cx="6" cy="30"/>
              </a:xfrm>
              <a:prstGeom prst="line">
                <a:avLst/>
              </a:prstGeom>
              <a:grpFill/>
              <a:ln w="12600">
                <a:solidFill>
                  <a:srgbClr val="000000"/>
                </a:solidFill>
                <a:miter lim="800000"/>
                <a:headEnd/>
                <a:tailEnd/>
              </a:ln>
              <a:extLst/>
            </p:spPr>
            <p:txBody>
              <a:bodyPr/>
              <a:lstStyle/>
              <a:p>
                <a:endParaRPr lang="en-US"/>
              </a:p>
            </p:txBody>
          </p:sp>
          <p:sp>
            <p:nvSpPr>
              <p:cNvPr id="11844" name="Line 130"/>
              <p:cNvSpPr>
                <a:spLocks noChangeShapeType="1"/>
              </p:cNvSpPr>
              <p:nvPr/>
            </p:nvSpPr>
            <p:spPr bwMode="auto">
              <a:xfrm>
                <a:off x="2082" y="1905"/>
                <a:ext cx="0" cy="30"/>
              </a:xfrm>
              <a:prstGeom prst="line">
                <a:avLst/>
              </a:prstGeom>
              <a:grpFill/>
              <a:ln w="12600">
                <a:solidFill>
                  <a:srgbClr val="000000"/>
                </a:solidFill>
                <a:miter lim="800000"/>
                <a:headEnd/>
                <a:tailEnd/>
              </a:ln>
              <a:extLst/>
            </p:spPr>
            <p:txBody>
              <a:bodyPr/>
              <a:lstStyle/>
              <a:p>
                <a:endParaRPr lang="en-US"/>
              </a:p>
            </p:txBody>
          </p:sp>
          <p:sp>
            <p:nvSpPr>
              <p:cNvPr id="11845" name="Line 131"/>
              <p:cNvSpPr>
                <a:spLocks noChangeShapeType="1"/>
              </p:cNvSpPr>
              <p:nvPr/>
            </p:nvSpPr>
            <p:spPr bwMode="auto">
              <a:xfrm>
                <a:off x="2095" y="1905"/>
                <a:ext cx="2" cy="30"/>
              </a:xfrm>
              <a:prstGeom prst="line">
                <a:avLst/>
              </a:prstGeom>
              <a:grpFill/>
              <a:ln w="12600">
                <a:solidFill>
                  <a:srgbClr val="000000"/>
                </a:solidFill>
                <a:miter lim="800000"/>
                <a:headEnd/>
                <a:tailEnd/>
              </a:ln>
              <a:extLst/>
            </p:spPr>
            <p:txBody>
              <a:bodyPr/>
              <a:lstStyle/>
              <a:p>
                <a:endParaRPr lang="en-US"/>
              </a:p>
            </p:txBody>
          </p:sp>
          <p:sp>
            <p:nvSpPr>
              <p:cNvPr id="11846" name="Rectangle 132"/>
              <p:cNvSpPr>
                <a:spLocks noChangeArrowheads="1"/>
              </p:cNvSpPr>
              <p:nvPr/>
            </p:nvSpPr>
            <p:spPr bwMode="auto">
              <a:xfrm>
                <a:off x="1962" y="1791"/>
                <a:ext cx="32" cy="1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847" name="Rectangle 133"/>
              <p:cNvSpPr>
                <a:spLocks noChangeArrowheads="1"/>
              </p:cNvSpPr>
              <p:nvPr/>
            </p:nvSpPr>
            <p:spPr bwMode="auto">
              <a:xfrm>
                <a:off x="1897" y="1661"/>
                <a:ext cx="95" cy="84"/>
              </a:xfrm>
              <a:prstGeom prst="rect">
                <a:avLst/>
              </a:prstGeom>
              <a:grpFill/>
              <a:ln w="12600">
                <a:solidFill>
                  <a:srgbClr val="000000"/>
                </a:solidFill>
                <a:miter lim="800000"/>
                <a:headEnd/>
                <a:tailEnd/>
              </a:ln>
            </p:spPr>
            <p:txBody>
              <a:bodyPr wrap="none" anchor="ctr"/>
              <a:lstStyle/>
              <a:p>
                <a:endParaRPr lang="en-US" altLang="en-US"/>
              </a:p>
            </p:txBody>
          </p:sp>
          <p:sp>
            <p:nvSpPr>
              <p:cNvPr id="11848" name="Rectangle 134"/>
              <p:cNvSpPr>
                <a:spLocks noChangeArrowheads="1"/>
              </p:cNvSpPr>
              <p:nvPr/>
            </p:nvSpPr>
            <p:spPr bwMode="auto">
              <a:xfrm>
                <a:off x="1930" y="1703"/>
                <a:ext cx="31" cy="1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849" name="Rectangle 135"/>
              <p:cNvSpPr>
                <a:spLocks noChangeArrowheads="1"/>
              </p:cNvSpPr>
              <p:nvPr/>
            </p:nvSpPr>
            <p:spPr bwMode="auto">
              <a:xfrm>
                <a:off x="1953" y="1669"/>
                <a:ext cx="94" cy="54"/>
              </a:xfrm>
              <a:prstGeom prst="rect">
                <a:avLst/>
              </a:prstGeom>
              <a:grpFill/>
              <a:ln w="12600">
                <a:solidFill>
                  <a:srgbClr val="000000"/>
                </a:solidFill>
                <a:miter lim="800000"/>
                <a:headEnd/>
                <a:tailEnd/>
              </a:ln>
            </p:spPr>
            <p:txBody>
              <a:bodyPr wrap="none" anchor="ctr"/>
              <a:lstStyle/>
              <a:p>
                <a:endParaRPr lang="en-US" altLang="en-US"/>
              </a:p>
            </p:txBody>
          </p:sp>
          <p:sp>
            <p:nvSpPr>
              <p:cNvPr id="11850" name="Rectangle 136"/>
              <p:cNvSpPr>
                <a:spLocks noChangeArrowheads="1"/>
              </p:cNvSpPr>
              <p:nvPr/>
            </p:nvSpPr>
            <p:spPr bwMode="auto">
              <a:xfrm>
                <a:off x="1995" y="1732"/>
                <a:ext cx="32" cy="1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nvGrpSpPr>
              <p:cNvPr id="11851" name="Group 137"/>
              <p:cNvGrpSpPr>
                <a:grpSpLocks/>
              </p:cNvGrpSpPr>
              <p:nvPr/>
            </p:nvGrpSpPr>
            <p:grpSpPr bwMode="auto">
              <a:xfrm>
                <a:off x="1074" y="1889"/>
                <a:ext cx="909" cy="149"/>
                <a:chOff x="1074" y="1889"/>
                <a:chExt cx="909" cy="149"/>
              </a:xfrm>
              <a:grpFill/>
            </p:grpSpPr>
            <p:sp>
              <p:nvSpPr>
                <p:cNvPr id="11853" name="Freeform 138"/>
                <p:cNvSpPr>
                  <a:spLocks noChangeArrowheads="1"/>
                </p:cNvSpPr>
                <p:nvPr/>
              </p:nvSpPr>
              <p:spPr bwMode="auto">
                <a:xfrm>
                  <a:off x="1074" y="1889"/>
                  <a:ext cx="282" cy="52"/>
                </a:xfrm>
                <a:custGeom>
                  <a:avLst/>
                  <a:gdLst>
                    <a:gd name="T0" fmla="*/ 19 w 283"/>
                    <a:gd name="T1" fmla="*/ 0 h 53"/>
                    <a:gd name="T2" fmla="*/ 262 w 283"/>
                    <a:gd name="T3" fmla="*/ 0 h 53"/>
                    <a:gd name="T4" fmla="*/ 280 w 283"/>
                    <a:gd name="T5" fmla="*/ 50 h 53"/>
                    <a:gd name="T6" fmla="*/ 0 w 283"/>
                    <a:gd name="T7" fmla="*/ 50 h 53"/>
                    <a:gd name="T8" fmla="*/ 19 w 283"/>
                    <a:gd name="T9" fmla="*/ 0 h 53"/>
                    <a:gd name="T10" fmla="*/ 0 60000 65536"/>
                    <a:gd name="T11" fmla="*/ 0 60000 65536"/>
                    <a:gd name="T12" fmla="*/ 0 60000 65536"/>
                    <a:gd name="T13" fmla="*/ 0 60000 65536"/>
                    <a:gd name="T14" fmla="*/ 0 60000 65536"/>
                    <a:gd name="T15" fmla="*/ 0 w 283"/>
                    <a:gd name="T16" fmla="*/ 0 h 53"/>
                    <a:gd name="T17" fmla="*/ 283 w 283"/>
                    <a:gd name="T18" fmla="*/ 53 h 53"/>
                  </a:gdLst>
                  <a:ahLst/>
                  <a:cxnLst>
                    <a:cxn ang="T10">
                      <a:pos x="T0" y="T1"/>
                    </a:cxn>
                    <a:cxn ang="T11">
                      <a:pos x="T2" y="T3"/>
                    </a:cxn>
                    <a:cxn ang="T12">
                      <a:pos x="T4" y="T5"/>
                    </a:cxn>
                    <a:cxn ang="T13">
                      <a:pos x="T6" y="T7"/>
                    </a:cxn>
                    <a:cxn ang="T14">
                      <a:pos x="T8" y="T9"/>
                    </a:cxn>
                  </a:cxnLst>
                  <a:rect l="T15" t="T16" r="T17" b="T18"/>
                  <a:pathLst>
                    <a:path w="283" h="53">
                      <a:moveTo>
                        <a:pt x="19" y="0"/>
                      </a:moveTo>
                      <a:lnTo>
                        <a:pt x="264" y="0"/>
                      </a:lnTo>
                      <a:lnTo>
                        <a:pt x="282" y="52"/>
                      </a:lnTo>
                      <a:lnTo>
                        <a:pt x="0" y="52"/>
                      </a:lnTo>
                      <a:lnTo>
                        <a:pt x="19" y="0"/>
                      </a:lnTo>
                    </a:path>
                  </a:pathLst>
                </a:custGeom>
                <a:grpFill/>
                <a:ln w="12600">
                  <a:solidFill>
                    <a:srgbClr val="000000"/>
                  </a:solidFill>
                  <a:round/>
                  <a:headEnd/>
                  <a:tailEnd/>
                </a:ln>
                <a:extLst/>
              </p:spPr>
              <p:txBody>
                <a:bodyPr wrap="none" anchor="ctr"/>
                <a:lstStyle/>
                <a:p>
                  <a:endParaRPr lang="en-US"/>
                </a:p>
              </p:txBody>
            </p:sp>
            <p:sp>
              <p:nvSpPr>
                <p:cNvPr id="11854" name="Freeform 139"/>
                <p:cNvSpPr>
                  <a:spLocks noChangeArrowheads="1"/>
                </p:cNvSpPr>
                <p:nvPr/>
              </p:nvSpPr>
              <p:spPr bwMode="auto">
                <a:xfrm>
                  <a:off x="1074" y="1940"/>
                  <a:ext cx="282" cy="10"/>
                </a:xfrm>
                <a:custGeom>
                  <a:avLst/>
                  <a:gdLst>
                    <a:gd name="T0" fmla="*/ 0 w 283"/>
                    <a:gd name="T1" fmla="*/ 0 h 11"/>
                    <a:gd name="T2" fmla="*/ 0 w 283"/>
                    <a:gd name="T3" fmla="*/ 8 h 11"/>
                    <a:gd name="T4" fmla="*/ 280 w 283"/>
                    <a:gd name="T5" fmla="*/ 8 h 11"/>
                    <a:gd name="T6" fmla="*/ 280 w 283"/>
                    <a:gd name="T7" fmla="*/ 0 h 11"/>
                    <a:gd name="T8" fmla="*/ 0 60000 65536"/>
                    <a:gd name="T9" fmla="*/ 0 60000 65536"/>
                    <a:gd name="T10" fmla="*/ 0 60000 65536"/>
                    <a:gd name="T11" fmla="*/ 0 60000 65536"/>
                    <a:gd name="T12" fmla="*/ 0 w 283"/>
                    <a:gd name="T13" fmla="*/ 0 h 11"/>
                    <a:gd name="T14" fmla="*/ 283 w 283"/>
                    <a:gd name="T15" fmla="*/ 11 h 11"/>
                  </a:gdLst>
                  <a:ahLst/>
                  <a:cxnLst>
                    <a:cxn ang="T8">
                      <a:pos x="T0" y="T1"/>
                    </a:cxn>
                    <a:cxn ang="T9">
                      <a:pos x="T2" y="T3"/>
                    </a:cxn>
                    <a:cxn ang="T10">
                      <a:pos x="T4" y="T5"/>
                    </a:cxn>
                    <a:cxn ang="T11">
                      <a:pos x="T6" y="T7"/>
                    </a:cxn>
                  </a:cxnLst>
                  <a:rect l="T12" t="T13" r="T14" b="T15"/>
                  <a:pathLst>
                    <a:path w="283" h="11">
                      <a:moveTo>
                        <a:pt x="0" y="0"/>
                      </a:moveTo>
                      <a:lnTo>
                        <a:pt x="0" y="10"/>
                      </a:lnTo>
                      <a:lnTo>
                        <a:pt x="282" y="10"/>
                      </a:lnTo>
                      <a:lnTo>
                        <a:pt x="282" y="0"/>
                      </a:lnTo>
                    </a:path>
                  </a:pathLst>
                </a:custGeom>
                <a:grpFill/>
                <a:ln w="12600">
                  <a:solidFill>
                    <a:srgbClr val="000000"/>
                  </a:solidFill>
                  <a:round/>
                  <a:headEnd/>
                  <a:tailEnd/>
                </a:ln>
                <a:extLst/>
              </p:spPr>
              <p:txBody>
                <a:bodyPr wrap="none" anchor="ctr"/>
                <a:lstStyle/>
                <a:p>
                  <a:endParaRPr lang="en-US"/>
                </a:p>
              </p:txBody>
            </p:sp>
            <p:sp>
              <p:nvSpPr>
                <p:cNvPr id="11855" name="Line 140"/>
                <p:cNvSpPr>
                  <a:spLocks noChangeShapeType="1"/>
                </p:cNvSpPr>
                <p:nvPr/>
              </p:nvSpPr>
              <p:spPr bwMode="auto">
                <a:xfrm>
                  <a:off x="1112" y="1893"/>
                  <a:ext cx="140" cy="0"/>
                </a:xfrm>
                <a:prstGeom prst="line">
                  <a:avLst/>
                </a:prstGeom>
                <a:grpFill/>
                <a:ln w="12600">
                  <a:solidFill>
                    <a:srgbClr val="000000"/>
                  </a:solidFill>
                  <a:miter lim="800000"/>
                  <a:headEnd/>
                  <a:tailEnd/>
                </a:ln>
                <a:extLst/>
              </p:spPr>
              <p:txBody>
                <a:bodyPr/>
                <a:lstStyle/>
                <a:p>
                  <a:endParaRPr lang="en-US"/>
                </a:p>
              </p:txBody>
            </p:sp>
            <p:sp>
              <p:nvSpPr>
                <p:cNvPr id="11856" name="Line 141"/>
                <p:cNvSpPr>
                  <a:spLocks noChangeShapeType="1"/>
                </p:cNvSpPr>
                <p:nvPr/>
              </p:nvSpPr>
              <p:spPr bwMode="auto">
                <a:xfrm>
                  <a:off x="1109" y="1904"/>
                  <a:ext cx="144" cy="0"/>
                </a:xfrm>
                <a:prstGeom prst="line">
                  <a:avLst/>
                </a:prstGeom>
                <a:grpFill/>
                <a:ln w="12600">
                  <a:solidFill>
                    <a:srgbClr val="000000"/>
                  </a:solidFill>
                  <a:miter lim="800000"/>
                  <a:headEnd/>
                  <a:tailEnd/>
                </a:ln>
                <a:extLst/>
              </p:spPr>
              <p:txBody>
                <a:bodyPr/>
                <a:lstStyle/>
                <a:p>
                  <a:endParaRPr lang="en-US"/>
                </a:p>
              </p:txBody>
            </p:sp>
            <p:sp>
              <p:nvSpPr>
                <p:cNvPr id="11857" name="Line 142"/>
                <p:cNvSpPr>
                  <a:spLocks noChangeShapeType="1"/>
                </p:cNvSpPr>
                <p:nvPr/>
              </p:nvSpPr>
              <p:spPr bwMode="auto">
                <a:xfrm>
                  <a:off x="1106" y="1914"/>
                  <a:ext cx="149" cy="0"/>
                </a:xfrm>
                <a:prstGeom prst="line">
                  <a:avLst/>
                </a:prstGeom>
                <a:grpFill/>
                <a:ln w="12600">
                  <a:solidFill>
                    <a:srgbClr val="000000"/>
                  </a:solidFill>
                  <a:miter lim="800000"/>
                  <a:headEnd/>
                  <a:tailEnd/>
                </a:ln>
                <a:extLst/>
              </p:spPr>
              <p:txBody>
                <a:bodyPr/>
                <a:lstStyle/>
                <a:p>
                  <a:endParaRPr lang="en-US"/>
                </a:p>
              </p:txBody>
            </p:sp>
            <p:sp>
              <p:nvSpPr>
                <p:cNvPr id="11858" name="Line 143"/>
                <p:cNvSpPr>
                  <a:spLocks noChangeShapeType="1"/>
                </p:cNvSpPr>
                <p:nvPr/>
              </p:nvSpPr>
              <p:spPr bwMode="auto">
                <a:xfrm>
                  <a:off x="1102" y="1924"/>
                  <a:ext cx="155" cy="0"/>
                </a:xfrm>
                <a:prstGeom prst="line">
                  <a:avLst/>
                </a:prstGeom>
                <a:grpFill/>
                <a:ln w="12600">
                  <a:solidFill>
                    <a:srgbClr val="000000"/>
                  </a:solidFill>
                  <a:miter lim="800000"/>
                  <a:headEnd/>
                  <a:tailEnd/>
                </a:ln>
                <a:extLst/>
              </p:spPr>
              <p:txBody>
                <a:bodyPr/>
                <a:lstStyle/>
                <a:p>
                  <a:endParaRPr lang="en-US"/>
                </a:p>
              </p:txBody>
            </p:sp>
            <p:sp>
              <p:nvSpPr>
                <p:cNvPr id="11859" name="Line 144"/>
                <p:cNvSpPr>
                  <a:spLocks noChangeShapeType="1"/>
                </p:cNvSpPr>
                <p:nvPr/>
              </p:nvSpPr>
              <p:spPr bwMode="auto">
                <a:xfrm>
                  <a:off x="1098" y="1935"/>
                  <a:ext cx="160" cy="0"/>
                </a:xfrm>
                <a:prstGeom prst="line">
                  <a:avLst/>
                </a:prstGeom>
                <a:grpFill/>
                <a:ln w="12600">
                  <a:solidFill>
                    <a:srgbClr val="000000"/>
                  </a:solidFill>
                  <a:miter lim="800000"/>
                  <a:headEnd/>
                  <a:tailEnd/>
                </a:ln>
                <a:extLst/>
              </p:spPr>
              <p:txBody>
                <a:bodyPr/>
                <a:lstStyle/>
                <a:p>
                  <a:endParaRPr lang="en-US"/>
                </a:p>
              </p:txBody>
            </p:sp>
            <p:sp>
              <p:nvSpPr>
                <p:cNvPr id="11860" name="Line 145"/>
                <p:cNvSpPr>
                  <a:spLocks noChangeShapeType="1"/>
                </p:cNvSpPr>
                <p:nvPr/>
              </p:nvSpPr>
              <p:spPr bwMode="auto">
                <a:xfrm flipH="1">
                  <a:off x="1089" y="1900"/>
                  <a:ext cx="21" cy="30"/>
                </a:xfrm>
                <a:prstGeom prst="line">
                  <a:avLst/>
                </a:prstGeom>
                <a:grpFill/>
                <a:ln w="12600">
                  <a:solidFill>
                    <a:srgbClr val="000000"/>
                  </a:solidFill>
                  <a:miter lim="800000"/>
                  <a:headEnd/>
                  <a:tailEnd/>
                </a:ln>
                <a:extLst/>
              </p:spPr>
              <p:txBody>
                <a:bodyPr/>
                <a:lstStyle/>
                <a:p>
                  <a:endParaRPr lang="en-US"/>
                </a:p>
              </p:txBody>
            </p:sp>
            <p:sp>
              <p:nvSpPr>
                <p:cNvPr id="11861" name="Line 146"/>
                <p:cNvSpPr>
                  <a:spLocks noChangeShapeType="1"/>
                </p:cNvSpPr>
                <p:nvPr/>
              </p:nvSpPr>
              <p:spPr bwMode="auto">
                <a:xfrm flipH="1">
                  <a:off x="1105" y="1900"/>
                  <a:ext cx="17" cy="30"/>
                </a:xfrm>
                <a:prstGeom prst="line">
                  <a:avLst/>
                </a:prstGeom>
                <a:grpFill/>
                <a:ln w="12600">
                  <a:solidFill>
                    <a:srgbClr val="000000"/>
                  </a:solidFill>
                  <a:miter lim="800000"/>
                  <a:headEnd/>
                  <a:tailEnd/>
                </a:ln>
                <a:extLst/>
              </p:spPr>
              <p:txBody>
                <a:bodyPr/>
                <a:lstStyle/>
                <a:p>
                  <a:endParaRPr lang="en-US"/>
                </a:p>
              </p:txBody>
            </p:sp>
            <p:sp>
              <p:nvSpPr>
                <p:cNvPr id="11862" name="Line 147"/>
                <p:cNvSpPr>
                  <a:spLocks noChangeShapeType="1"/>
                </p:cNvSpPr>
                <p:nvPr/>
              </p:nvSpPr>
              <p:spPr bwMode="auto">
                <a:xfrm flipH="1">
                  <a:off x="1118" y="1900"/>
                  <a:ext cx="17" cy="30"/>
                </a:xfrm>
                <a:prstGeom prst="line">
                  <a:avLst/>
                </a:prstGeom>
                <a:grpFill/>
                <a:ln w="12600">
                  <a:solidFill>
                    <a:srgbClr val="000000"/>
                  </a:solidFill>
                  <a:miter lim="800000"/>
                  <a:headEnd/>
                  <a:tailEnd/>
                </a:ln>
                <a:extLst/>
              </p:spPr>
              <p:txBody>
                <a:bodyPr/>
                <a:lstStyle/>
                <a:p>
                  <a:endParaRPr lang="en-US"/>
                </a:p>
              </p:txBody>
            </p:sp>
            <p:sp>
              <p:nvSpPr>
                <p:cNvPr id="11863" name="Line 148"/>
                <p:cNvSpPr>
                  <a:spLocks noChangeShapeType="1"/>
                </p:cNvSpPr>
                <p:nvPr/>
              </p:nvSpPr>
              <p:spPr bwMode="auto">
                <a:xfrm flipH="1">
                  <a:off x="1134" y="1900"/>
                  <a:ext cx="13" cy="19"/>
                </a:xfrm>
                <a:prstGeom prst="line">
                  <a:avLst/>
                </a:prstGeom>
                <a:grpFill/>
                <a:ln w="12600">
                  <a:solidFill>
                    <a:srgbClr val="000000"/>
                  </a:solidFill>
                  <a:miter lim="800000"/>
                  <a:headEnd/>
                  <a:tailEnd/>
                </a:ln>
                <a:extLst/>
              </p:spPr>
              <p:txBody>
                <a:bodyPr/>
                <a:lstStyle/>
                <a:p>
                  <a:endParaRPr lang="en-US"/>
                </a:p>
              </p:txBody>
            </p:sp>
            <p:sp>
              <p:nvSpPr>
                <p:cNvPr id="11864" name="Line 149"/>
                <p:cNvSpPr>
                  <a:spLocks noChangeShapeType="1"/>
                </p:cNvSpPr>
                <p:nvPr/>
              </p:nvSpPr>
              <p:spPr bwMode="auto">
                <a:xfrm flipH="1">
                  <a:off x="1149" y="1900"/>
                  <a:ext cx="11" cy="19"/>
                </a:xfrm>
                <a:prstGeom prst="line">
                  <a:avLst/>
                </a:prstGeom>
                <a:grpFill/>
                <a:ln w="12600">
                  <a:solidFill>
                    <a:srgbClr val="000000"/>
                  </a:solidFill>
                  <a:miter lim="800000"/>
                  <a:headEnd/>
                  <a:tailEnd/>
                </a:ln>
                <a:extLst/>
              </p:spPr>
              <p:txBody>
                <a:bodyPr/>
                <a:lstStyle/>
                <a:p>
                  <a:endParaRPr lang="en-US"/>
                </a:p>
              </p:txBody>
            </p:sp>
            <p:sp>
              <p:nvSpPr>
                <p:cNvPr id="11865" name="Line 150"/>
                <p:cNvSpPr>
                  <a:spLocks noChangeShapeType="1"/>
                </p:cNvSpPr>
                <p:nvPr/>
              </p:nvSpPr>
              <p:spPr bwMode="auto">
                <a:xfrm flipH="1">
                  <a:off x="1162" y="1900"/>
                  <a:ext cx="11" cy="19"/>
                </a:xfrm>
                <a:prstGeom prst="line">
                  <a:avLst/>
                </a:prstGeom>
                <a:grpFill/>
                <a:ln w="12600">
                  <a:solidFill>
                    <a:srgbClr val="000000"/>
                  </a:solidFill>
                  <a:miter lim="800000"/>
                  <a:headEnd/>
                  <a:tailEnd/>
                </a:ln>
                <a:extLst/>
              </p:spPr>
              <p:txBody>
                <a:bodyPr/>
                <a:lstStyle/>
                <a:p>
                  <a:endParaRPr lang="en-US"/>
                </a:p>
              </p:txBody>
            </p:sp>
            <p:sp>
              <p:nvSpPr>
                <p:cNvPr id="11866" name="Line 151"/>
                <p:cNvSpPr>
                  <a:spLocks noChangeShapeType="1"/>
                </p:cNvSpPr>
                <p:nvPr/>
              </p:nvSpPr>
              <p:spPr bwMode="auto">
                <a:xfrm>
                  <a:off x="1181" y="1900"/>
                  <a:ext cx="0" cy="19"/>
                </a:xfrm>
                <a:prstGeom prst="line">
                  <a:avLst/>
                </a:prstGeom>
                <a:grpFill/>
                <a:ln w="12600">
                  <a:solidFill>
                    <a:srgbClr val="000000"/>
                  </a:solidFill>
                  <a:miter lim="800000"/>
                  <a:headEnd/>
                  <a:tailEnd/>
                </a:ln>
                <a:extLst/>
              </p:spPr>
              <p:txBody>
                <a:bodyPr/>
                <a:lstStyle/>
                <a:p>
                  <a:endParaRPr lang="en-US"/>
                </a:p>
              </p:txBody>
            </p:sp>
            <p:sp>
              <p:nvSpPr>
                <p:cNvPr id="11867" name="Line 152"/>
                <p:cNvSpPr>
                  <a:spLocks noChangeShapeType="1"/>
                </p:cNvSpPr>
                <p:nvPr/>
              </p:nvSpPr>
              <p:spPr bwMode="auto">
                <a:xfrm>
                  <a:off x="1194" y="1900"/>
                  <a:ext cx="0" cy="19"/>
                </a:xfrm>
                <a:prstGeom prst="line">
                  <a:avLst/>
                </a:prstGeom>
                <a:grpFill/>
                <a:ln w="12600">
                  <a:solidFill>
                    <a:srgbClr val="000000"/>
                  </a:solidFill>
                  <a:miter lim="800000"/>
                  <a:headEnd/>
                  <a:tailEnd/>
                </a:ln>
                <a:extLst/>
              </p:spPr>
              <p:txBody>
                <a:bodyPr/>
                <a:lstStyle/>
                <a:p>
                  <a:endParaRPr lang="en-US"/>
                </a:p>
              </p:txBody>
            </p:sp>
            <p:sp>
              <p:nvSpPr>
                <p:cNvPr id="11868" name="Line 153"/>
                <p:cNvSpPr>
                  <a:spLocks noChangeShapeType="1"/>
                </p:cNvSpPr>
                <p:nvPr/>
              </p:nvSpPr>
              <p:spPr bwMode="auto">
                <a:xfrm>
                  <a:off x="1206" y="1900"/>
                  <a:ext cx="0" cy="19"/>
                </a:xfrm>
                <a:prstGeom prst="line">
                  <a:avLst/>
                </a:prstGeom>
                <a:grpFill/>
                <a:ln w="12600">
                  <a:solidFill>
                    <a:srgbClr val="000000"/>
                  </a:solidFill>
                  <a:miter lim="800000"/>
                  <a:headEnd/>
                  <a:tailEnd/>
                </a:ln>
                <a:extLst/>
              </p:spPr>
              <p:txBody>
                <a:bodyPr/>
                <a:lstStyle/>
                <a:p>
                  <a:endParaRPr lang="en-US"/>
                </a:p>
              </p:txBody>
            </p:sp>
            <p:sp>
              <p:nvSpPr>
                <p:cNvPr id="11869" name="Line 154"/>
                <p:cNvSpPr>
                  <a:spLocks noChangeShapeType="1"/>
                </p:cNvSpPr>
                <p:nvPr/>
              </p:nvSpPr>
              <p:spPr bwMode="auto">
                <a:xfrm>
                  <a:off x="1220" y="1900"/>
                  <a:ext cx="0" cy="19"/>
                </a:xfrm>
                <a:prstGeom prst="line">
                  <a:avLst/>
                </a:prstGeom>
                <a:grpFill/>
                <a:ln w="12600">
                  <a:solidFill>
                    <a:srgbClr val="000000"/>
                  </a:solidFill>
                  <a:miter lim="800000"/>
                  <a:headEnd/>
                  <a:tailEnd/>
                </a:ln>
                <a:extLst/>
              </p:spPr>
              <p:txBody>
                <a:bodyPr/>
                <a:lstStyle/>
                <a:p>
                  <a:endParaRPr lang="en-US"/>
                </a:p>
              </p:txBody>
            </p:sp>
            <p:sp>
              <p:nvSpPr>
                <p:cNvPr id="11870" name="Line 155"/>
                <p:cNvSpPr>
                  <a:spLocks noChangeShapeType="1"/>
                </p:cNvSpPr>
                <p:nvPr/>
              </p:nvSpPr>
              <p:spPr bwMode="auto">
                <a:xfrm>
                  <a:off x="1233" y="1900"/>
                  <a:ext cx="0" cy="19"/>
                </a:xfrm>
                <a:prstGeom prst="line">
                  <a:avLst/>
                </a:prstGeom>
                <a:grpFill/>
                <a:ln w="12600">
                  <a:solidFill>
                    <a:srgbClr val="000000"/>
                  </a:solidFill>
                  <a:miter lim="800000"/>
                  <a:headEnd/>
                  <a:tailEnd/>
                </a:ln>
                <a:extLst/>
              </p:spPr>
              <p:txBody>
                <a:bodyPr/>
                <a:lstStyle/>
                <a:p>
                  <a:endParaRPr lang="en-US"/>
                </a:p>
              </p:txBody>
            </p:sp>
            <p:sp>
              <p:nvSpPr>
                <p:cNvPr id="11871" name="Line 156"/>
                <p:cNvSpPr>
                  <a:spLocks noChangeShapeType="1"/>
                </p:cNvSpPr>
                <p:nvPr/>
              </p:nvSpPr>
              <p:spPr bwMode="auto">
                <a:xfrm>
                  <a:off x="1247" y="1900"/>
                  <a:ext cx="1" cy="30"/>
                </a:xfrm>
                <a:prstGeom prst="line">
                  <a:avLst/>
                </a:prstGeom>
                <a:grpFill/>
                <a:ln w="12600">
                  <a:solidFill>
                    <a:srgbClr val="000000"/>
                  </a:solidFill>
                  <a:miter lim="800000"/>
                  <a:headEnd/>
                  <a:tailEnd/>
                </a:ln>
                <a:extLst/>
              </p:spPr>
              <p:txBody>
                <a:bodyPr/>
                <a:lstStyle/>
                <a:p>
                  <a:endParaRPr lang="en-US"/>
                </a:p>
              </p:txBody>
            </p:sp>
            <p:sp>
              <p:nvSpPr>
                <p:cNvPr id="11872" name="Line 157"/>
                <p:cNvSpPr>
                  <a:spLocks noChangeShapeType="1"/>
                </p:cNvSpPr>
                <p:nvPr/>
              </p:nvSpPr>
              <p:spPr bwMode="auto">
                <a:xfrm>
                  <a:off x="1259" y="1900"/>
                  <a:ext cx="2" cy="30"/>
                </a:xfrm>
                <a:prstGeom prst="line">
                  <a:avLst/>
                </a:prstGeom>
                <a:grpFill/>
                <a:ln w="12600">
                  <a:solidFill>
                    <a:srgbClr val="000000"/>
                  </a:solidFill>
                  <a:miter lim="800000"/>
                  <a:headEnd/>
                  <a:tailEnd/>
                </a:ln>
                <a:extLst/>
              </p:spPr>
              <p:txBody>
                <a:bodyPr/>
                <a:lstStyle/>
                <a:p>
                  <a:endParaRPr lang="en-US"/>
                </a:p>
              </p:txBody>
            </p:sp>
            <p:sp>
              <p:nvSpPr>
                <p:cNvPr id="11873" name="Line 158"/>
                <p:cNvSpPr>
                  <a:spLocks noChangeShapeType="1"/>
                </p:cNvSpPr>
                <p:nvPr/>
              </p:nvSpPr>
              <p:spPr bwMode="auto">
                <a:xfrm>
                  <a:off x="1294" y="1893"/>
                  <a:ext cx="26" cy="0"/>
                </a:xfrm>
                <a:prstGeom prst="line">
                  <a:avLst/>
                </a:prstGeom>
                <a:grpFill/>
                <a:ln w="12600">
                  <a:solidFill>
                    <a:srgbClr val="000000"/>
                  </a:solidFill>
                  <a:miter lim="800000"/>
                  <a:headEnd/>
                  <a:tailEnd/>
                </a:ln>
                <a:extLst/>
              </p:spPr>
              <p:txBody>
                <a:bodyPr/>
                <a:lstStyle/>
                <a:p>
                  <a:endParaRPr lang="en-US"/>
                </a:p>
              </p:txBody>
            </p:sp>
            <p:sp>
              <p:nvSpPr>
                <p:cNvPr id="11874" name="Line 159"/>
                <p:cNvSpPr>
                  <a:spLocks noChangeShapeType="1"/>
                </p:cNvSpPr>
                <p:nvPr/>
              </p:nvSpPr>
              <p:spPr bwMode="auto">
                <a:xfrm>
                  <a:off x="1295" y="1904"/>
                  <a:ext cx="29" cy="0"/>
                </a:xfrm>
                <a:prstGeom prst="line">
                  <a:avLst/>
                </a:prstGeom>
                <a:grpFill/>
                <a:ln w="12600">
                  <a:solidFill>
                    <a:srgbClr val="000000"/>
                  </a:solidFill>
                  <a:miter lim="800000"/>
                  <a:headEnd/>
                  <a:tailEnd/>
                </a:ln>
                <a:extLst/>
              </p:spPr>
              <p:txBody>
                <a:bodyPr/>
                <a:lstStyle/>
                <a:p>
                  <a:endParaRPr lang="en-US"/>
                </a:p>
              </p:txBody>
            </p:sp>
            <p:sp>
              <p:nvSpPr>
                <p:cNvPr id="11875" name="Line 160"/>
                <p:cNvSpPr>
                  <a:spLocks noChangeShapeType="1"/>
                </p:cNvSpPr>
                <p:nvPr/>
              </p:nvSpPr>
              <p:spPr bwMode="auto">
                <a:xfrm>
                  <a:off x="1297" y="1914"/>
                  <a:ext cx="29" cy="0"/>
                </a:xfrm>
                <a:prstGeom prst="line">
                  <a:avLst/>
                </a:prstGeom>
                <a:grpFill/>
                <a:ln w="12600">
                  <a:solidFill>
                    <a:srgbClr val="000000"/>
                  </a:solidFill>
                  <a:miter lim="800000"/>
                  <a:headEnd/>
                  <a:tailEnd/>
                </a:ln>
                <a:extLst/>
              </p:spPr>
              <p:txBody>
                <a:bodyPr/>
                <a:lstStyle/>
                <a:p>
                  <a:endParaRPr lang="en-US"/>
                </a:p>
              </p:txBody>
            </p:sp>
            <p:sp>
              <p:nvSpPr>
                <p:cNvPr id="11876" name="Line 161"/>
                <p:cNvSpPr>
                  <a:spLocks noChangeShapeType="1"/>
                </p:cNvSpPr>
                <p:nvPr/>
              </p:nvSpPr>
              <p:spPr bwMode="auto">
                <a:xfrm>
                  <a:off x="1300" y="1924"/>
                  <a:ext cx="31" cy="0"/>
                </a:xfrm>
                <a:prstGeom prst="line">
                  <a:avLst/>
                </a:prstGeom>
                <a:grpFill/>
                <a:ln w="12600">
                  <a:solidFill>
                    <a:srgbClr val="000000"/>
                  </a:solidFill>
                  <a:miter lim="800000"/>
                  <a:headEnd/>
                  <a:tailEnd/>
                </a:ln>
                <a:extLst/>
              </p:spPr>
              <p:txBody>
                <a:bodyPr/>
                <a:lstStyle/>
                <a:p>
                  <a:endParaRPr lang="en-US"/>
                </a:p>
              </p:txBody>
            </p:sp>
            <p:sp>
              <p:nvSpPr>
                <p:cNvPr id="11877" name="Line 162"/>
                <p:cNvSpPr>
                  <a:spLocks noChangeShapeType="1"/>
                </p:cNvSpPr>
                <p:nvPr/>
              </p:nvSpPr>
              <p:spPr bwMode="auto">
                <a:xfrm>
                  <a:off x="1302" y="1935"/>
                  <a:ext cx="32" cy="0"/>
                </a:xfrm>
                <a:prstGeom prst="line">
                  <a:avLst/>
                </a:prstGeom>
                <a:grpFill/>
                <a:ln w="12600">
                  <a:solidFill>
                    <a:srgbClr val="000000"/>
                  </a:solidFill>
                  <a:miter lim="800000"/>
                  <a:headEnd/>
                  <a:tailEnd/>
                </a:ln>
                <a:extLst/>
              </p:spPr>
              <p:txBody>
                <a:bodyPr/>
                <a:lstStyle/>
                <a:p>
                  <a:endParaRPr lang="en-US"/>
                </a:p>
              </p:txBody>
            </p:sp>
            <p:sp>
              <p:nvSpPr>
                <p:cNvPr id="11878" name="Line 163"/>
                <p:cNvSpPr>
                  <a:spLocks noChangeShapeType="1"/>
                </p:cNvSpPr>
                <p:nvPr/>
              </p:nvSpPr>
              <p:spPr bwMode="auto">
                <a:xfrm>
                  <a:off x="1290" y="1900"/>
                  <a:ext cx="4" cy="30"/>
                </a:xfrm>
                <a:prstGeom prst="line">
                  <a:avLst/>
                </a:prstGeom>
                <a:grpFill/>
                <a:ln w="12600">
                  <a:solidFill>
                    <a:srgbClr val="000000"/>
                  </a:solidFill>
                  <a:miter lim="800000"/>
                  <a:headEnd/>
                  <a:tailEnd/>
                </a:ln>
                <a:extLst/>
              </p:spPr>
              <p:txBody>
                <a:bodyPr/>
                <a:lstStyle/>
                <a:p>
                  <a:endParaRPr lang="en-US"/>
                </a:p>
              </p:txBody>
            </p:sp>
            <p:sp>
              <p:nvSpPr>
                <p:cNvPr id="11879" name="Line 164"/>
                <p:cNvSpPr>
                  <a:spLocks noChangeShapeType="1"/>
                </p:cNvSpPr>
                <p:nvPr/>
              </p:nvSpPr>
              <p:spPr bwMode="auto">
                <a:xfrm>
                  <a:off x="1303" y="1900"/>
                  <a:ext cx="6" cy="30"/>
                </a:xfrm>
                <a:prstGeom prst="line">
                  <a:avLst/>
                </a:prstGeom>
                <a:grpFill/>
                <a:ln w="12600">
                  <a:solidFill>
                    <a:srgbClr val="000000"/>
                  </a:solidFill>
                  <a:miter lim="800000"/>
                  <a:headEnd/>
                  <a:tailEnd/>
                </a:ln>
                <a:extLst/>
              </p:spPr>
              <p:txBody>
                <a:bodyPr/>
                <a:lstStyle/>
                <a:p>
                  <a:endParaRPr lang="en-US"/>
                </a:p>
              </p:txBody>
            </p:sp>
            <p:sp>
              <p:nvSpPr>
                <p:cNvPr id="11880" name="Line 165"/>
                <p:cNvSpPr>
                  <a:spLocks noChangeShapeType="1"/>
                </p:cNvSpPr>
                <p:nvPr/>
              </p:nvSpPr>
              <p:spPr bwMode="auto">
                <a:xfrm>
                  <a:off x="1319" y="1900"/>
                  <a:ext cx="0" cy="30"/>
                </a:xfrm>
                <a:prstGeom prst="line">
                  <a:avLst/>
                </a:prstGeom>
                <a:grpFill/>
                <a:ln w="12600">
                  <a:solidFill>
                    <a:srgbClr val="000000"/>
                  </a:solidFill>
                  <a:miter lim="800000"/>
                  <a:headEnd/>
                  <a:tailEnd/>
                </a:ln>
                <a:extLst/>
              </p:spPr>
              <p:txBody>
                <a:bodyPr/>
                <a:lstStyle/>
                <a:p>
                  <a:endParaRPr lang="en-US"/>
                </a:p>
              </p:txBody>
            </p:sp>
            <p:sp>
              <p:nvSpPr>
                <p:cNvPr id="11881" name="Line 166"/>
                <p:cNvSpPr>
                  <a:spLocks noChangeShapeType="1"/>
                </p:cNvSpPr>
                <p:nvPr/>
              </p:nvSpPr>
              <p:spPr bwMode="auto">
                <a:xfrm>
                  <a:off x="1331" y="1900"/>
                  <a:ext cx="3" cy="30"/>
                </a:xfrm>
                <a:prstGeom prst="line">
                  <a:avLst/>
                </a:prstGeom>
                <a:grpFill/>
                <a:ln w="12600">
                  <a:solidFill>
                    <a:srgbClr val="000000"/>
                  </a:solidFill>
                  <a:miter lim="800000"/>
                  <a:headEnd/>
                  <a:tailEnd/>
                </a:ln>
                <a:extLst/>
              </p:spPr>
              <p:txBody>
                <a:bodyPr/>
                <a:lstStyle/>
                <a:p>
                  <a:endParaRPr lang="en-US"/>
                </a:p>
              </p:txBody>
            </p:sp>
            <p:sp>
              <p:nvSpPr>
                <p:cNvPr id="11882" name="Freeform 167"/>
                <p:cNvSpPr>
                  <a:spLocks noChangeArrowheads="1"/>
                </p:cNvSpPr>
                <p:nvPr/>
              </p:nvSpPr>
              <p:spPr bwMode="auto">
                <a:xfrm>
                  <a:off x="1451" y="1889"/>
                  <a:ext cx="282" cy="52"/>
                </a:xfrm>
                <a:custGeom>
                  <a:avLst/>
                  <a:gdLst>
                    <a:gd name="T0" fmla="*/ 19 w 283"/>
                    <a:gd name="T1" fmla="*/ 0 h 53"/>
                    <a:gd name="T2" fmla="*/ 262 w 283"/>
                    <a:gd name="T3" fmla="*/ 0 h 53"/>
                    <a:gd name="T4" fmla="*/ 280 w 283"/>
                    <a:gd name="T5" fmla="*/ 50 h 53"/>
                    <a:gd name="T6" fmla="*/ 0 w 283"/>
                    <a:gd name="T7" fmla="*/ 50 h 53"/>
                    <a:gd name="T8" fmla="*/ 19 w 283"/>
                    <a:gd name="T9" fmla="*/ 0 h 53"/>
                    <a:gd name="T10" fmla="*/ 0 60000 65536"/>
                    <a:gd name="T11" fmla="*/ 0 60000 65536"/>
                    <a:gd name="T12" fmla="*/ 0 60000 65536"/>
                    <a:gd name="T13" fmla="*/ 0 60000 65536"/>
                    <a:gd name="T14" fmla="*/ 0 60000 65536"/>
                    <a:gd name="T15" fmla="*/ 0 w 283"/>
                    <a:gd name="T16" fmla="*/ 0 h 53"/>
                    <a:gd name="T17" fmla="*/ 283 w 283"/>
                    <a:gd name="T18" fmla="*/ 53 h 53"/>
                  </a:gdLst>
                  <a:ahLst/>
                  <a:cxnLst>
                    <a:cxn ang="T10">
                      <a:pos x="T0" y="T1"/>
                    </a:cxn>
                    <a:cxn ang="T11">
                      <a:pos x="T2" y="T3"/>
                    </a:cxn>
                    <a:cxn ang="T12">
                      <a:pos x="T4" y="T5"/>
                    </a:cxn>
                    <a:cxn ang="T13">
                      <a:pos x="T6" y="T7"/>
                    </a:cxn>
                    <a:cxn ang="T14">
                      <a:pos x="T8" y="T9"/>
                    </a:cxn>
                  </a:cxnLst>
                  <a:rect l="T15" t="T16" r="T17" b="T18"/>
                  <a:pathLst>
                    <a:path w="283" h="53">
                      <a:moveTo>
                        <a:pt x="19" y="0"/>
                      </a:moveTo>
                      <a:lnTo>
                        <a:pt x="264" y="0"/>
                      </a:lnTo>
                      <a:lnTo>
                        <a:pt x="282" y="52"/>
                      </a:lnTo>
                      <a:lnTo>
                        <a:pt x="0" y="52"/>
                      </a:lnTo>
                      <a:lnTo>
                        <a:pt x="19" y="0"/>
                      </a:lnTo>
                    </a:path>
                  </a:pathLst>
                </a:custGeom>
                <a:grpFill/>
                <a:ln w="12600">
                  <a:solidFill>
                    <a:srgbClr val="000000"/>
                  </a:solidFill>
                  <a:round/>
                  <a:headEnd/>
                  <a:tailEnd/>
                </a:ln>
                <a:extLst/>
              </p:spPr>
              <p:txBody>
                <a:bodyPr wrap="none" anchor="ctr"/>
                <a:lstStyle/>
                <a:p>
                  <a:endParaRPr lang="en-US"/>
                </a:p>
              </p:txBody>
            </p:sp>
            <p:sp>
              <p:nvSpPr>
                <p:cNvPr id="11883" name="Freeform 168"/>
                <p:cNvSpPr>
                  <a:spLocks noChangeArrowheads="1"/>
                </p:cNvSpPr>
                <p:nvPr/>
              </p:nvSpPr>
              <p:spPr bwMode="auto">
                <a:xfrm>
                  <a:off x="1451" y="1940"/>
                  <a:ext cx="282" cy="10"/>
                </a:xfrm>
                <a:custGeom>
                  <a:avLst/>
                  <a:gdLst>
                    <a:gd name="T0" fmla="*/ 0 w 283"/>
                    <a:gd name="T1" fmla="*/ 0 h 11"/>
                    <a:gd name="T2" fmla="*/ 0 w 283"/>
                    <a:gd name="T3" fmla="*/ 8 h 11"/>
                    <a:gd name="T4" fmla="*/ 280 w 283"/>
                    <a:gd name="T5" fmla="*/ 8 h 11"/>
                    <a:gd name="T6" fmla="*/ 280 w 283"/>
                    <a:gd name="T7" fmla="*/ 0 h 11"/>
                    <a:gd name="T8" fmla="*/ 0 60000 65536"/>
                    <a:gd name="T9" fmla="*/ 0 60000 65536"/>
                    <a:gd name="T10" fmla="*/ 0 60000 65536"/>
                    <a:gd name="T11" fmla="*/ 0 60000 65536"/>
                    <a:gd name="T12" fmla="*/ 0 w 283"/>
                    <a:gd name="T13" fmla="*/ 0 h 11"/>
                    <a:gd name="T14" fmla="*/ 283 w 283"/>
                    <a:gd name="T15" fmla="*/ 11 h 11"/>
                  </a:gdLst>
                  <a:ahLst/>
                  <a:cxnLst>
                    <a:cxn ang="T8">
                      <a:pos x="T0" y="T1"/>
                    </a:cxn>
                    <a:cxn ang="T9">
                      <a:pos x="T2" y="T3"/>
                    </a:cxn>
                    <a:cxn ang="T10">
                      <a:pos x="T4" y="T5"/>
                    </a:cxn>
                    <a:cxn ang="T11">
                      <a:pos x="T6" y="T7"/>
                    </a:cxn>
                  </a:cxnLst>
                  <a:rect l="T12" t="T13" r="T14" b="T15"/>
                  <a:pathLst>
                    <a:path w="283" h="11">
                      <a:moveTo>
                        <a:pt x="0" y="0"/>
                      </a:moveTo>
                      <a:lnTo>
                        <a:pt x="0" y="10"/>
                      </a:lnTo>
                      <a:lnTo>
                        <a:pt x="282" y="10"/>
                      </a:lnTo>
                      <a:lnTo>
                        <a:pt x="282" y="0"/>
                      </a:lnTo>
                    </a:path>
                  </a:pathLst>
                </a:custGeom>
                <a:grpFill/>
                <a:ln w="12600">
                  <a:solidFill>
                    <a:srgbClr val="000000"/>
                  </a:solidFill>
                  <a:round/>
                  <a:headEnd/>
                  <a:tailEnd/>
                </a:ln>
                <a:extLst/>
              </p:spPr>
              <p:txBody>
                <a:bodyPr wrap="none" anchor="ctr"/>
                <a:lstStyle/>
                <a:p>
                  <a:endParaRPr lang="en-US"/>
                </a:p>
              </p:txBody>
            </p:sp>
            <p:sp>
              <p:nvSpPr>
                <p:cNvPr id="11884" name="Line 169"/>
                <p:cNvSpPr>
                  <a:spLocks noChangeShapeType="1"/>
                </p:cNvSpPr>
                <p:nvPr/>
              </p:nvSpPr>
              <p:spPr bwMode="auto">
                <a:xfrm>
                  <a:off x="1489" y="1893"/>
                  <a:ext cx="140" cy="0"/>
                </a:xfrm>
                <a:prstGeom prst="line">
                  <a:avLst/>
                </a:prstGeom>
                <a:grpFill/>
                <a:ln w="12600">
                  <a:solidFill>
                    <a:srgbClr val="000000"/>
                  </a:solidFill>
                  <a:miter lim="800000"/>
                  <a:headEnd/>
                  <a:tailEnd/>
                </a:ln>
                <a:extLst/>
              </p:spPr>
              <p:txBody>
                <a:bodyPr/>
                <a:lstStyle/>
                <a:p>
                  <a:endParaRPr lang="en-US"/>
                </a:p>
              </p:txBody>
            </p:sp>
            <p:sp>
              <p:nvSpPr>
                <p:cNvPr id="11885" name="Line 170"/>
                <p:cNvSpPr>
                  <a:spLocks noChangeShapeType="1"/>
                </p:cNvSpPr>
                <p:nvPr/>
              </p:nvSpPr>
              <p:spPr bwMode="auto">
                <a:xfrm>
                  <a:off x="1486" y="1904"/>
                  <a:ext cx="145" cy="0"/>
                </a:xfrm>
                <a:prstGeom prst="line">
                  <a:avLst/>
                </a:prstGeom>
                <a:grpFill/>
                <a:ln w="12600">
                  <a:solidFill>
                    <a:srgbClr val="000000"/>
                  </a:solidFill>
                  <a:miter lim="800000"/>
                  <a:headEnd/>
                  <a:tailEnd/>
                </a:ln>
                <a:extLst/>
              </p:spPr>
              <p:txBody>
                <a:bodyPr/>
                <a:lstStyle/>
                <a:p>
                  <a:endParaRPr lang="en-US"/>
                </a:p>
              </p:txBody>
            </p:sp>
            <p:sp>
              <p:nvSpPr>
                <p:cNvPr id="11886" name="Line 171"/>
                <p:cNvSpPr>
                  <a:spLocks noChangeShapeType="1"/>
                </p:cNvSpPr>
                <p:nvPr/>
              </p:nvSpPr>
              <p:spPr bwMode="auto">
                <a:xfrm>
                  <a:off x="1484" y="1914"/>
                  <a:ext cx="148" cy="0"/>
                </a:xfrm>
                <a:prstGeom prst="line">
                  <a:avLst/>
                </a:prstGeom>
                <a:grpFill/>
                <a:ln w="12600">
                  <a:solidFill>
                    <a:srgbClr val="000000"/>
                  </a:solidFill>
                  <a:miter lim="800000"/>
                  <a:headEnd/>
                  <a:tailEnd/>
                </a:ln>
                <a:extLst/>
              </p:spPr>
              <p:txBody>
                <a:bodyPr/>
                <a:lstStyle/>
                <a:p>
                  <a:endParaRPr lang="en-US"/>
                </a:p>
              </p:txBody>
            </p:sp>
            <p:sp>
              <p:nvSpPr>
                <p:cNvPr id="11887" name="Line 172"/>
                <p:cNvSpPr>
                  <a:spLocks noChangeShapeType="1"/>
                </p:cNvSpPr>
                <p:nvPr/>
              </p:nvSpPr>
              <p:spPr bwMode="auto">
                <a:xfrm>
                  <a:off x="1479" y="1924"/>
                  <a:ext cx="156" cy="0"/>
                </a:xfrm>
                <a:prstGeom prst="line">
                  <a:avLst/>
                </a:prstGeom>
                <a:grpFill/>
                <a:ln w="12600">
                  <a:solidFill>
                    <a:srgbClr val="000000"/>
                  </a:solidFill>
                  <a:miter lim="800000"/>
                  <a:headEnd/>
                  <a:tailEnd/>
                </a:ln>
                <a:extLst/>
              </p:spPr>
              <p:txBody>
                <a:bodyPr/>
                <a:lstStyle/>
                <a:p>
                  <a:endParaRPr lang="en-US"/>
                </a:p>
              </p:txBody>
            </p:sp>
            <p:sp>
              <p:nvSpPr>
                <p:cNvPr id="11888" name="Line 173"/>
                <p:cNvSpPr>
                  <a:spLocks noChangeShapeType="1"/>
                </p:cNvSpPr>
                <p:nvPr/>
              </p:nvSpPr>
              <p:spPr bwMode="auto">
                <a:xfrm>
                  <a:off x="1476" y="1935"/>
                  <a:ext cx="160" cy="0"/>
                </a:xfrm>
                <a:prstGeom prst="line">
                  <a:avLst/>
                </a:prstGeom>
                <a:grpFill/>
                <a:ln w="12600">
                  <a:solidFill>
                    <a:srgbClr val="000000"/>
                  </a:solidFill>
                  <a:miter lim="800000"/>
                  <a:headEnd/>
                  <a:tailEnd/>
                </a:ln>
                <a:extLst/>
              </p:spPr>
              <p:txBody>
                <a:bodyPr/>
                <a:lstStyle/>
                <a:p>
                  <a:endParaRPr lang="en-US"/>
                </a:p>
              </p:txBody>
            </p:sp>
            <p:sp>
              <p:nvSpPr>
                <p:cNvPr id="11889" name="Line 174"/>
                <p:cNvSpPr>
                  <a:spLocks noChangeShapeType="1"/>
                </p:cNvSpPr>
                <p:nvPr/>
              </p:nvSpPr>
              <p:spPr bwMode="auto">
                <a:xfrm flipH="1">
                  <a:off x="1467" y="1900"/>
                  <a:ext cx="20" cy="30"/>
                </a:xfrm>
                <a:prstGeom prst="line">
                  <a:avLst/>
                </a:prstGeom>
                <a:grpFill/>
                <a:ln w="12600">
                  <a:solidFill>
                    <a:srgbClr val="000000"/>
                  </a:solidFill>
                  <a:miter lim="800000"/>
                  <a:headEnd/>
                  <a:tailEnd/>
                </a:ln>
                <a:extLst/>
              </p:spPr>
              <p:txBody>
                <a:bodyPr/>
                <a:lstStyle/>
                <a:p>
                  <a:endParaRPr lang="en-US"/>
                </a:p>
              </p:txBody>
            </p:sp>
            <p:sp>
              <p:nvSpPr>
                <p:cNvPr id="11890" name="Line 175"/>
                <p:cNvSpPr>
                  <a:spLocks noChangeShapeType="1"/>
                </p:cNvSpPr>
                <p:nvPr/>
              </p:nvSpPr>
              <p:spPr bwMode="auto">
                <a:xfrm flipH="1">
                  <a:off x="1482" y="1900"/>
                  <a:ext cx="18" cy="30"/>
                </a:xfrm>
                <a:prstGeom prst="line">
                  <a:avLst/>
                </a:prstGeom>
                <a:grpFill/>
                <a:ln w="12600">
                  <a:solidFill>
                    <a:srgbClr val="000000"/>
                  </a:solidFill>
                  <a:miter lim="800000"/>
                  <a:headEnd/>
                  <a:tailEnd/>
                </a:ln>
                <a:extLst/>
              </p:spPr>
              <p:txBody>
                <a:bodyPr/>
                <a:lstStyle/>
                <a:p>
                  <a:endParaRPr lang="en-US"/>
                </a:p>
              </p:txBody>
            </p:sp>
            <p:sp>
              <p:nvSpPr>
                <p:cNvPr id="11891" name="Line 176"/>
                <p:cNvSpPr>
                  <a:spLocks noChangeShapeType="1"/>
                </p:cNvSpPr>
                <p:nvPr/>
              </p:nvSpPr>
              <p:spPr bwMode="auto">
                <a:xfrm flipH="1">
                  <a:off x="1496" y="1900"/>
                  <a:ext cx="16" cy="30"/>
                </a:xfrm>
                <a:prstGeom prst="line">
                  <a:avLst/>
                </a:prstGeom>
                <a:grpFill/>
                <a:ln w="12600">
                  <a:solidFill>
                    <a:srgbClr val="000000"/>
                  </a:solidFill>
                  <a:miter lim="800000"/>
                  <a:headEnd/>
                  <a:tailEnd/>
                </a:ln>
                <a:extLst/>
              </p:spPr>
              <p:txBody>
                <a:bodyPr/>
                <a:lstStyle/>
                <a:p>
                  <a:endParaRPr lang="en-US"/>
                </a:p>
              </p:txBody>
            </p:sp>
            <p:sp>
              <p:nvSpPr>
                <p:cNvPr id="11892" name="Line 177"/>
                <p:cNvSpPr>
                  <a:spLocks noChangeShapeType="1"/>
                </p:cNvSpPr>
                <p:nvPr/>
              </p:nvSpPr>
              <p:spPr bwMode="auto">
                <a:xfrm flipH="1">
                  <a:off x="1512" y="1900"/>
                  <a:ext cx="13" cy="19"/>
                </a:xfrm>
                <a:prstGeom prst="line">
                  <a:avLst/>
                </a:prstGeom>
                <a:grpFill/>
                <a:ln w="12600">
                  <a:solidFill>
                    <a:srgbClr val="000000"/>
                  </a:solidFill>
                  <a:miter lim="800000"/>
                  <a:headEnd/>
                  <a:tailEnd/>
                </a:ln>
                <a:extLst/>
              </p:spPr>
              <p:txBody>
                <a:bodyPr/>
                <a:lstStyle/>
                <a:p>
                  <a:endParaRPr lang="en-US"/>
                </a:p>
              </p:txBody>
            </p:sp>
            <p:sp>
              <p:nvSpPr>
                <p:cNvPr id="11893" name="Line 178"/>
                <p:cNvSpPr>
                  <a:spLocks noChangeShapeType="1"/>
                </p:cNvSpPr>
                <p:nvPr/>
              </p:nvSpPr>
              <p:spPr bwMode="auto">
                <a:xfrm flipH="1">
                  <a:off x="1526" y="1900"/>
                  <a:ext cx="11" cy="19"/>
                </a:xfrm>
                <a:prstGeom prst="line">
                  <a:avLst/>
                </a:prstGeom>
                <a:grpFill/>
                <a:ln w="12600">
                  <a:solidFill>
                    <a:srgbClr val="000000"/>
                  </a:solidFill>
                  <a:miter lim="800000"/>
                  <a:headEnd/>
                  <a:tailEnd/>
                </a:ln>
                <a:extLst/>
              </p:spPr>
              <p:txBody>
                <a:bodyPr/>
                <a:lstStyle/>
                <a:p>
                  <a:endParaRPr lang="en-US"/>
                </a:p>
              </p:txBody>
            </p:sp>
            <p:sp>
              <p:nvSpPr>
                <p:cNvPr id="11894" name="Line 179"/>
                <p:cNvSpPr>
                  <a:spLocks noChangeShapeType="1"/>
                </p:cNvSpPr>
                <p:nvPr/>
              </p:nvSpPr>
              <p:spPr bwMode="auto">
                <a:xfrm flipH="1">
                  <a:off x="1540" y="1900"/>
                  <a:ext cx="10" cy="19"/>
                </a:xfrm>
                <a:prstGeom prst="line">
                  <a:avLst/>
                </a:prstGeom>
                <a:grpFill/>
                <a:ln w="12600">
                  <a:solidFill>
                    <a:srgbClr val="000000"/>
                  </a:solidFill>
                  <a:miter lim="800000"/>
                  <a:headEnd/>
                  <a:tailEnd/>
                </a:ln>
                <a:extLst/>
              </p:spPr>
              <p:txBody>
                <a:bodyPr/>
                <a:lstStyle/>
                <a:p>
                  <a:endParaRPr lang="en-US"/>
                </a:p>
              </p:txBody>
            </p:sp>
            <p:sp>
              <p:nvSpPr>
                <p:cNvPr id="11895" name="Line 180"/>
                <p:cNvSpPr>
                  <a:spLocks noChangeShapeType="1"/>
                </p:cNvSpPr>
                <p:nvPr/>
              </p:nvSpPr>
              <p:spPr bwMode="auto">
                <a:xfrm flipH="1">
                  <a:off x="1553" y="1900"/>
                  <a:ext cx="10" cy="19"/>
                </a:xfrm>
                <a:prstGeom prst="line">
                  <a:avLst/>
                </a:prstGeom>
                <a:grpFill/>
                <a:ln w="12600">
                  <a:solidFill>
                    <a:srgbClr val="000000"/>
                  </a:solidFill>
                  <a:miter lim="800000"/>
                  <a:headEnd/>
                  <a:tailEnd/>
                </a:ln>
                <a:extLst/>
              </p:spPr>
              <p:txBody>
                <a:bodyPr/>
                <a:lstStyle/>
                <a:p>
                  <a:endParaRPr lang="en-US"/>
                </a:p>
              </p:txBody>
            </p:sp>
            <p:sp>
              <p:nvSpPr>
                <p:cNvPr id="11896" name="Line 181"/>
                <p:cNvSpPr>
                  <a:spLocks noChangeShapeType="1"/>
                </p:cNvSpPr>
                <p:nvPr/>
              </p:nvSpPr>
              <p:spPr bwMode="auto">
                <a:xfrm flipH="1">
                  <a:off x="1566" y="1900"/>
                  <a:ext cx="10" cy="19"/>
                </a:xfrm>
                <a:prstGeom prst="line">
                  <a:avLst/>
                </a:prstGeom>
                <a:grpFill/>
                <a:ln w="12600">
                  <a:solidFill>
                    <a:srgbClr val="000000"/>
                  </a:solidFill>
                  <a:miter lim="800000"/>
                  <a:headEnd/>
                  <a:tailEnd/>
                </a:ln>
                <a:extLst/>
              </p:spPr>
              <p:txBody>
                <a:bodyPr/>
                <a:lstStyle/>
                <a:p>
                  <a:endParaRPr lang="en-US"/>
                </a:p>
              </p:txBody>
            </p:sp>
            <p:sp>
              <p:nvSpPr>
                <p:cNvPr id="11897" name="Line 182"/>
                <p:cNvSpPr>
                  <a:spLocks noChangeShapeType="1"/>
                </p:cNvSpPr>
                <p:nvPr/>
              </p:nvSpPr>
              <p:spPr bwMode="auto">
                <a:xfrm>
                  <a:off x="1584" y="1900"/>
                  <a:ext cx="0" cy="19"/>
                </a:xfrm>
                <a:prstGeom prst="line">
                  <a:avLst/>
                </a:prstGeom>
                <a:grpFill/>
                <a:ln w="12600">
                  <a:solidFill>
                    <a:srgbClr val="000000"/>
                  </a:solidFill>
                  <a:miter lim="800000"/>
                  <a:headEnd/>
                  <a:tailEnd/>
                </a:ln>
                <a:extLst/>
              </p:spPr>
              <p:txBody>
                <a:bodyPr/>
                <a:lstStyle/>
                <a:p>
                  <a:endParaRPr lang="en-US"/>
                </a:p>
              </p:txBody>
            </p:sp>
            <p:sp>
              <p:nvSpPr>
                <p:cNvPr id="11898" name="Line 183"/>
                <p:cNvSpPr>
                  <a:spLocks noChangeShapeType="1"/>
                </p:cNvSpPr>
                <p:nvPr/>
              </p:nvSpPr>
              <p:spPr bwMode="auto">
                <a:xfrm>
                  <a:off x="1597" y="1900"/>
                  <a:ext cx="0" cy="19"/>
                </a:xfrm>
                <a:prstGeom prst="line">
                  <a:avLst/>
                </a:prstGeom>
                <a:grpFill/>
                <a:ln w="12600">
                  <a:solidFill>
                    <a:srgbClr val="000000"/>
                  </a:solidFill>
                  <a:miter lim="800000"/>
                  <a:headEnd/>
                  <a:tailEnd/>
                </a:ln>
                <a:extLst/>
              </p:spPr>
              <p:txBody>
                <a:bodyPr/>
                <a:lstStyle/>
                <a:p>
                  <a:endParaRPr lang="en-US"/>
                </a:p>
              </p:txBody>
            </p:sp>
            <p:sp>
              <p:nvSpPr>
                <p:cNvPr id="11899" name="Line 184"/>
                <p:cNvSpPr>
                  <a:spLocks noChangeShapeType="1"/>
                </p:cNvSpPr>
                <p:nvPr/>
              </p:nvSpPr>
              <p:spPr bwMode="auto">
                <a:xfrm>
                  <a:off x="1611" y="1900"/>
                  <a:ext cx="0" cy="19"/>
                </a:xfrm>
                <a:prstGeom prst="line">
                  <a:avLst/>
                </a:prstGeom>
                <a:grpFill/>
                <a:ln w="12600">
                  <a:solidFill>
                    <a:srgbClr val="000000"/>
                  </a:solidFill>
                  <a:miter lim="800000"/>
                  <a:headEnd/>
                  <a:tailEnd/>
                </a:ln>
                <a:extLst/>
              </p:spPr>
              <p:txBody>
                <a:bodyPr/>
                <a:lstStyle/>
                <a:p>
                  <a:endParaRPr lang="en-US"/>
                </a:p>
              </p:txBody>
            </p:sp>
            <p:sp>
              <p:nvSpPr>
                <p:cNvPr id="11900" name="Line 185"/>
                <p:cNvSpPr>
                  <a:spLocks noChangeShapeType="1"/>
                </p:cNvSpPr>
                <p:nvPr/>
              </p:nvSpPr>
              <p:spPr bwMode="auto">
                <a:xfrm>
                  <a:off x="1625" y="1900"/>
                  <a:ext cx="1" cy="30"/>
                </a:xfrm>
                <a:prstGeom prst="line">
                  <a:avLst/>
                </a:prstGeom>
                <a:grpFill/>
                <a:ln w="12600">
                  <a:solidFill>
                    <a:srgbClr val="000000"/>
                  </a:solidFill>
                  <a:miter lim="800000"/>
                  <a:headEnd/>
                  <a:tailEnd/>
                </a:ln>
                <a:extLst/>
              </p:spPr>
              <p:txBody>
                <a:bodyPr/>
                <a:lstStyle/>
                <a:p>
                  <a:endParaRPr lang="en-US"/>
                </a:p>
              </p:txBody>
            </p:sp>
            <p:sp>
              <p:nvSpPr>
                <p:cNvPr id="11901" name="Line 186"/>
                <p:cNvSpPr>
                  <a:spLocks noChangeShapeType="1"/>
                </p:cNvSpPr>
                <p:nvPr/>
              </p:nvSpPr>
              <p:spPr bwMode="auto">
                <a:xfrm>
                  <a:off x="1637" y="1900"/>
                  <a:ext cx="2" cy="30"/>
                </a:xfrm>
                <a:prstGeom prst="line">
                  <a:avLst/>
                </a:prstGeom>
                <a:grpFill/>
                <a:ln w="12600">
                  <a:solidFill>
                    <a:srgbClr val="000000"/>
                  </a:solidFill>
                  <a:miter lim="800000"/>
                  <a:headEnd/>
                  <a:tailEnd/>
                </a:ln>
                <a:extLst/>
              </p:spPr>
              <p:txBody>
                <a:bodyPr/>
                <a:lstStyle/>
                <a:p>
                  <a:endParaRPr lang="en-US"/>
                </a:p>
              </p:txBody>
            </p:sp>
            <p:sp>
              <p:nvSpPr>
                <p:cNvPr id="11902" name="Line 187"/>
                <p:cNvSpPr>
                  <a:spLocks noChangeShapeType="1"/>
                </p:cNvSpPr>
                <p:nvPr/>
              </p:nvSpPr>
              <p:spPr bwMode="auto">
                <a:xfrm>
                  <a:off x="1671" y="1893"/>
                  <a:ext cx="27" cy="0"/>
                </a:xfrm>
                <a:prstGeom prst="line">
                  <a:avLst/>
                </a:prstGeom>
                <a:grpFill/>
                <a:ln w="12600">
                  <a:solidFill>
                    <a:srgbClr val="000000"/>
                  </a:solidFill>
                  <a:miter lim="800000"/>
                  <a:headEnd/>
                  <a:tailEnd/>
                </a:ln>
                <a:extLst/>
              </p:spPr>
              <p:txBody>
                <a:bodyPr/>
                <a:lstStyle/>
                <a:p>
                  <a:endParaRPr lang="en-US"/>
                </a:p>
              </p:txBody>
            </p:sp>
            <p:sp>
              <p:nvSpPr>
                <p:cNvPr id="11903" name="Line 188"/>
                <p:cNvSpPr>
                  <a:spLocks noChangeShapeType="1"/>
                </p:cNvSpPr>
                <p:nvPr/>
              </p:nvSpPr>
              <p:spPr bwMode="auto">
                <a:xfrm>
                  <a:off x="1673" y="1904"/>
                  <a:ext cx="28" cy="0"/>
                </a:xfrm>
                <a:prstGeom prst="line">
                  <a:avLst/>
                </a:prstGeom>
                <a:grpFill/>
                <a:ln w="12600">
                  <a:solidFill>
                    <a:srgbClr val="000000"/>
                  </a:solidFill>
                  <a:miter lim="800000"/>
                  <a:headEnd/>
                  <a:tailEnd/>
                </a:ln>
                <a:extLst/>
              </p:spPr>
              <p:txBody>
                <a:bodyPr/>
                <a:lstStyle/>
                <a:p>
                  <a:endParaRPr lang="en-US"/>
                </a:p>
              </p:txBody>
            </p:sp>
            <p:sp>
              <p:nvSpPr>
                <p:cNvPr id="11904" name="Line 189"/>
                <p:cNvSpPr>
                  <a:spLocks noChangeShapeType="1"/>
                </p:cNvSpPr>
                <p:nvPr/>
              </p:nvSpPr>
              <p:spPr bwMode="auto">
                <a:xfrm>
                  <a:off x="1675" y="1914"/>
                  <a:ext cx="29" cy="0"/>
                </a:xfrm>
                <a:prstGeom prst="line">
                  <a:avLst/>
                </a:prstGeom>
                <a:grpFill/>
                <a:ln w="12600">
                  <a:solidFill>
                    <a:srgbClr val="000000"/>
                  </a:solidFill>
                  <a:miter lim="800000"/>
                  <a:headEnd/>
                  <a:tailEnd/>
                </a:ln>
                <a:extLst/>
              </p:spPr>
              <p:txBody>
                <a:bodyPr/>
                <a:lstStyle/>
                <a:p>
                  <a:endParaRPr lang="en-US"/>
                </a:p>
              </p:txBody>
            </p:sp>
            <p:sp>
              <p:nvSpPr>
                <p:cNvPr id="11905" name="Line 190"/>
                <p:cNvSpPr>
                  <a:spLocks noChangeShapeType="1"/>
                </p:cNvSpPr>
                <p:nvPr/>
              </p:nvSpPr>
              <p:spPr bwMode="auto">
                <a:xfrm>
                  <a:off x="1678" y="1924"/>
                  <a:ext cx="30" cy="0"/>
                </a:xfrm>
                <a:prstGeom prst="line">
                  <a:avLst/>
                </a:prstGeom>
                <a:grpFill/>
                <a:ln w="12600">
                  <a:solidFill>
                    <a:srgbClr val="000000"/>
                  </a:solidFill>
                  <a:miter lim="800000"/>
                  <a:headEnd/>
                  <a:tailEnd/>
                </a:ln>
                <a:extLst/>
              </p:spPr>
              <p:txBody>
                <a:bodyPr/>
                <a:lstStyle/>
                <a:p>
                  <a:endParaRPr lang="en-US"/>
                </a:p>
              </p:txBody>
            </p:sp>
            <p:sp>
              <p:nvSpPr>
                <p:cNvPr id="11906" name="Line 191"/>
                <p:cNvSpPr>
                  <a:spLocks noChangeShapeType="1"/>
                </p:cNvSpPr>
                <p:nvPr/>
              </p:nvSpPr>
              <p:spPr bwMode="auto">
                <a:xfrm>
                  <a:off x="1679" y="1935"/>
                  <a:ext cx="33" cy="0"/>
                </a:xfrm>
                <a:prstGeom prst="line">
                  <a:avLst/>
                </a:prstGeom>
                <a:grpFill/>
                <a:ln w="12600">
                  <a:solidFill>
                    <a:srgbClr val="000000"/>
                  </a:solidFill>
                  <a:miter lim="800000"/>
                  <a:headEnd/>
                  <a:tailEnd/>
                </a:ln>
                <a:extLst/>
              </p:spPr>
              <p:txBody>
                <a:bodyPr/>
                <a:lstStyle/>
                <a:p>
                  <a:endParaRPr lang="en-US"/>
                </a:p>
              </p:txBody>
            </p:sp>
            <p:sp>
              <p:nvSpPr>
                <p:cNvPr id="11907" name="Line 192"/>
                <p:cNvSpPr>
                  <a:spLocks noChangeShapeType="1"/>
                </p:cNvSpPr>
                <p:nvPr/>
              </p:nvSpPr>
              <p:spPr bwMode="auto">
                <a:xfrm>
                  <a:off x="1667" y="1900"/>
                  <a:ext cx="4" cy="30"/>
                </a:xfrm>
                <a:prstGeom prst="line">
                  <a:avLst/>
                </a:prstGeom>
                <a:grpFill/>
                <a:ln w="12600">
                  <a:solidFill>
                    <a:srgbClr val="000000"/>
                  </a:solidFill>
                  <a:miter lim="800000"/>
                  <a:headEnd/>
                  <a:tailEnd/>
                </a:ln>
                <a:extLst/>
              </p:spPr>
              <p:txBody>
                <a:bodyPr/>
                <a:lstStyle/>
                <a:p>
                  <a:endParaRPr lang="en-US"/>
                </a:p>
              </p:txBody>
            </p:sp>
            <p:sp>
              <p:nvSpPr>
                <p:cNvPr id="11908" name="Line 193"/>
                <p:cNvSpPr>
                  <a:spLocks noChangeShapeType="1"/>
                </p:cNvSpPr>
                <p:nvPr/>
              </p:nvSpPr>
              <p:spPr bwMode="auto">
                <a:xfrm>
                  <a:off x="1680" y="1900"/>
                  <a:ext cx="6" cy="30"/>
                </a:xfrm>
                <a:prstGeom prst="line">
                  <a:avLst/>
                </a:prstGeom>
                <a:grpFill/>
                <a:ln w="12600">
                  <a:solidFill>
                    <a:srgbClr val="000000"/>
                  </a:solidFill>
                  <a:miter lim="800000"/>
                  <a:headEnd/>
                  <a:tailEnd/>
                </a:ln>
                <a:extLst/>
              </p:spPr>
              <p:txBody>
                <a:bodyPr/>
                <a:lstStyle/>
                <a:p>
                  <a:endParaRPr lang="en-US"/>
                </a:p>
              </p:txBody>
            </p:sp>
            <p:sp>
              <p:nvSpPr>
                <p:cNvPr id="11909" name="Line 194"/>
                <p:cNvSpPr>
                  <a:spLocks noChangeShapeType="1"/>
                </p:cNvSpPr>
                <p:nvPr/>
              </p:nvSpPr>
              <p:spPr bwMode="auto">
                <a:xfrm>
                  <a:off x="1697" y="1900"/>
                  <a:ext cx="0" cy="30"/>
                </a:xfrm>
                <a:prstGeom prst="line">
                  <a:avLst/>
                </a:prstGeom>
                <a:grpFill/>
                <a:ln w="12600">
                  <a:solidFill>
                    <a:srgbClr val="000000"/>
                  </a:solidFill>
                  <a:miter lim="800000"/>
                  <a:headEnd/>
                  <a:tailEnd/>
                </a:ln>
                <a:extLst/>
              </p:spPr>
              <p:txBody>
                <a:bodyPr/>
                <a:lstStyle/>
                <a:p>
                  <a:endParaRPr lang="en-US"/>
                </a:p>
              </p:txBody>
            </p:sp>
            <p:sp>
              <p:nvSpPr>
                <p:cNvPr id="11910" name="Line 195"/>
                <p:cNvSpPr>
                  <a:spLocks noChangeShapeType="1"/>
                </p:cNvSpPr>
                <p:nvPr/>
              </p:nvSpPr>
              <p:spPr bwMode="auto">
                <a:xfrm>
                  <a:off x="1709" y="1900"/>
                  <a:ext cx="3" cy="30"/>
                </a:xfrm>
                <a:prstGeom prst="line">
                  <a:avLst/>
                </a:prstGeom>
                <a:grpFill/>
                <a:ln w="12600">
                  <a:solidFill>
                    <a:srgbClr val="000000"/>
                  </a:solidFill>
                  <a:miter lim="800000"/>
                  <a:headEnd/>
                  <a:tailEnd/>
                </a:ln>
                <a:extLst/>
              </p:spPr>
              <p:txBody>
                <a:bodyPr/>
                <a:lstStyle/>
                <a:p>
                  <a:endParaRPr lang="en-US"/>
                </a:p>
              </p:txBody>
            </p:sp>
            <p:sp>
              <p:nvSpPr>
                <p:cNvPr id="11911" name="Line 196"/>
                <p:cNvSpPr>
                  <a:spLocks noChangeShapeType="1"/>
                </p:cNvSpPr>
                <p:nvPr/>
              </p:nvSpPr>
              <p:spPr bwMode="auto">
                <a:xfrm>
                  <a:off x="1189" y="2039"/>
                  <a:ext cx="366" cy="0"/>
                </a:xfrm>
                <a:prstGeom prst="line">
                  <a:avLst/>
                </a:prstGeom>
                <a:grpFill/>
                <a:ln w="12600">
                  <a:solidFill>
                    <a:srgbClr val="000000"/>
                  </a:solidFill>
                  <a:miter lim="800000"/>
                  <a:headEnd/>
                  <a:tailEnd/>
                </a:ln>
                <a:extLst/>
              </p:spPr>
              <p:txBody>
                <a:bodyPr/>
                <a:lstStyle/>
                <a:p>
                  <a:endParaRPr lang="en-US"/>
                </a:p>
              </p:txBody>
            </p:sp>
            <p:sp>
              <p:nvSpPr>
                <p:cNvPr id="11912" name="Line 197"/>
                <p:cNvSpPr>
                  <a:spLocks noChangeShapeType="1"/>
                </p:cNvSpPr>
                <p:nvPr/>
              </p:nvSpPr>
              <p:spPr bwMode="auto">
                <a:xfrm>
                  <a:off x="1182" y="1957"/>
                  <a:ext cx="0" cy="77"/>
                </a:xfrm>
                <a:prstGeom prst="line">
                  <a:avLst/>
                </a:prstGeom>
                <a:grpFill/>
                <a:ln w="12600">
                  <a:solidFill>
                    <a:srgbClr val="000000"/>
                  </a:solidFill>
                  <a:miter lim="800000"/>
                  <a:headEnd/>
                  <a:tailEnd/>
                </a:ln>
                <a:extLst/>
              </p:spPr>
              <p:txBody>
                <a:bodyPr/>
                <a:lstStyle/>
                <a:p>
                  <a:endParaRPr lang="en-US"/>
                </a:p>
              </p:txBody>
            </p:sp>
            <p:sp>
              <p:nvSpPr>
                <p:cNvPr id="11913" name="Line 198"/>
                <p:cNvSpPr>
                  <a:spLocks noChangeShapeType="1"/>
                </p:cNvSpPr>
                <p:nvPr/>
              </p:nvSpPr>
              <p:spPr bwMode="auto">
                <a:xfrm>
                  <a:off x="1560" y="1957"/>
                  <a:ext cx="0" cy="77"/>
                </a:xfrm>
                <a:prstGeom prst="line">
                  <a:avLst/>
                </a:prstGeom>
                <a:grpFill/>
                <a:ln w="12600">
                  <a:solidFill>
                    <a:srgbClr val="000000"/>
                  </a:solidFill>
                  <a:miter lim="800000"/>
                  <a:headEnd/>
                  <a:tailEnd/>
                </a:ln>
                <a:extLst/>
              </p:spPr>
              <p:txBody>
                <a:bodyPr/>
                <a:lstStyle/>
                <a:p>
                  <a:endParaRPr lang="en-US"/>
                </a:p>
              </p:txBody>
            </p:sp>
            <p:sp>
              <p:nvSpPr>
                <p:cNvPr id="11914" name="Line 199"/>
                <p:cNvSpPr>
                  <a:spLocks noChangeShapeType="1"/>
                </p:cNvSpPr>
                <p:nvPr/>
              </p:nvSpPr>
              <p:spPr bwMode="auto">
                <a:xfrm flipH="1">
                  <a:off x="1852" y="1904"/>
                  <a:ext cx="21" cy="29"/>
                </a:xfrm>
                <a:prstGeom prst="line">
                  <a:avLst/>
                </a:prstGeom>
                <a:grpFill/>
                <a:ln w="12600">
                  <a:solidFill>
                    <a:srgbClr val="000000"/>
                  </a:solidFill>
                  <a:miter lim="800000"/>
                  <a:headEnd/>
                  <a:tailEnd/>
                </a:ln>
                <a:extLst/>
              </p:spPr>
              <p:txBody>
                <a:bodyPr/>
                <a:lstStyle/>
                <a:p>
                  <a:endParaRPr lang="en-US"/>
                </a:p>
              </p:txBody>
            </p:sp>
            <p:sp>
              <p:nvSpPr>
                <p:cNvPr id="11915" name="Line 200"/>
                <p:cNvSpPr>
                  <a:spLocks noChangeShapeType="1"/>
                </p:cNvSpPr>
                <p:nvPr/>
              </p:nvSpPr>
              <p:spPr bwMode="auto">
                <a:xfrm flipH="1">
                  <a:off x="1868" y="1904"/>
                  <a:ext cx="17" cy="29"/>
                </a:xfrm>
                <a:prstGeom prst="line">
                  <a:avLst/>
                </a:prstGeom>
                <a:grpFill/>
                <a:ln w="12600">
                  <a:solidFill>
                    <a:srgbClr val="000000"/>
                  </a:solidFill>
                  <a:miter lim="800000"/>
                  <a:headEnd/>
                  <a:tailEnd/>
                </a:ln>
                <a:extLst/>
              </p:spPr>
              <p:txBody>
                <a:bodyPr/>
                <a:lstStyle/>
                <a:p>
                  <a:endParaRPr lang="en-US"/>
                </a:p>
              </p:txBody>
            </p:sp>
            <p:sp>
              <p:nvSpPr>
                <p:cNvPr id="11916" name="Line 201"/>
                <p:cNvSpPr>
                  <a:spLocks noChangeShapeType="1"/>
                </p:cNvSpPr>
                <p:nvPr/>
              </p:nvSpPr>
              <p:spPr bwMode="auto">
                <a:xfrm flipH="1">
                  <a:off x="1882" y="1904"/>
                  <a:ext cx="16" cy="29"/>
                </a:xfrm>
                <a:prstGeom prst="line">
                  <a:avLst/>
                </a:prstGeom>
                <a:grpFill/>
                <a:ln w="12600">
                  <a:solidFill>
                    <a:srgbClr val="000000"/>
                  </a:solidFill>
                  <a:miter lim="800000"/>
                  <a:headEnd/>
                  <a:tailEnd/>
                </a:ln>
                <a:extLst/>
              </p:spPr>
              <p:txBody>
                <a:bodyPr/>
                <a:lstStyle/>
                <a:p>
                  <a:endParaRPr lang="en-US"/>
                </a:p>
              </p:txBody>
            </p:sp>
            <p:sp>
              <p:nvSpPr>
                <p:cNvPr id="11917" name="Line 202"/>
                <p:cNvSpPr>
                  <a:spLocks noChangeShapeType="1"/>
                </p:cNvSpPr>
                <p:nvPr/>
              </p:nvSpPr>
              <p:spPr bwMode="auto">
                <a:xfrm flipH="1">
                  <a:off x="1898" y="1904"/>
                  <a:ext cx="13" cy="19"/>
                </a:xfrm>
                <a:prstGeom prst="line">
                  <a:avLst/>
                </a:prstGeom>
                <a:grpFill/>
                <a:ln w="12600">
                  <a:solidFill>
                    <a:srgbClr val="000000"/>
                  </a:solidFill>
                  <a:miter lim="800000"/>
                  <a:headEnd/>
                  <a:tailEnd/>
                </a:ln>
                <a:extLst/>
              </p:spPr>
              <p:txBody>
                <a:bodyPr/>
                <a:lstStyle/>
                <a:p>
                  <a:endParaRPr lang="en-US"/>
                </a:p>
              </p:txBody>
            </p:sp>
            <p:sp>
              <p:nvSpPr>
                <p:cNvPr id="11918" name="Line 203"/>
                <p:cNvSpPr>
                  <a:spLocks noChangeShapeType="1"/>
                </p:cNvSpPr>
                <p:nvPr/>
              </p:nvSpPr>
              <p:spPr bwMode="auto">
                <a:xfrm flipH="1">
                  <a:off x="1912" y="1904"/>
                  <a:ext cx="12" cy="19"/>
                </a:xfrm>
                <a:prstGeom prst="line">
                  <a:avLst/>
                </a:prstGeom>
                <a:grpFill/>
                <a:ln w="12600">
                  <a:solidFill>
                    <a:srgbClr val="000000"/>
                  </a:solidFill>
                  <a:miter lim="800000"/>
                  <a:headEnd/>
                  <a:tailEnd/>
                </a:ln>
                <a:extLst/>
              </p:spPr>
              <p:txBody>
                <a:bodyPr/>
                <a:lstStyle/>
                <a:p>
                  <a:endParaRPr lang="en-US"/>
                </a:p>
              </p:txBody>
            </p:sp>
            <p:sp>
              <p:nvSpPr>
                <p:cNvPr id="11919" name="Line 204"/>
                <p:cNvSpPr>
                  <a:spLocks noChangeShapeType="1"/>
                </p:cNvSpPr>
                <p:nvPr/>
              </p:nvSpPr>
              <p:spPr bwMode="auto">
                <a:xfrm flipH="1">
                  <a:off x="1926" y="1904"/>
                  <a:ext cx="10" cy="19"/>
                </a:xfrm>
                <a:prstGeom prst="line">
                  <a:avLst/>
                </a:prstGeom>
                <a:grpFill/>
                <a:ln w="12600">
                  <a:solidFill>
                    <a:srgbClr val="000000"/>
                  </a:solidFill>
                  <a:miter lim="800000"/>
                  <a:headEnd/>
                  <a:tailEnd/>
                </a:ln>
                <a:extLst/>
              </p:spPr>
              <p:txBody>
                <a:bodyPr/>
                <a:lstStyle/>
                <a:p>
                  <a:endParaRPr lang="en-US"/>
                </a:p>
              </p:txBody>
            </p:sp>
            <p:sp>
              <p:nvSpPr>
                <p:cNvPr id="11920" name="Line 205"/>
                <p:cNvSpPr>
                  <a:spLocks noChangeShapeType="1"/>
                </p:cNvSpPr>
                <p:nvPr/>
              </p:nvSpPr>
              <p:spPr bwMode="auto">
                <a:xfrm flipH="1">
                  <a:off x="1939" y="1904"/>
                  <a:ext cx="10" cy="19"/>
                </a:xfrm>
                <a:prstGeom prst="line">
                  <a:avLst/>
                </a:prstGeom>
                <a:grpFill/>
                <a:ln w="12600">
                  <a:solidFill>
                    <a:srgbClr val="000000"/>
                  </a:solidFill>
                  <a:miter lim="800000"/>
                  <a:headEnd/>
                  <a:tailEnd/>
                </a:ln>
                <a:extLst/>
              </p:spPr>
              <p:txBody>
                <a:bodyPr/>
                <a:lstStyle/>
                <a:p>
                  <a:endParaRPr lang="en-US"/>
                </a:p>
              </p:txBody>
            </p:sp>
            <p:sp>
              <p:nvSpPr>
                <p:cNvPr id="11921" name="Line 206"/>
                <p:cNvSpPr>
                  <a:spLocks noChangeShapeType="1"/>
                </p:cNvSpPr>
                <p:nvPr/>
              </p:nvSpPr>
              <p:spPr bwMode="auto">
                <a:xfrm>
                  <a:off x="1957" y="1904"/>
                  <a:ext cx="0" cy="19"/>
                </a:xfrm>
                <a:prstGeom prst="line">
                  <a:avLst/>
                </a:prstGeom>
                <a:grpFill/>
                <a:ln w="12600">
                  <a:solidFill>
                    <a:srgbClr val="000000"/>
                  </a:solidFill>
                  <a:miter lim="800000"/>
                  <a:headEnd/>
                  <a:tailEnd/>
                </a:ln>
                <a:extLst/>
              </p:spPr>
              <p:txBody>
                <a:bodyPr/>
                <a:lstStyle/>
                <a:p>
                  <a:endParaRPr lang="en-US"/>
                </a:p>
              </p:txBody>
            </p:sp>
            <p:sp>
              <p:nvSpPr>
                <p:cNvPr id="11922" name="Line 207"/>
                <p:cNvSpPr>
                  <a:spLocks noChangeShapeType="1"/>
                </p:cNvSpPr>
                <p:nvPr/>
              </p:nvSpPr>
              <p:spPr bwMode="auto">
                <a:xfrm>
                  <a:off x="1970" y="1904"/>
                  <a:ext cx="0" cy="19"/>
                </a:xfrm>
                <a:prstGeom prst="line">
                  <a:avLst/>
                </a:prstGeom>
                <a:grpFill/>
                <a:ln w="12600">
                  <a:solidFill>
                    <a:srgbClr val="000000"/>
                  </a:solidFill>
                  <a:miter lim="800000"/>
                  <a:headEnd/>
                  <a:tailEnd/>
                </a:ln>
                <a:extLst/>
              </p:spPr>
              <p:txBody>
                <a:bodyPr/>
                <a:lstStyle/>
                <a:p>
                  <a:endParaRPr lang="en-US"/>
                </a:p>
              </p:txBody>
            </p:sp>
            <p:sp>
              <p:nvSpPr>
                <p:cNvPr id="11923" name="Line 208"/>
                <p:cNvSpPr>
                  <a:spLocks noChangeShapeType="1"/>
                </p:cNvSpPr>
                <p:nvPr/>
              </p:nvSpPr>
              <p:spPr bwMode="auto">
                <a:xfrm>
                  <a:off x="1983" y="1904"/>
                  <a:ext cx="0" cy="19"/>
                </a:xfrm>
                <a:prstGeom prst="line">
                  <a:avLst/>
                </a:prstGeom>
                <a:grpFill/>
                <a:ln w="12600">
                  <a:solidFill>
                    <a:srgbClr val="000000"/>
                  </a:solidFill>
                  <a:miter lim="800000"/>
                  <a:headEnd/>
                  <a:tailEnd/>
                </a:ln>
                <a:extLst/>
              </p:spPr>
              <p:txBody>
                <a:bodyPr/>
                <a:lstStyle/>
                <a:p>
                  <a:endParaRPr lang="en-US"/>
                </a:p>
              </p:txBody>
            </p:sp>
            <p:sp>
              <p:nvSpPr>
                <p:cNvPr id="11924" name="Line 209"/>
                <p:cNvSpPr>
                  <a:spLocks noChangeShapeType="1"/>
                </p:cNvSpPr>
                <p:nvPr/>
              </p:nvSpPr>
              <p:spPr bwMode="auto">
                <a:xfrm>
                  <a:off x="1558" y="2038"/>
                  <a:ext cx="405" cy="0"/>
                </a:xfrm>
                <a:prstGeom prst="line">
                  <a:avLst/>
                </a:prstGeom>
                <a:grpFill/>
                <a:ln w="12600">
                  <a:solidFill>
                    <a:srgbClr val="000000"/>
                  </a:solidFill>
                  <a:miter lim="800000"/>
                  <a:headEnd/>
                  <a:tailEnd/>
                </a:ln>
                <a:extLst/>
              </p:spPr>
              <p:txBody>
                <a:bodyPr/>
                <a:lstStyle/>
                <a:p>
                  <a:endParaRPr lang="en-US"/>
                </a:p>
              </p:txBody>
            </p:sp>
          </p:grpSp>
          <p:sp>
            <p:nvSpPr>
              <p:cNvPr id="11852" name="Line 210"/>
              <p:cNvSpPr>
                <a:spLocks noChangeShapeType="1"/>
              </p:cNvSpPr>
              <p:nvPr/>
            </p:nvSpPr>
            <p:spPr bwMode="auto">
              <a:xfrm>
                <a:off x="1861" y="1938"/>
                <a:ext cx="160" cy="0"/>
              </a:xfrm>
              <a:prstGeom prst="line">
                <a:avLst/>
              </a:prstGeom>
              <a:grpFill/>
              <a:ln w="12600">
                <a:solidFill>
                  <a:srgbClr val="000000"/>
                </a:solidFill>
                <a:miter lim="800000"/>
                <a:headEnd/>
                <a:tailEnd/>
              </a:ln>
              <a:extLst/>
            </p:spPr>
            <p:txBody>
              <a:bodyPr/>
              <a:lstStyle/>
              <a:p>
                <a:endParaRPr lang="en-US"/>
              </a:p>
            </p:txBody>
          </p:sp>
        </p:grpSp>
      </p:grpSp>
      <p:grpSp>
        <p:nvGrpSpPr>
          <p:cNvPr id="11270" name="Group 211"/>
          <p:cNvGrpSpPr>
            <a:grpSpLocks/>
          </p:cNvGrpSpPr>
          <p:nvPr/>
        </p:nvGrpSpPr>
        <p:grpSpPr bwMode="auto">
          <a:xfrm>
            <a:off x="6399670" y="1969584"/>
            <a:ext cx="1835150" cy="1530350"/>
            <a:chOff x="4023" y="1479"/>
            <a:chExt cx="1156" cy="964"/>
          </a:xfrm>
          <a:solidFill>
            <a:schemeClr val="accent2">
              <a:lumMod val="60000"/>
              <a:lumOff val="40000"/>
            </a:schemeClr>
          </a:solidFill>
        </p:grpSpPr>
        <p:sp>
          <p:nvSpPr>
            <p:cNvPr id="10489" name="Rectangle 212"/>
            <p:cNvSpPr>
              <a:spLocks noChangeArrowheads="1"/>
            </p:cNvSpPr>
            <p:nvPr/>
          </p:nvSpPr>
          <p:spPr bwMode="auto">
            <a:xfrm>
              <a:off x="4023" y="1479"/>
              <a:ext cx="1156" cy="964"/>
            </a:xfrm>
            <a:prstGeom prst="rect">
              <a:avLst/>
            </a:prstGeom>
            <a:grpFill/>
            <a:ln w="9525">
              <a:noFill/>
              <a:round/>
              <a:headEnd/>
              <a:tailEnd/>
            </a:ln>
            <a:effectLst>
              <a:outerShdw dist="17819" dir="2700000" algn="ctr" rotWithShape="0">
                <a:srgbClr val="1C1C1C"/>
              </a:outerShdw>
            </a:effectLst>
          </p:spPr>
          <p:txBody>
            <a:bodyPr wrap="none" anchor="ctr"/>
            <a:lstStyle/>
            <a:p>
              <a:pPr>
                <a:buFont typeface="Times New Roman" pitchFamily="16" charset="0"/>
                <a:buNone/>
                <a:defRPr/>
              </a:pPr>
              <a:endParaRPr lang="en-US">
                <a:latin typeface="Tahoma" pitchFamily="32" charset="0"/>
                <a:ea typeface="Microsoft YaHei" charset="-122"/>
              </a:endParaRPr>
            </a:p>
          </p:txBody>
        </p:sp>
        <p:grpSp>
          <p:nvGrpSpPr>
            <p:cNvPr id="11514" name="Group 213"/>
            <p:cNvGrpSpPr>
              <a:grpSpLocks/>
            </p:cNvGrpSpPr>
            <p:nvPr/>
          </p:nvGrpSpPr>
          <p:grpSpPr bwMode="auto">
            <a:xfrm>
              <a:off x="4097" y="1628"/>
              <a:ext cx="1045" cy="705"/>
              <a:chOff x="4097" y="1628"/>
              <a:chExt cx="1045" cy="705"/>
            </a:xfrm>
            <a:grpFill/>
          </p:grpSpPr>
          <p:sp>
            <p:nvSpPr>
              <p:cNvPr id="11515" name="Freeform 214"/>
              <p:cNvSpPr>
                <a:spLocks noChangeArrowheads="1"/>
              </p:cNvSpPr>
              <p:nvPr/>
            </p:nvSpPr>
            <p:spPr bwMode="auto">
              <a:xfrm>
                <a:off x="4271" y="2127"/>
                <a:ext cx="262" cy="206"/>
              </a:xfrm>
              <a:custGeom>
                <a:avLst/>
                <a:gdLst>
                  <a:gd name="T0" fmla="*/ 0 w 263"/>
                  <a:gd name="T1" fmla="*/ 0 h 207"/>
                  <a:gd name="T2" fmla="*/ 260 w 263"/>
                  <a:gd name="T3" fmla="*/ 0 h 207"/>
                  <a:gd name="T4" fmla="*/ 260 w 263"/>
                  <a:gd name="T5" fmla="*/ 204 h 207"/>
                  <a:gd name="T6" fmla="*/ 251 w 263"/>
                  <a:gd name="T7" fmla="*/ 204 h 207"/>
                  <a:gd name="T8" fmla="*/ 251 w 263"/>
                  <a:gd name="T9" fmla="*/ 195 h 207"/>
                  <a:gd name="T10" fmla="*/ 183 w 263"/>
                  <a:gd name="T11" fmla="*/ 195 h 207"/>
                  <a:gd name="T12" fmla="*/ 183 w 263"/>
                  <a:gd name="T13" fmla="*/ 204 h 207"/>
                  <a:gd name="T14" fmla="*/ 162 w 263"/>
                  <a:gd name="T15" fmla="*/ 204 h 207"/>
                  <a:gd name="T16" fmla="*/ 162 w 263"/>
                  <a:gd name="T17" fmla="*/ 195 h 207"/>
                  <a:gd name="T18" fmla="*/ 97 w 263"/>
                  <a:gd name="T19" fmla="*/ 195 h 207"/>
                  <a:gd name="T20" fmla="*/ 97 w 263"/>
                  <a:gd name="T21" fmla="*/ 204 h 207"/>
                  <a:gd name="T22" fmla="*/ 77 w 263"/>
                  <a:gd name="T23" fmla="*/ 204 h 207"/>
                  <a:gd name="T24" fmla="*/ 77 w 263"/>
                  <a:gd name="T25" fmla="*/ 195 h 207"/>
                  <a:gd name="T26" fmla="*/ 10 w 263"/>
                  <a:gd name="T27" fmla="*/ 195 h 207"/>
                  <a:gd name="T28" fmla="*/ 10 w 263"/>
                  <a:gd name="T29" fmla="*/ 204 h 207"/>
                  <a:gd name="T30" fmla="*/ 0 w 263"/>
                  <a:gd name="T31" fmla="*/ 204 h 207"/>
                  <a:gd name="T32" fmla="*/ 0 w 263"/>
                  <a:gd name="T33" fmla="*/ 0 h 2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3"/>
                  <a:gd name="T52" fmla="*/ 0 h 207"/>
                  <a:gd name="T53" fmla="*/ 263 w 263"/>
                  <a:gd name="T54" fmla="*/ 207 h 2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3" h="207">
                    <a:moveTo>
                      <a:pt x="0" y="0"/>
                    </a:moveTo>
                    <a:lnTo>
                      <a:pt x="262" y="0"/>
                    </a:lnTo>
                    <a:lnTo>
                      <a:pt x="262" y="206"/>
                    </a:lnTo>
                    <a:lnTo>
                      <a:pt x="253" y="206"/>
                    </a:lnTo>
                    <a:lnTo>
                      <a:pt x="253" y="197"/>
                    </a:lnTo>
                    <a:lnTo>
                      <a:pt x="185" y="197"/>
                    </a:lnTo>
                    <a:lnTo>
                      <a:pt x="185" y="206"/>
                    </a:lnTo>
                    <a:lnTo>
                      <a:pt x="164" y="206"/>
                    </a:lnTo>
                    <a:lnTo>
                      <a:pt x="164" y="197"/>
                    </a:lnTo>
                    <a:lnTo>
                      <a:pt x="97" y="197"/>
                    </a:lnTo>
                    <a:lnTo>
                      <a:pt x="97" y="206"/>
                    </a:lnTo>
                    <a:lnTo>
                      <a:pt x="77" y="206"/>
                    </a:lnTo>
                    <a:lnTo>
                      <a:pt x="77" y="197"/>
                    </a:lnTo>
                    <a:lnTo>
                      <a:pt x="10" y="197"/>
                    </a:lnTo>
                    <a:lnTo>
                      <a:pt x="10" y="206"/>
                    </a:lnTo>
                    <a:lnTo>
                      <a:pt x="0" y="206"/>
                    </a:lnTo>
                    <a:lnTo>
                      <a:pt x="0" y="0"/>
                    </a:lnTo>
                  </a:path>
                </a:pathLst>
              </a:custGeom>
              <a:grpFill/>
              <a:ln w="12600">
                <a:solidFill>
                  <a:srgbClr val="000000"/>
                </a:solidFill>
                <a:round/>
                <a:headEnd/>
                <a:tailEnd/>
              </a:ln>
            </p:spPr>
            <p:txBody>
              <a:bodyPr wrap="none" anchor="ctr"/>
              <a:lstStyle/>
              <a:p>
                <a:endParaRPr lang="en-US"/>
              </a:p>
            </p:txBody>
          </p:sp>
          <p:sp>
            <p:nvSpPr>
              <p:cNvPr id="11516" name="Line 215"/>
              <p:cNvSpPr>
                <a:spLocks noChangeShapeType="1"/>
              </p:cNvSpPr>
              <p:nvPr/>
            </p:nvSpPr>
            <p:spPr bwMode="auto">
              <a:xfrm>
                <a:off x="4277" y="2139"/>
                <a:ext cx="252" cy="0"/>
              </a:xfrm>
              <a:prstGeom prst="line">
                <a:avLst/>
              </a:prstGeom>
              <a:grpFill/>
              <a:ln w="12600">
                <a:solidFill>
                  <a:srgbClr val="000000"/>
                </a:solidFill>
                <a:miter lim="800000"/>
                <a:headEnd/>
                <a:tailEnd/>
              </a:ln>
              <a:extLst/>
            </p:spPr>
            <p:txBody>
              <a:bodyPr/>
              <a:lstStyle/>
              <a:p>
                <a:endParaRPr lang="en-US"/>
              </a:p>
            </p:txBody>
          </p:sp>
          <p:sp>
            <p:nvSpPr>
              <p:cNvPr id="11517" name="Line 216"/>
              <p:cNvSpPr>
                <a:spLocks noChangeShapeType="1"/>
              </p:cNvSpPr>
              <p:nvPr/>
            </p:nvSpPr>
            <p:spPr bwMode="auto">
              <a:xfrm>
                <a:off x="4452" y="2158"/>
                <a:ext cx="77" cy="0"/>
              </a:xfrm>
              <a:prstGeom prst="line">
                <a:avLst/>
              </a:prstGeom>
              <a:grpFill/>
              <a:ln w="12600">
                <a:solidFill>
                  <a:srgbClr val="000000"/>
                </a:solidFill>
                <a:miter lim="800000"/>
                <a:headEnd/>
                <a:tailEnd/>
              </a:ln>
              <a:extLst/>
            </p:spPr>
            <p:txBody>
              <a:bodyPr/>
              <a:lstStyle/>
              <a:p>
                <a:endParaRPr lang="en-US"/>
              </a:p>
            </p:txBody>
          </p:sp>
          <p:sp>
            <p:nvSpPr>
              <p:cNvPr id="11518" name="Line 217"/>
              <p:cNvSpPr>
                <a:spLocks noChangeShapeType="1"/>
              </p:cNvSpPr>
              <p:nvPr/>
            </p:nvSpPr>
            <p:spPr bwMode="auto">
              <a:xfrm>
                <a:off x="4277" y="2245"/>
                <a:ext cx="77" cy="0"/>
              </a:xfrm>
              <a:prstGeom prst="line">
                <a:avLst/>
              </a:prstGeom>
              <a:grpFill/>
              <a:ln w="12600">
                <a:solidFill>
                  <a:srgbClr val="000000"/>
                </a:solidFill>
                <a:miter lim="800000"/>
                <a:headEnd/>
                <a:tailEnd/>
              </a:ln>
              <a:extLst/>
            </p:spPr>
            <p:txBody>
              <a:bodyPr/>
              <a:lstStyle/>
              <a:p>
                <a:endParaRPr lang="en-US"/>
              </a:p>
            </p:txBody>
          </p:sp>
          <p:sp>
            <p:nvSpPr>
              <p:cNvPr id="11519" name="Line 218"/>
              <p:cNvSpPr>
                <a:spLocks noChangeShapeType="1"/>
              </p:cNvSpPr>
              <p:nvPr/>
            </p:nvSpPr>
            <p:spPr bwMode="auto">
              <a:xfrm>
                <a:off x="4277" y="2289"/>
                <a:ext cx="252" cy="0"/>
              </a:xfrm>
              <a:prstGeom prst="line">
                <a:avLst/>
              </a:prstGeom>
              <a:grpFill/>
              <a:ln w="12600">
                <a:solidFill>
                  <a:srgbClr val="000000"/>
                </a:solidFill>
                <a:miter lim="800000"/>
                <a:headEnd/>
                <a:tailEnd/>
              </a:ln>
              <a:extLst/>
            </p:spPr>
            <p:txBody>
              <a:bodyPr/>
              <a:lstStyle/>
              <a:p>
                <a:endParaRPr lang="en-US"/>
              </a:p>
            </p:txBody>
          </p:sp>
          <p:sp>
            <p:nvSpPr>
              <p:cNvPr id="11520" name="Line 219"/>
              <p:cNvSpPr>
                <a:spLocks noChangeShapeType="1"/>
              </p:cNvSpPr>
              <p:nvPr/>
            </p:nvSpPr>
            <p:spPr bwMode="auto">
              <a:xfrm>
                <a:off x="4277" y="2317"/>
                <a:ext cx="252" cy="0"/>
              </a:xfrm>
              <a:prstGeom prst="line">
                <a:avLst/>
              </a:prstGeom>
              <a:grpFill/>
              <a:ln w="12600">
                <a:solidFill>
                  <a:srgbClr val="000000"/>
                </a:solidFill>
                <a:miter lim="800000"/>
                <a:headEnd/>
                <a:tailEnd/>
              </a:ln>
              <a:extLst/>
            </p:spPr>
            <p:txBody>
              <a:bodyPr/>
              <a:lstStyle/>
              <a:p>
                <a:endParaRPr lang="en-US"/>
              </a:p>
            </p:txBody>
          </p:sp>
          <p:sp>
            <p:nvSpPr>
              <p:cNvPr id="11521" name="Line 220"/>
              <p:cNvSpPr>
                <a:spLocks noChangeShapeType="1"/>
              </p:cNvSpPr>
              <p:nvPr/>
            </p:nvSpPr>
            <p:spPr bwMode="auto">
              <a:xfrm>
                <a:off x="4286" y="2145"/>
                <a:ext cx="0" cy="95"/>
              </a:xfrm>
              <a:prstGeom prst="line">
                <a:avLst/>
              </a:prstGeom>
              <a:grpFill/>
              <a:ln w="12600">
                <a:solidFill>
                  <a:srgbClr val="000000"/>
                </a:solidFill>
                <a:miter lim="800000"/>
                <a:headEnd/>
                <a:tailEnd/>
              </a:ln>
              <a:extLst/>
            </p:spPr>
            <p:txBody>
              <a:bodyPr/>
              <a:lstStyle/>
              <a:p>
                <a:endParaRPr lang="en-US"/>
              </a:p>
            </p:txBody>
          </p:sp>
          <p:sp>
            <p:nvSpPr>
              <p:cNvPr id="11522" name="Line 221"/>
              <p:cNvSpPr>
                <a:spLocks noChangeShapeType="1"/>
              </p:cNvSpPr>
              <p:nvPr/>
            </p:nvSpPr>
            <p:spPr bwMode="auto">
              <a:xfrm>
                <a:off x="4312" y="2145"/>
                <a:ext cx="0" cy="95"/>
              </a:xfrm>
              <a:prstGeom prst="line">
                <a:avLst/>
              </a:prstGeom>
              <a:grpFill/>
              <a:ln w="12600">
                <a:solidFill>
                  <a:srgbClr val="000000"/>
                </a:solidFill>
                <a:miter lim="800000"/>
                <a:headEnd/>
                <a:tailEnd/>
              </a:ln>
              <a:extLst/>
            </p:spPr>
            <p:txBody>
              <a:bodyPr/>
              <a:lstStyle/>
              <a:p>
                <a:endParaRPr lang="en-US"/>
              </a:p>
            </p:txBody>
          </p:sp>
          <p:sp>
            <p:nvSpPr>
              <p:cNvPr id="11523" name="Rectangle 222"/>
              <p:cNvSpPr>
                <a:spLocks noChangeArrowheads="1"/>
              </p:cNvSpPr>
              <p:nvPr/>
            </p:nvSpPr>
            <p:spPr bwMode="auto">
              <a:xfrm>
                <a:off x="4386" y="2227"/>
                <a:ext cx="32" cy="19"/>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524" name="Line 223"/>
              <p:cNvSpPr>
                <a:spLocks noChangeShapeType="1"/>
              </p:cNvSpPr>
              <p:nvPr/>
            </p:nvSpPr>
            <p:spPr bwMode="auto">
              <a:xfrm flipV="1">
                <a:off x="4997" y="1945"/>
                <a:ext cx="0" cy="95"/>
              </a:xfrm>
              <a:prstGeom prst="line">
                <a:avLst/>
              </a:prstGeom>
              <a:grpFill/>
              <a:ln w="12600">
                <a:solidFill>
                  <a:srgbClr val="000000"/>
                </a:solidFill>
                <a:miter lim="800000"/>
                <a:headEnd/>
                <a:tailEnd/>
              </a:ln>
              <a:extLst/>
            </p:spPr>
            <p:txBody>
              <a:bodyPr/>
              <a:lstStyle/>
              <a:p>
                <a:endParaRPr lang="en-US"/>
              </a:p>
            </p:txBody>
          </p:sp>
          <p:sp>
            <p:nvSpPr>
              <p:cNvPr id="11525" name="AutoShape 224"/>
              <p:cNvSpPr>
                <a:spLocks noChangeArrowheads="1"/>
              </p:cNvSpPr>
              <p:nvPr/>
            </p:nvSpPr>
            <p:spPr bwMode="auto">
              <a:xfrm>
                <a:off x="4129" y="1628"/>
                <a:ext cx="216" cy="166"/>
              </a:xfrm>
              <a:prstGeom prst="roundRect">
                <a:avLst>
                  <a:gd name="adj" fmla="val 12458"/>
                </a:avLst>
              </a:prstGeom>
              <a:grpFill/>
              <a:ln w="12600">
                <a:solidFill>
                  <a:srgbClr val="000000"/>
                </a:solidFill>
                <a:miter lim="800000"/>
                <a:headEnd/>
                <a:tailEnd/>
              </a:ln>
            </p:spPr>
            <p:txBody>
              <a:bodyPr wrap="none" anchor="ctr"/>
              <a:lstStyle/>
              <a:p>
                <a:endParaRPr lang="en-US" altLang="en-US"/>
              </a:p>
            </p:txBody>
          </p:sp>
          <p:sp>
            <p:nvSpPr>
              <p:cNvPr id="11526" name="AutoShape 225"/>
              <p:cNvSpPr>
                <a:spLocks noChangeArrowheads="1"/>
              </p:cNvSpPr>
              <p:nvPr/>
            </p:nvSpPr>
            <p:spPr bwMode="auto">
              <a:xfrm>
                <a:off x="4154" y="1649"/>
                <a:ext cx="165" cy="124"/>
              </a:xfrm>
              <a:prstGeom prst="roundRect">
                <a:avLst>
                  <a:gd name="adj" fmla="val 12458"/>
                </a:avLst>
              </a:prstGeom>
              <a:grpFill/>
              <a:ln w="12600">
                <a:solidFill>
                  <a:srgbClr val="000000"/>
                </a:solidFill>
                <a:miter lim="800000"/>
                <a:headEnd/>
                <a:tailEnd/>
              </a:ln>
            </p:spPr>
            <p:txBody>
              <a:bodyPr wrap="none" anchor="ctr"/>
              <a:lstStyle/>
              <a:p>
                <a:endParaRPr lang="en-US" altLang="en-US"/>
              </a:p>
            </p:txBody>
          </p:sp>
          <p:sp>
            <p:nvSpPr>
              <p:cNvPr id="11527" name="Line 226"/>
              <p:cNvSpPr>
                <a:spLocks noChangeShapeType="1"/>
              </p:cNvSpPr>
              <p:nvPr/>
            </p:nvSpPr>
            <p:spPr bwMode="auto">
              <a:xfrm>
                <a:off x="4179" y="1805"/>
                <a:ext cx="0" cy="8"/>
              </a:xfrm>
              <a:prstGeom prst="line">
                <a:avLst/>
              </a:prstGeom>
              <a:grpFill/>
              <a:ln w="12600">
                <a:solidFill>
                  <a:srgbClr val="000000"/>
                </a:solidFill>
                <a:miter lim="800000"/>
                <a:headEnd/>
                <a:tailEnd/>
              </a:ln>
              <a:extLst/>
            </p:spPr>
            <p:txBody>
              <a:bodyPr/>
              <a:lstStyle/>
              <a:p>
                <a:endParaRPr lang="en-US"/>
              </a:p>
            </p:txBody>
          </p:sp>
          <p:sp>
            <p:nvSpPr>
              <p:cNvPr id="11528" name="Line 227"/>
              <p:cNvSpPr>
                <a:spLocks noChangeShapeType="1"/>
              </p:cNvSpPr>
              <p:nvPr/>
            </p:nvSpPr>
            <p:spPr bwMode="auto">
              <a:xfrm>
                <a:off x="4298" y="1805"/>
                <a:ext cx="0" cy="8"/>
              </a:xfrm>
              <a:prstGeom prst="line">
                <a:avLst/>
              </a:prstGeom>
              <a:grpFill/>
              <a:ln w="12600">
                <a:solidFill>
                  <a:srgbClr val="000000"/>
                </a:solidFill>
                <a:miter lim="800000"/>
                <a:headEnd/>
                <a:tailEnd/>
              </a:ln>
              <a:extLst/>
            </p:spPr>
            <p:txBody>
              <a:bodyPr/>
              <a:lstStyle/>
              <a:p>
                <a:endParaRPr lang="en-US"/>
              </a:p>
            </p:txBody>
          </p:sp>
          <p:sp>
            <p:nvSpPr>
              <p:cNvPr id="11529" name="Rectangle 228"/>
              <p:cNvSpPr>
                <a:spLocks noChangeArrowheads="1"/>
              </p:cNvSpPr>
              <p:nvPr/>
            </p:nvSpPr>
            <p:spPr bwMode="auto">
              <a:xfrm>
                <a:off x="4117" y="1819"/>
                <a:ext cx="241" cy="56"/>
              </a:xfrm>
              <a:prstGeom prst="rect">
                <a:avLst/>
              </a:prstGeom>
              <a:grpFill/>
              <a:ln w="12600">
                <a:solidFill>
                  <a:srgbClr val="000000"/>
                </a:solidFill>
                <a:miter lim="800000"/>
                <a:headEnd/>
                <a:tailEnd/>
              </a:ln>
            </p:spPr>
            <p:txBody>
              <a:bodyPr wrap="none" anchor="ctr"/>
              <a:lstStyle/>
              <a:p>
                <a:endParaRPr lang="en-US" altLang="en-US"/>
              </a:p>
            </p:txBody>
          </p:sp>
          <p:sp>
            <p:nvSpPr>
              <p:cNvPr id="11530" name="Line 229"/>
              <p:cNvSpPr>
                <a:spLocks noChangeShapeType="1"/>
              </p:cNvSpPr>
              <p:nvPr/>
            </p:nvSpPr>
            <p:spPr bwMode="auto">
              <a:xfrm>
                <a:off x="4129" y="1855"/>
                <a:ext cx="0" cy="9"/>
              </a:xfrm>
              <a:prstGeom prst="line">
                <a:avLst/>
              </a:prstGeom>
              <a:grpFill/>
              <a:ln w="12600">
                <a:solidFill>
                  <a:srgbClr val="000000"/>
                </a:solidFill>
                <a:miter lim="800000"/>
                <a:headEnd/>
                <a:tailEnd/>
              </a:ln>
              <a:extLst/>
            </p:spPr>
            <p:txBody>
              <a:bodyPr/>
              <a:lstStyle/>
              <a:p>
                <a:endParaRPr lang="en-US"/>
              </a:p>
            </p:txBody>
          </p:sp>
          <p:sp>
            <p:nvSpPr>
              <p:cNvPr id="11531" name="Line 230"/>
              <p:cNvSpPr>
                <a:spLocks noChangeShapeType="1"/>
              </p:cNvSpPr>
              <p:nvPr/>
            </p:nvSpPr>
            <p:spPr bwMode="auto">
              <a:xfrm>
                <a:off x="4135" y="1855"/>
                <a:ext cx="0" cy="9"/>
              </a:xfrm>
              <a:prstGeom prst="line">
                <a:avLst/>
              </a:prstGeom>
              <a:grpFill/>
              <a:ln w="12600">
                <a:solidFill>
                  <a:srgbClr val="000000"/>
                </a:solidFill>
                <a:miter lim="800000"/>
                <a:headEnd/>
                <a:tailEnd/>
              </a:ln>
              <a:extLst/>
            </p:spPr>
            <p:txBody>
              <a:bodyPr/>
              <a:lstStyle/>
              <a:p>
                <a:endParaRPr lang="en-US"/>
              </a:p>
            </p:txBody>
          </p:sp>
          <p:sp>
            <p:nvSpPr>
              <p:cNvPr id="11532" name="Line 231"/>
              <p:cNvSpPr>
                <a:spLocks noChangeShapeType="1"/>
              </p:cNvSpPr>
              <p:nvPr/>
            </p:nvSpPr>
            <p:spPr bwMode="auto">
              <a:xfrm>
                <a:off x="4141" y="1855"/>
                <a:ext cx="0" cy="9"/>
              </a:xfrm>
              <a:prstGeom prst="line">
                <a:avLst/>
              </a:prstGeom>
              <a:grpFill/>
              <a:ln w="12600">
                <a:solidFill>
                  <a:srgbClr val="000000"/>
                </a:solidFill>
                <a:miter lim="800000"/>
                <a:headEnd/>
                <a:tailEnd/>
              </a:ln>
              <a:extLst/>
            </p:spPr>
            <p:txBody>
              <a:bodyPr/>
              <a:lstStyle/>
              <a:p>
                <a:endParaRPr lang="en-US"/>
              </a:p>
            </p:txBody>
          </p:sp>
          <p:sp>
            <p:nvSpPr>
              <p:cNvPr id="11533" name="Line 232"/>
              <p:cNvSpPr>
                <a:spLocks noChangeShapeType="1"/>
              </p:cNvSpPr>
              <p:nvPr/>
            </p:nvSpPr>
            <p:spPr bwMode="auto">
              <a:xfrm>
                <a:off x="4147" y="1855"/>
                <a:ext cx="0" cy="9"/>
              </a:xfrm>
              <a:prstGeom prst="line">
                <a:avLst/>
              </a:prstGeom>
              <a:grpFill/>
              <a:ln w="12600">
                <a:solidFill>
                  <a:srgbClr val="000000"/>
                </a:solidFill>
                <a:miter lim="800000"/>
                <a:headEnd/>
                <a:tailEnd/>
              </a:ln>
              <a:extLst/>
            </p:spPr>
            <p:txBody>
              <a:bodyPr/>
              <a:lstStyle/>
              <a:p>
                <a:endParaRPr lang="en-US"/>
              </a:p>
            </p:txBody>
          </p:sp>
          <p:sp>
            <p:nvSpPr>
              <p:cNvPr id="11534" name="Line 233"/>
              <p:cNvSpPr>
                <a:spLocks noChangeShapeType="1"/>
              </p:cNvSpPr>
              <p:nvPr/>
            </p:nvSpPr>
            <p:spPr bwMode="auto">
              <a:xfrm>
                <a:off x="4154" y="1855"/>
                <a:ext cx="0" cy="9"/>
              </a:xfrm>
              <a:prstGeom prst="line">
                <a:avLst/>
              </a:prstGeom>
              <a:grpFill/>
              <a:ln w="12600">
                <a:solidFill>
                  <a:srgbClr val="000000"/>
                </a:solidFill>
                <a:miter lim="800000"/>
                <a:headEnd/>
                <a:tailEnd/>
              </a:ln>
              <a:extLst/>
            </p:spPr>
            <p:txBody>
              <a:bodyPr/>
              <a:lstStyle/>
              <a:p>
                <a:endParaRPr lang="en-US"/>
              </a:p>
            </p:txBody>
          </p:sp>
          <p:sp>
            <p:nvSpPr>
              <p:cNvPr id="11535" name="Line 234"/>
              <p:cNvSpPr>
                <a:spLocks noChangeShapeType="1"/>
              </p:cNvSpPr>
              <p:nvPr/>
            </p:nvSpPr>
            <p:spPr bwMode="auto">
              <a:xfrm>
                <a:off x="4160" y="1855"/>
                <a:ext cx="0" cy="9"/>
              </a:xfrm>
              <a:prstGeom prst="line">
                <a:avLst/>
              </a:prstGeom>
              <a:grpFill/>
              <a:ln w="12600">
                <a:solidFill>
                  <a:srgbClr val="000000"/>
                </a:solidFill>
                <a:miter lim="800000"/>
                <a:headEnd/>
                <a:tailEnd/>
              </a:ln>
              <a:extLst/>
            </p:spPr>
            <p:txBody>
              <a:bodyPr/>
              <a:lstStyle/>
              <a:p>
                <a:endParaRPr lang="en-US"/>
              </a:p>
            </p:txBody>
          </p:sp>
          <p:sp>
            <p:nvSpPr>
              <p:cNvPr id="11536" name="Line 235"/>
              <p:cNvSpPr>
                <a:spLocks noChangeShapeType="1"/>
              </p:cNvSpPr>
              <p:nvPr/>
            </p:nvSpPr>
            <p:spPr bwMode="auto">
              <a:xfrm>
                <a:off x="4166" y="1855"/>
                <a:ext cx="0" cy="9"/>
              </a:xfrm>
              <a:prstGeom prst="line">
                <a:avLst/>
              </a:prstGeom>
              <a:grpFill/>
              <a:ln w="12600">
                <a:solidFill>
                  <a:srgbClr val="000000"/>
                </a:solidFill>
                <a:miter lim="800000"/>
                <a:headEnd/>
                <a:tailEnd/>
              </a:ln>
              <a:extLst/>
            </p:spPr>
            <p:txBody>
              <a:bodyPr/>
              <a:lstStyle/>
              <a:p>
                <a:endParaRPr lang="en-US"/>
              </a:p>
            </p:txBody>
          </p:sp>
          <p:sp>
            <p:nvSpPr>
              <p:cNvPr id="11537" name="Line 236"/>
              <p:cNvSpPr>
                <a:spLocks noChangeShapeType="1"/>
              </p:cNvSpPr>
              <p:nvPr/>
            </p:nvSpPr>
            <p:spPr bwMode="auto">
              <a:xfrm>
                <a:off x="4173" y="1855"/>
                <a:ext cx="0" cy="9"/>
              </a:xfrm>
              <a:prstGeom prst="line">
                <a:avLst/>
              </a:prstGeom>
              <a:grpFill/>
              <a:ln w="12600">
                <a:solidFill>
                  <a:srgbClr val="000000"/>
                </a:solidFill>
                <a:miter lim="800000"/>
                <a:headEnd/>
                <a:tailEnd/>
              </a:ln>
              <a:extLst/>
            </p:spPr>
            <p:txBody>
              <a:bodyPr/>
              <a:lstStyle/>
              <a:p>
                <a:endParaRPr lang="en-US"/>
              </a:p>
            </p:txBody>
          </p:sp>
          <p:sp>
            <p:nvSpPr>
              <p:cNvPr id="11538" name="Line 237"/>
              <p:cNvSpPr>
                <a:spLocks noChangeShapeType="1"/>
              </p:cNvSpPr>
              <p:nvPr/>
            </p:nvSpPr>
            <p:spPr bwMode="auto">
              <a:xfrm>
                <a:off x="4179" y="1855"/>
                <a:ext cx="0" cy="9"/>
              </a:xfrm>
              <a:prstGeom prst="line">
                <a:avLst/>
              </a:prstGeom>
              <a:grpFill/>
              <a:ln w="12600">
                <a:solidFill>
                  <a:srgbClr val="000000"/>
                </a:solidFill>
                <a:miter lim="800000"/>
                <a:headEnd/>
                <a:tailEnd/>
              </a:ln>
              <a:extLst/>
            </p:spPr>
            <p:txBody>
              <a:bodyPr/>
              <a:lstStyle/>
              <a:p>
                <a:endParaRPr lang="en-US"/>
              </a:p>
            </p:txBody>
          </p:sp>
          <p:sp>
            <p:nvSpPr>
              <p:cNvPr id="11539" name="Line 238"/>
              <p:cNvSpPr>
                <a:spLocks noChangeShapeType="1"/>
              </p:cNvSpPr>
              <p:nvPr/>
            </p:nvSpPr>
            <p:spPr bwMode="auto">
              <a:xfrm>
                <a:off x="4185" y="1855"/>
                <a:ext cx="0" cy="9"/>
              </a:xfrm>
              <a:prstGeom prst="line">
                <a:avLst/>
              </a:prstGeom>
              <a:grpFill/>
              <a:ln w="12600">
                <a:solidFill>
                  <a:srgbClr val="000000"/>
                </a:solidFill>
                <a:miter lim="800000"/>
                <a:headEnd/>
                <a:tailEnd/>
              </a:ln>
              <a:extLst/>
            </p:spPr>
            <p:txBody>
              <a:bodyPr/>
              <a:lstStyle/>
              <a:p>
                <a:endParaRPr lang="en-US"/>
              </a:p>
            </p:txBody>
          </p:sp>
          <p:sp>
            <p:nvSpPr>
              <p:cNvPr id="11540" name="Line 239"/>
              <p:cNvSpPr>
                <a:spLocks noChangeShapeType="1"/>
              </p:cNvSpPr>
              <p:nvPr/>
            </p:nvSpPr>
            <p:spPr bwMode="auto">
              <a:xfrm>
                <a:off x="4192" y="1855"/>
                <a:ext cx="0" cy="9"/>
              </a:xfrm>
              <a:prstGeom prst="line">
                <a:avLst/>
              </a:prstGeom>
              <a:grpFill/>
              <a:ln w="12600">
                <a:solidFill>
                  <a:srgbClr val="000000"/>
                </a:solidFill>
                <a:miter lim="800000"/>
                <a:headEnd/>
                <a:tailEnd/>
              </a:ln>
              <a:extLst/>
            </p:spPr>
            <p:txBody>
              <a:bodyPr/>
              <a:lstStyle/>
              <a:p>
                <a:endParaRPr lang="en-US"/>
              </a:p>
            </p:txBody>
          </p:sp>
          <p:sp>
            <p:nvSpPr>
              <p:cNvPr id="11541" name="Line 240"/>
              <p:cNvSpPr>
                <a:spLocks noChangeShapeType="1"/>
              </p:cNvSpPr>
              <p:nvPr/>
            </p:nvSpPr>
            <p:spPr bwMode="auto">
              <a:xfrm>
                <a:off x="4198" y="1855"/>
                <a:ext cx="0" cy="9"/>
              </a:xfrm>
              <a:prstGeom prst="line">
                <a:avLst/>
              </a:prstGeom>
              <a:grpFill/>
              <a:ln w="12600">
                <a:solidFill>
                  <a:srgbClr val="000000"/>
                </a:solidFill>
                <a:miter lim="800000"/>
                <a:headEnd/>
                <a:tailEnd/>
              </a:ln>
              <a:extLst/>
            </p:spPr>
            <p:txBody>
              <a:bodyPr/>
              <a:lstStyle/>
              <a:p>
                <a:endParaRPr lang="en-US"/>
              </a:p>
            </p:txBody>
          </p:sp>
          <p:sp>
            <p:nvSpPr>
              <p:cNvPr id="11542" name="Line 241"/>
              <p:cNvSpPr>
                <a:spLocks noChangeShapeType="1"/>
              </p:cNvSpPr>
              <p:nvPr/>
            </p:nvSpPr>
            <p:spPr bwMode="auto">
              <a:xfrm>
                <a:off x="4204" y="1855"/>
                <a:ext cx="0" cy="9"/>
              </a:xfrm>
              <a:prstGeom prst="line">
                <a:avLst/>
              </a:prstGeom>
              <a:grpFill/>
              <a:ln w="12600">
                <a:solidFill>
                  <a:srgbClr val="000000"/>
                </a:solidFill>
                <a:miter lim="800000"/>
                <a:headEnd/>
                <a:tailEnd/>
              </a:ln>
              <a:extLst/>
            </p:spPr>
            <p:txBody>
              <a:bodyPr/>
              <a:lstStyle/>
              <a:p>
                <a:endParaRPr lang="en-US"/>
              </a:p>
            </p:txBody>
          </p:sp>
          <p:sp>
            <p:nvSpPr>
              <p:cNvPr id="11543" name="Line 242"/>
              <p:cNvSpPr>
                <a:spLocks noChangeShapeType="1"/>
              </p:cNvSpPr>
              <p:nvPr/>
            </p:nvSpPr>
            <p:spPr bwMode="auto">
              <a:xfrm>
                <a:off x="4210" y="1855"/>
                <a:ext cx="0" cy="9"/>
              </a:xfrm>
              <a:prstGeom prst="line">
                <a:avLst/>
              </a:prstGeom>
              <a:grpFill/>
              <a:ln w="12600">
                <a:solidFill>
                  <a:srgbClr val="000000"/>
                </a:solidFill>
                <a:miter lim="800000"/>
                <a:headEnd/>
                <a:tailEnd/>
              </a:ln>
              <a:extLst/>
            </p:spPr>
            <p:txBody>
              <a:bodyPr/>
              <a:lstStyle/>
              <a:p>
                <a:endParaRPr lang="en-US"/>
              </a:p>
            </p:txBody>
          </p:sp>
          <p:sp>
            <p:nvSpPr>
              <p:cNvPr id="11544" name="Line 243"/>
              <p:cNvSpPr>
                <a:spLocks noChangeShapeType="1"/>
              </p:cNvSpPr>
              <p:nvPr/>
            </p:nvSpPr>
            <p:spPr bwMode="auto">
              <a:xfrm>
                <a:off x="4217" y="1855"/>
                <a:ext cx="0" cy="9"/>
              </a:xfrm>
              <a:prstGeom prst="line">
                <a:avLst/>
              </a:prstGeom>
              <a:grpFill/>
              <a:ln w="12600">
                <a:solidFill>
                  <a:srgbClr val="000000"/>
                </a:solidFill>
                <a:miter lim="800000"/>
                <a:headEnd/>
                <a:tailEnd/>
              </a:ln>
              <a:extLst/>
            </p:spPr>
            <p:txBody>
              <a:bodyPr/>
              <a:lstStyle/>
              <a:p>
                <a:endParaRPr lang="en-US"/>
              </a:p>
            </p:txBody>
          </p:sp>
          <p:sp>
            <p:nvSpPr>
              <p:cNvPr id="11545" name="Line 244"/>
              <p:cNvSpPr>
                <a:spLocks noChangeShapeType="1"/>
              </p:cNvSpPr>
              <p:nvPr/>
            </p:nvSpPr>
            <p:spPr bwMode="auto">
              <a:xfrm>
                <a:off x="4223" y="1855"/>
                <a:ext cx="0" cy="9"/>
              </a:xfrm>
              <a:prstGeom prst="line">
                <a:avLst/>
              </a:prstGeom>
              <a:grpFill/>
              <a:ln w="12600">
                <a:solidFill>
                  <a:srgbClr val="000000"/>
                </a:solidFill>
                <a:miter lim="800000"/>
                <a:headEnd/>
                <a:tailEnd/>
              </a:ln>
              <a:extLst/>
            </p:spPr>
            <p:txBody>
              <a:bodyPr/>
              <a:lstStyle/>
              <a:p>
                <a:endParaRPr lang="en-US"/>
              </a:p>
            </p:txBody>
          </p:sp>
          <p:sp>
            <p:nvSpPr>
              <p:cNvPr id="11546" name="Line 245"/>
              <p:cNvSpPr>
                <a:spLocks noChangeShapeType="1"/>
              </p:cNvSpPr>
              <p:nvPr/>
            </p:nvSpPr>
            <p:spPr bwMode="auto">
              <a:xfrm>
                <a:off x="4229" y="1855"/>
                <a:ext cx="0" cy="9"/>
              </a:xfrm>
              <a:prstGeom prst="line">
                <a:avLst/>
              </a:prstGeom>
              <a:grpFill/>
              <a:ln w="12600">
                <a:solidFill>
                  <a:srgbClr val="000000"/>
                </a:solidFill>
                <a:miter lim="800000"/>
                <a:headEnd/>
                <a:tailEnd/>
              </a:ln>
              <a:extLst/>
            </p:spPr>
            <p:txBody>
              <a:bodyPr/>
              <a:lstStyle/>
              <a:p>
                <a:endParaRPr lang="en-US"/>
              </a:p>
            </p:txBody>
          </p:sp>
          <p:sp>
            <p:nvSpPr>
              <p:cNvPr id="11547" name="Line 246"/>
              <p:cNvSpPr>
                <a:spLocks noChangeShapeType="1"/>
              </p:cNvSpPr>
              <p:nvPr/>
            </p:nvSpPr>
            <p:spPr bwMode="auto">
              <a:xfrm>
                <a:off x="4236" y="1855"/>
                <a:ext cx="0" cy="9"/>
              </a:xfrm>
              <a:prstGeom prst="line">
                <a:avLst/>
              </a:prstGeom>
              <a:grpFill/>
              <a:ln w="12600">
                <a:solidFill>
                  <a:srgbClr val="000000"/>
                </a:solidFill>
                <a:miter lim="800000"/>
                <a:headEnd/>
                <a:tailEnd/>
              </a:ln>
              <a:extLst/>
            </p:spPr>
            <p:txBody>
              <a:bodyPr/>
              <a:lstStyle/>
              <a:p>
                <a:endParaRPr lang="en-US"/>
              </a:p>
            </p:txBody>
          </p:sp>
          <p:sp>
            <p:nvSpPr>
              <p:cNvPr id="11548" name="Line 247"/>
              <p:cNvSpPr>
                <a:spLocks noChangeShapeType="1"/>
              </p:cNvSpPr>
              <p:nvPr/>
            </p:nvSpPr>
            <p:spPr bwMode="auto">
              <a:xfrm>
                <a:off x="4242" y="1855"/>
                <a:ext cx="0" cy="9"/>
              </a:xfrm>
              <a:prstGeom prst="line">
                <a:avLst/>
              </a:prstGeom>
              <a:grpFill/>
              <a:ln w="12600">
                <a:solidFill>
                  <a:srgbClr val="000000"/>
                </a:solidFill>
                <a:miter lim="800000"/>
                <a:headEnd/>
                <a:tailEnd/>
              </a:ln>
              <a:extLst/>
            </p:spPr>
            <p:txBody>
              <a:bodyPr/>
              <a:lstStyle/>
              <a:p>
                <a:endParaRPr lang="en-US"/>
              </a:p>
            </p:txBody>
          </p:sp>
          <p:sp>
            <p:nvSpPr>
              <p:cNvPr id="11549" name="Rectangle 248"/>
              <p:cNvSpPr>
                <a:spLocks noChangeArrowheads="1"/>
              </p:cNvSpPr>
              <p:nvPr/>
            </p:nvSpPr>
            <p:spPr bwMode="auto">
              <a:xfrm>
                <a:off x="4298" y="1835"/>
                <a:ext cx="21" cy="5"/>
              </a:xfrm>
              <a:prstGeom prst="rect">
                <a:avLst/>
              </a:prstGeom>
              <a:grpFill/>
              <a:ln w="12600">
                <a:solidFill>
                  <a:srgbClr val="000000"/>
                </a:solidFill>
                <a:miter lim="800000"/>
                <a:headEnd/>
                <a:tailEnd/>
              </a:ln>
            </p:spPr>
            <p:txBody>
              <a:bodyPr wrap="none" anchor="ctr"/>
              <a:lstStyle/>
              <a:p>
                <a:endParaRPr lang="en-US" altLang="en-US"/>
              </a:p>
            </p:txBody>
          </p:sp>
          <p:sp>
            <p:nvSpPr>
              <p:cNvPr id="11550" name="Rectangle 249"/>
              <p:cNvSpPr>
                <a:spLocks noChangeArrowheads="1"/>
              </p:cNvSpPr>
              <p:nvPr/>
            </p:nvSpPr>
            <p:spPr bwMode="auto">
              <a:xfrm>
                <a:off x="4273" y="1838"/>
                <a:ext cx="72" cy="1"/>
              </a:xfrm>
              <a:prstGeom prst="rect">
                <a:avLst/>
              </a:prstGeom>
              <a:grpFill/>
              <a:ln w="12600">
                <a:solidFill>
                  <a:srgbClr val="000000"/>
                </a:solidFill>
                <a:miter lim="800000"/>
                <a:headEnd/>
                <a:tailEnd/>
              </a:ln>
            </p:spPr>
            <p:txBody>
              <a:bodyPr wrap="none" anchor="ctr"/>
              <a:lstStyle/>
              <a:p>
                <a:endParaRPr lang="en-US" altLang="en-US"/>
              </a:p>
            </p:txBody>
          </p:sp>
          <p:sp>
            <p:nvSpPr>
              <p:cNvPr id="11551" name="Rectangle 250"/>
              <p:cNvSpPr>
                <a:spLocks noChangeArrowheads="1"/>
              </p:cNvSpPr>
              <p:nvPr/>
            </p:nvSpPr>
            <p:spPr bwMode="auto">
              <a:xfrm>
                <a:off x="4298" y="1856"/>
                <a:ext cx="21" cy="5"/>
              </a:xfrm>
              <a:prstGeom prst="rect">
                <a:avLst/>
              </a:prstGeom>
              <a:grpFill/>
              <a:ln w="12600">
                <a:solidFill>
                  <a:srgbClr val="000000"/>
                </a:solidFill>
                <a:miter lim="800000"/>
                <a:headEnd/>
                <a:tailEnd/>
              </a:ln>
            </p:spPr>
            <p:txBody>
              <a:bodyPr wrap="none" anchor="ctr"/>
              <a:lstStyle/>
              <a:p>
                <a:endParaRPr lang="en-US" altLang="en-US"/>
              </a:p>
            </p:txBody>
          </p:sp>
          <p:sp>
            <p:nvSpPr>
              <p:cNvPr id="11552" name="Rectangle 251"/>
              <p:cNvSpPr>
                <a:spLocks noChangeArrowheads="1"/>
              </p:cNvSpPr>
              <p:nvPr/>
            </p:nvSpPr>
            <p:spPr bwMode="auto">
              <a:xfrm>
                <a:off x="4273" y="1858"/>
                <a:ext cx="72" cy="2"/>
              </a:xfrm>
              <a:prstGeom prst="rect">
                <a:avLst/>
              </a:prstGeom>
              <a:grpFill/>
              <a:ln w="12600">
                <a:solidFill>
                  <a:srgbClr val="000000"/>
                </a:solidFill>
                <a:miter lim="800000"/>
                <a:headEnd/>
                <a:tailEnd/>
              </a:ln>
            </p:spPr>
            <p:txBody>
              <a:bodyPr wrap="none" anchor="ctr"/>
              <a:lstStyle/>
              <a:p>
                <a:endParaRPr lang="en-US" altLang="en-US"/>
              </a:p>
            </p:txBody>
          </p:sp>
          <p:sp>
            <p:nvSpPr>
              <p:cNvPr id="11553" name="Rectangle 252"/>
              <p:cNvSpPr>
                <a:spLocks noChangeArrowheads="1"/>
              </p:cNvSpPr>
              <p:nvPr/>
            </p:nvSpPr>
            <p:spPr bwMode="auto">
              <a:xfrm>
                <a:off x="4222" y="1787"/>
                <a:ext cx="32" cy="1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554" name="Rectangle 253"/>
              <p:cNvSpPr>
                <a:spLocks noChangeArrowheads="1"/>
              </p:cNvSpPr>
              <p:nvPr/>
            </p:nvSpPr>
            <p:spPr bwMode="auto">
              <a:xfrm>
                <a:off x="4191" y="1658"/>
                <a:ext cx="94" cy="83"/>
              </a:xfrm>
              <a:prstGeom prst="rect">
                <a:avLst/>
              </a:prstGeom>
              <a:grpFill/>
              <a:ln w="12600">
                <a:solidFill>
                  <a:srgbClr val="000000"/>
                </a:solidFill>
                <a:miter lim="800000"/>
                <a:headEnd/>
                <a:tailEnd/>
              </a:ln>
            </p:spPr>
            <p:txBody>
              <a:bodyPr wrap="none" anchor="ctr"/>
              <a:lstStyle/>
              <a:p>
                <a:endParaRPr lang="en-US" altLang="en-US"/>
              </a:p>
            </p:txBody>
          </p:sp>
          <p:sp>
            <p:nvSpPr>
              <p:cNvPr id="11555" name="Rectangle 254"/>
              <p:cNvSpPr>
                <a:spLocks noChangeArrowheads="1"/>
              </p:cNvSpPr>
              <p:nvPr/>
            </p:nvSpPr>
            <p:spPr bwMode="auto">
              <a:xfrm>
                <a:off x="4189" y="1698"/>
                <a:ext cx="31" cy="19"/>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556" name="Rectangle 255"/>
              <p:cNvSpPr>
                <a:spLocks noChangeArrowheads="1"/>
              </p:cNvSpPr>
              <p:nvPr/>
            </p:nvSpPr>
            <p:spPr bwMode="auto">
              <a:xfrm>
                <a:off x="4222" y="1701"/>
                <a:ext cx="95" cy="55"/>
              </a:xfrm>
              <a:prstGeom prst="rect">
                <a:avLst/>
              </a:prstGeom>
              <a:grpFill/>
              <a:ln w="12600">
                <a:solidFill>
                  <a:srgbClr val="000000"/>
                </a:solidFill>
                <a:miter lim="800000"/>
                <a:headEnd/>
                <a:tailEnd/>
              </a:ln>
            </p:spPr>
            <p:txBody>
              <a:bodyPr wrap="none" anchor="ctr"/>
              <a:lstStyle/>
              <a:p>
                <a:endParaRPr lang="en-US" altLang="en-US"/>
              </a:p>
            </p:txBody>
          </p:sp>
          <p:sp>
            <p:nvSpPr>
              <p:cNvPr id="11557" name="Rectangle 256"/>
              <p:cNvSpPr>
                <a:spLocks noChangeArrowheads="1"/>
              </p:cNvSpPr>
              <p:nvPr/>
            </p:nvSpPr>
            <p:spPr bwMode="auto">
              <a:xfrm>
                <a:off x="4255" y="1727"/>
                <a:ext cx="31" cy="19"/>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558" name="AutoShape 257"/>
              <p:cNvSpPr>
                <a:spLocks noChangeArrowheads="1"/>
              </p:cNvSpPr>
              <p:nvPr/>
            </p:nvSpPr>
            <p:spPr bwMode="auto">
              <a:xfrm>
                <a:off x="4507" y="1628"/>
                <a:ext cx="216" cy="166"/>
              </a:xfrm>
              <a:prstGeom prst="roundRect">
                <a:avLst>
                  <a:gd name="adj" fmla="val 12458"/>
                </a:avLst>
              </a:prstGeom>
              <a:grpFill/>
              <a:ln w="12600">
                <a:solidFill>
                  <a:srgbClr val="000000"/>
                </a:solidFill>
                <a:miter lim="800000"/>
                <a:headEnd/>
                <a:tailEnd/>
              </a:ln>
            </p:spPr>
            <p:txBody>
              <a:bodyPr wrap="none" anchor="ctr"/>
              <a:lstStyle/>
              <a:p>
                <a:endParaRPr lang="en-US" altLang="en-US"/>
              </a:p>
            </p:txBody>
          </p:sp>
          <p:sp>
            <p:nvSpPr>
              <p:cNvPr id="11559" name="AutoShape 258"/>
              <p:cNvSpPr>
                <a:spLocks noChangeArrowheads="1"/>
              </p:cNvSpPr>
              <p:nvPr/>
            </p:nvSpPr>
            <p:spPr bwMode="auto">
              <a:xfrm>
                <a:off x="4532" y="1649"/>
                <a:ext cx="165" cy="124"/>
              </a:xfrm>
              <a:prstGeom prst="roundRect">
                <a:avLst>
                  <a:gd name="adj" fmla="val 12458"/>
                </a:avLst>
              </a:prstGeom>
              <a:grpFill/>
              <a:ln w="12600">
                <a:solidFill>
                  <a:srgbClr val="000000"/>
                </a:solidFill>
                <a:miter lim="800000"/>
                <a:headEnd/>
                <a:tailEnd/>
              </a:ln>
            </p:spPr>
            <p:txBody>
              <a:bodyPr wrap="none" anchor="ctr"/>
              <a:lstStyle/>
              <a:p>
                <a:endParaRPr lang="en-US" altLang="en-US"/>
              </a:p>
            </p:txBody>
          </p:sp>
          <p:sp>
            <p:nvSpPr>
              <p:cNvPr id="11560" name="Line 259"/>
              <p:cNvSpPr>
                <a:spLocks noChangeShapeType="1"/>
              </p:cNvSpPr>
              <p:nvPr/>
            </p:nvSpPr>
            <p:spPr bwMode="auto">
              <a:xfrm>
                <a:off x="4556" y="1805"/>
                <a:ext cx="0" cy="8"/>
              </a:xfrm>
              <a:prstGeom prst="line">
                <a:avLst/>
              </a:prstGeom>
              <a:grpFill/>
              <a:ln w="12600">
                <a:solidFill>
                  <a:srgbClr val="000000"/>
                </a:solidFill>
                <a:miter lim="800000"/>
                <a:headEnd/>
                <a:tailEnd/>
              </a:ln>
              <a:extLst/>
            </p:spPr>
            <p:txBody>
              <a:bodyPr/>
              <a:lstStyle/>
              <a:p>
                <a:endParaRPr lang="en-US"/>
              </a:p>
            </p:txBody>
          </p:sp>
          <p:sp>
            <p:nvSpPr>
              <p:cNvPr id="11561" name="Line 260"/>
              <p:cNvSpPr>
                <a:spLocks noChangeShapeType="1"/>
              </p:cNvSpPr>
              <p:nvPr/>
            </p:nvSpPr>
            <p:spPr bwMode="auto">
              <a:xfrm>
                <a:off x="4675" y="1805"/>
                <a:ext cx="0" cy="8"/>
              </a:xfrm>
              <a:prstGeom prst="line">
                <a:avLst/>
              </a:prstGeom>
              <a:grpFill/>
              <a:ln w="12600">
                <a:solidFill>
                  <a:srgbClr val="000000"/>
                </a:solidFill>
                <a:miter lim="800000"/>
                <a:headEnd/>
                <a:tailEnd/>
              </a:ln>
              <a:extLst/>
            </p:spPr>
            <p:txBody>
              <a:bodyPr/>
              <a:lstStyle/>
              <a:p>
                <a:endParaRPr lang="en-US"/>
              </a:p>
            </p:txBody>
          </p:sp>
          <p:sp>
            <p:nvSpPr>
              <p:cNvPr id="11562" name="Rectangle 261"/>
              <p:cNvSpPr>
                <a:spLocks noChangeArrowheads="1"/>
              </p:cNvSpPr>
              <p:nvPr/>
            </p:nvSpPr>
            <p:spPr bwMode="auto">
              <a:xfrm>
                <a:off x="4494" y="1819"/>
                <a:ext cx="240" cy="56"/>
              </a:xfrm>
              <a:prstGeom prst="rect">
                <a:avLst/>
              </a:prstGeom>
              <a:grpFill/>
              <a:ln w="12600">
                <a:solidFill>
                  <a:srgbClr val="000000"/>
                </a:solidFill>
                <a:miter lim="800000"/>
                <a:headEnd/>
                <a:tailEnd/>
              </a:ln>
            </p:spPr>
            <p:txBody>
              <a:bodyPr wrap="none" anchor="ctr"/>
              <a:lstStyle/>
              <a:p>
                <a:endParaRPr lang="en-US" altLang="en-US"/>
              </a:p>
            </p:txBody>
          </p:sp>
          <p:sp>
            <p:nvSpPr>
              <p:cNvPr id="11563" name="Line 262"/>
              <p:cNvSpPr>
                <a:spLocks noChangeShapeType="1"/>
              </p:cNvSpPr>
              <p:nvPr/>
            </p:nvSpPr>
            <p:spPr bwMode="auto">
              <a:xfrm>
                <a:off x="4506" y="1855"/>
                <a:ext cx="0" cy="9"/>
              </a:xfrm>
              <a:prstGeom prst="line">
                <a:avLst/>
              </a:prstGeom>
              <a:grpFill/>
              <a:ln w="12600">
                <a:solidFill>
                  <a:srgbClr val="000000"/>
                </a:solidFill>
                <a:miter lim="800000"/>
                <a:headEnd/>
                <a:tailEnd/>
              </a:ln>
              <a:extLst/>
            </p:spPr>
            <p:txBody>
              <a:bodyPr/>
              <a:lstStyle/>
              <a:p>
                <a:endParaRPr lang="en-US"/>
              </a:p>
            </p:txBody>
          </p:sp>
          <p:sp>
            <p:nvSpPr>
              <p:cNvPr id="11564" name="Line 263"/>
              <p:cNvSpPr>
                <a:spLocks noChangeShapeType="1"/>
              </p:cNvSpPr>
              <p:nvPr/>
            </p:nvSpPr>
            <p:spPr bwMode="auto">
              <a:xfrm>
                <a:off x="4512" y="1855"/>
                <a:ext cx="0" cy="9"/>
              </a:xfrm>
              <a:prstGeom prst="line">
                <a:avLst/>
              </a:prstGeom>
              <a:grpFill/>
              <a:ln w="12600">
                <a:solidFill>
                  <a:srgbClr val="000000"/>
                </a:solidFill>
                <a:miter lim="800000"/>
                <a:headEnd/>
                <a:tailEnd/>
              </a:ln>
              <a:extLst/>
            </p:spPr>
            <p:txBody>
              <a:bodyPr/>
              <a:lstStyle/>
              <a:p>
                <a:endParaRPr lang="en-US"/>
              </a:p>
            </p:txBody>
          </p:sp>
          <p:sp>
            <p:nvSpPr>
              <p:cNvPr id="11565" name="Line 264"/>
              <p:cNvSpPr>
                <a:spLocks noChangeShapeType="1"/>
              </p:cNvSpPr>
              <p:nvPr/>
            </p:nvSpPr>
            <p:spPr bwMode="auto">
              <a:xfrm>
                <a:off x="4518" y="1855"/>
                <a:ext cx="0" cy="9"/>
              </a:xfrm>
              <a:prstGeom prst="line">
                <a:avLst/>
              </a:prstGeom>
              <a:grpFill/>
              <a:ln w="12600">
                <a:solidFill>
                  <a:srgbClr val="000000"/>
                </a:solidFill>
                <a:miter lim="800000"/>
                <a:headEnd/>
                <a:tailEnd/>
              </a:ln>
              <a:extLst/>
            </p:spPr>
            <p:txBody>
              <a:bodyPr/>
              <a:lstStyle/>
              <a:p>
                <a:endParaRPr lang="en-US"/>
              </a:p>
            </p:txBody>
          </p:sp>
          <p:sp>
            <p:nvSpPr>
              <p:cNvPr id="11566" name="Line 265"/>
              <p:cNvSpPr>
                <a:spLocks noChangeShapeType="1"/>
              </p:cNvSpPr>
              <p:nvPr/>
            </p:nvSpPr>
            <p:spPr bwMode="auto">
              <a:xfrm>
                <a:off x="4525" y="1855"/>
                <a:ext cx="0" cy="9"/>
              </a:xfrm>
              <a:prstGeom prst="line">
                <a:avLst/>
              </a:prstGeom>
              <a:grpFill/>
              <a:ln w="12600">
                <a:solidFill>
                  <a:srgbClr val="000000"/>
                </a:solidFill>
                <a:miter lim="800000"/>
                <a:headEnd/>
                <a:tailEnd/>
              </a:ln>
              <a:extLst/>
            </p:spPr>
            <p:txBody>
              <a:bodyPr/>
              <a:lstStyle/>
              <a:p>
                <a:endParaRPr lang="en-US"/>
              </a:p>
            </p:txBody>
          </p:sp>
          <p:sp>
            <p:nvSpPr>
              <p:cNvPr id="11567" name="Line 266"/>
              <p:cNvSpPr>
                <a:spLocks noChangeShapeType="1"/>
              </p:cNvSpPr>
              <p:nvPr/>
            </p:nvSpPr>
            <p:spPr bwMode="auto">
              <a:xfrm>
                <a:off x="4531" y="1855"/>
                <a:ext cx="0" cy="9"/>
              </a:xfrm>
              <a:prstGeom prst="line">
                <a:avLst/>
              </a:prstGeom>
              <a:grpFill/>
              <a:ln w="12600">
                <a:solidFill>
                  <a:srgbClr val="000000"/>
                </a:solidFill>
                <a:miter lim="800000"/>
                <a:headEnd/>
                <a:tailEnd/>
              </a:ln>
              <a:extLst/>
            </p:spPr>
            <p:txBody>
              <a:bodyPr/>
              <a:lstStyle/>
              <a:p>
                <a:endParaRPr lang="en-US"/>
              </a:p>
            </p:txBody>
          </p:sp>
          <p:sp>
            <p:nvSpPr>
              <p:cNvPr id="11568" name="Line 267"/>
              <p:cNvSpPr>
                <a:spLocks noChangeShapeType="1"/>
              </p:cNvSpPr>
              <p:nvPr/>
            </p:nvSpPr>
            <p:spPr bwMode="auto">
              <a:xfrm>
                <a:off x="4538" y="1855"/>
                <a:ext cx="0" cy="9"/>
              </a:xfrm>
              <a:prstGeom prst="line">
                <a:avLst/>
              </a:prstGeom>
              <a:grpFill/>
              <a:ln w="12600">
                <a:solidFill>
                  <a:srgbClr val="000000"/>
                </a:solidFill>
                <a:miter lim="800000"/>
                <a:headEnd/>
                <a:tailEnd/>
              </a:ln>
              <a:extLst/>
            </p:spPr>
            <p:txBody>
              <a:bodyPr/>
              <a:lstStyle/>
              <a:p>
                <a:endParaRPr lang="en-US"/>
              </a:p>
            </p:txBody>
          </p:sp>
          <p:sp>
            <p:nvSpPr>
              <p:cNvPr id="11569" name="Line 268"/>
              <p:cNvSpPr>
                <a:spLocks noChangeShapeType="1"/>
              </p:cNvSpPr>
              <p:nvPr/>
            </p:nvSpPr>
            <p:spPr bwMode="auto">
              <a:xfrm>
                <a:off x="4544" y="1855"/>
                <a:ext cx="0" cy="9"/>
              </a:xfrm>
              <a:prstGeom prst="line">
                <a:avLst/>
              </a:prstGeom>
              <a:grpFill/>
              <a:ln w="12600">
                <a:solidFill>
                  <a:srgbClr val="000000"/>
                </a:solidFill>
                <a:miter lim="800000"/>
                <a:headEnd/>
                <a:tailEnd/>
              </a:ln>
              <a:extLst/>
            </p:spPr>
            <p:txBody>
              <a:bodyPr/>
              <a:lstStyle/>
              <a:p>
                <a:endParaRPr lang="en-US"/>
              </a:p>
            </p:txBody>
          </p:sp>
          <p:sp>
            <p:nvSpPr>
              <p:cNvPr id="11570" name="Line 269"/>
              <p:cNvSpPr>
                <a:spLocks noChangeShapeType="1"/>
              </p:cNvSpPr>
              <p:nvPr/>
            </p:nvSpPr>
            <p:spPr bwMode="auto">
              <a:xfrm>
                <a:off x="4550" y="1855"/>
                <a:ext cx="0" cy="9"/>
              </a:xfrm>
              <a:prstGeom prst="line">
                <a:avLst/>
              </a:prstGeom>
              <a:grpFill/>
              <a:ln w="12600">
                <a:solidFill>
                  <a:srgbClr val="000000"/>
                </a:solidFill>
                <a:miter lim="800000"/>
                <a:headEnd/>
                <a:tailEnd/>
              </a:ln>
              <a:extLst/>
            </p:spPr>
            <p:txBody>
              <a:bodyPr/>
              <a:lstStyle/>
              <a:p>
                <a:endParaRPr lang="en-US"/>
              </a:p>
            </p:txBody>
          </p:sp>
          <p:sp>
            <p:nvSpPr>
              <p:cNvPr id="11571" name="Line 270"/>
              <p:cNvSpPr>
                <a:spLocks noChangeShapeType="1"/>
              </p:cNvSpPr>
              <p:nvPr/>
            </p:nvSpPr>
            <p:spPr bwMode="auto">
              <a:xfrm>
                <a:off x="4556" y="1855"/>
                <a:ext cx="0" cy="9"/>
              </a:xfrm>
              <a:prstGeom prst="line">
                <a:avLst/>
              </a:prstGeom>
              <a:grpFill/>
              <a:ln w="12600">
                <a:solidFill>
                  <a:srgbClr val="000000"/>
                </a:solidFill>
                <a:miter lim="800000"/>
                <a:headEnd/>
                <a:tailEnd/>
              </a:ln>
              <a:extLst/>
            </p:spPr>
            <p:txBody>
              <a:bodyPr/>
              <a:lstStyle/>
              <a:p>
                <a:endParaRPr lang="en-US"/>
              </a:p>
            </p:txBody>
          </p:sp>
          <p:sp>
            <p:nvSpPr>
              <p:cNvPr id="11572" name="Line 271"/>
              <p:cNvSpPr>
                <a:spLocks noChangeShapeType="1"/>
              </p:cNvSpPr>
              <p:nvPr/>
            </p:nvSpPr>
            <p:spPr bwMode="auto">
              <a:xfrm>
                <a:off x="4563" y="1855"/>
                <a:ext cx="0" cy="9"/>
              </a:xfrm>
              <a:prstGeom prst="line">
                <a:avLst/>
              </a:prstGeom>
              <a:grpFill/>
              <a:ln w="12600">
                <a:solidFill>
                  <a:srgbClr val="000000"/>
                </a:solidFill>
                <a:miter lim="800000"/>
                <a:headEnd/>
                <a:tailEnd/>
              </a:ln>
              <a:extLst/>
            </p:spPr>
            <p:txBody>
              <a:bodyPr/>
              <a:lstStyle/>
              <a:p>
                <a:endParaRPr lang="en-US"/>
              </a:p>
            </p:txBody>
          </p:sp>
          <p:sp>
            <p:nvSpPr>
              <p:cNvPr id="11573" name="Line 272"/>
              <p:cNvSpPr>
                <a:spLocks noChangeShapeType="1"/>
              </p:cNvSpPr>
              <p:nvPr/>
            </p:nvSpPr>
            <p:spPr bwMode="auto">
              <a:xfrm>
                <a:off x="4569" y="1855"/>
                <a:ext cx="0" cy="9"/>
              </a:xfrm>
              <a:prstGeom prst="line">
                <a:avLst/>
              </a:prstGeom>
              <a:grpFill/>
              <a:ln w="12600">
                <a:solidFill>
                  <a:srgbClr val="000000"/>
                </a:solidFill>
                <a:miter lim="800000"/>
                <a:headEnd/>
                <a:tailEnd/>
              </a:ln>
              <a:extLst/>
            </p:spPr>
            <p:txBody>
              <a:bodyPr/>
              <a:lstStyle/>
              <a:p>
                <a:endParaRPr lang="en-US"/>
              </a:p>
            </p:txBody>
          </p:sp>
          <p:sp>
            <p:nvSpPr>
              <p:cNvPr id="11574" name="Line 273"/>
              <p:cNvSpPr>
                <a:spLocks noChangeShapeType="1"/>
              </p:cNvSpPr>
              <p:nvPr/>
            </p:nvSpPr>
            <p:spPr bwMode="auto">
              <a:xfrm>
                <a:off x="4576" y="1855"/>
                <a:ext cx="0" cy="9"/>
              </a:xfrm>
              <a:prstGeom prst="line">
                <a:avLst/>
              </a:prstGeom>
              <a:grpFill/>
              <a:ln w="12600">
                <a:solidFill>
                  <a:srgbClr val="000000"/>
                </a:solidFill>
                <a:miter lim="800000"/>
                <a:headEnd/>
                <a:tailEnd/>
              </a:ln>
              <a:extLst/>
            </p:spPr>
            <p:txBody>
              <a:bodyPr/>
              <a:lstStyle/>
              <a:p>
                <a:endParaRPr lang="en-US"/>
              </a:p>
            </p:txBody>
          </p:sp>
          <p:sp>
            <p:nvSpPr>
              <p:cNvPr id="11575" name="Line 274"/>
              <p:cNvSpPr>
                <a:spLocks noChangeShapeType="1"/>
              </p:cNvSpPr>
              <p:nvPr/>
            </p:nvSpPr>
            <p:spPr bwMode="auto">
              <a:xfrm>
                <a:off x="4582" y="1855"/>
                <a:ext cx="0" cy="9"/>
              </a:xfrm>
              <a:prstGeom prst="line">
                <a:avLst/>
              </a:prstGeom>
              <a:grpFill/>
              <a:ln w="12600">
                <a:solidFill>
                  <a:srgbClr val="000000"/>
                </a:solidFill>
                <a:miter lim="800000"/>
                <a:headEnd/>
                <a:tailEnd/>
              </a:ln>
              <a:extLst/>
            </p:spPr>
            <p:txBody>
              <a:bodyPr/>
              <a:lstStyle/>
              <a:p>
                <a:endParaRPr lang="en-US"/>
              </a:p>
            </p:txBody>
          </p:sp>
          <p:sp>
            <p:nvSpPr>
              <p:cNvPr id="11576" name="Line 275"/>
              <p:cNvSpPr>
                <a:spLocks noChangeShapeType="1"/>
              </p:cNvSpPr>
              <p:nvPr/>
            </p:nvSpPr>
            <p:spPr bwMode="auto">
              <a:xfrm>
                <a:off x="4588" y="1855"/>
                <a:ext cx="0" cy="9"/>
              </a:xfrm>
              <a:prstGeom prst="line">
                <a:avLst/>
              </a:prstGeom>
              <a:grpFill/>
              <a:ln w="12600">
                <a:solidFill>
                  <a:srgbClr val="000000"/>
                </a:solidFill>
                <a:miter lim="800000"/>
                <a:headEnd/>
                <a:tailEnd/>
              </a:ln>
              <a:extLst/>
            </p:spPr>
            <p:txBody>
              <a:bodyPr/>
              <a:lstStyle/>
              <a:p>
                <a:endParaRPr lang="en-US"/>
              </a:p>
            </p:txBody>
          </p:sp>
          <p:sp>
            <p:nvSpPr>
              <p:cNvPr id="11577" name="Line 276"/>
              <p:cNvSpPr>
                <a:spLocks noChangeShapeType="1"/>
              </p:cNvSpPr>
              <p:nvPr/>
            </p:nvSpPr>
            <p:spPr bwMode="auto">
              <a:xfrm>
                <a:off x="4594" y="1855"/>
                <a:ext cx="0" cy="9"/>
              </a:xfrm>
              <a:prstGeom prst="line">
                <a:avLst/>
              </a:prstGeom>
              <a:grpFill/>
              <a:ln w="12600">
                <a:solidFill>
                  <a:srgbClr val="000000"/>
                </a:solidFill>
                <a:miter lim="800000"/>
                <a:headEnd/>
                <a:tailEnd/>
              </a:ln>
              <a:extLst/>
            </p:spPr>
            <p:txBody>
              <a:bodyPr/>
              <a:lstStyle/>
              <a:p>
                <a:endParaRPr lang="en-US"/>
              </a:p>
            </p:txBody>
          </p:sp>
          <p:sp>
            <p:nvSpPr>
              <p:cNvPr id="11578" name="Line 277"/>
              <p:cNvSpPr>
                <a:spLocks noChangeShapeType="1"/>
              </p:cNvSpPr>
              <p:nvPr/>
            </p:nvSpPr>
            <p:spPr bwMode="auto">
              <a:xfrm>
                <a:off x="4601" y="1855"/>
                <a:ext cx="0" cy="9"/>
              </a:xfrm>
              <a:prstGeom prst="line">
                <a:avLst/>
              </a:prstGeom>
              <a:grpFill/>
              <a:ln w="12600">
                <a:solidFill>
                  <a:srgbClr val="000000"/>
                </a:solidFill>
                <a:miter lim="800000"/>
                <a:headEnd/>
                <a:tailEnd/>
              </a:ln>
              <a:extLst/>
            </p:spPr>
            <p:txBody>
              <a:bodyPr/>
              <a:lstStyle/>
              <a:p>
                <a:endParaRPr lang="en-US"/>
              </a:p>
            </p:txBody>
          </p:sp>
          <p:sp>
            <p:nvSpPr>
              <p:cNvPr id="11579" name="Line 278"/>
              <p:cNvSpPr>
                <a:spLocks noChangeShapeType="1"/>
              </p:cNvSpPr>
              <p:nvPr/>
            </p:nvSpPr>
            <p:spPr bwMode="auto">
              <a:xfrm>
                <a:off x="4607" y="1855"/>
                <a:ext cx="0" cy="9"/>
              </a:xfrm>
              <a:prstGeom prst="line">
                <a:avLst/>
              </a:prstGeom>
              <a:grpFill/>
              <a:ln w="12600">
                <a:solidFill>
                  <a:srgbClr val="000000"/>
                </a:solidFill>
                <a:miter lim="800000"/>
                <a:headEnd/>
                <a:tailEnd/>
              </a:ln>
              <a:extLst/>
            </p:spPr>
            <p:txBody>
              <a:bodyPr/>
              <a:lstStyle/>
              <a:p>
                <a:endParaRPr lang="en-US"/>
              </a:p>
            </p:txBody>
          </p:sp>
          <p:sp>
            <p:nvSpPr>
              <p:cNvPr id="11580" name="Line 279"/>
              <p:cNvSpPr>
                <a:spLocks noChangeShapeType="1"/>
              </p:cNvSpPr>
              <p:nvPr/>
            </p:nvSpPr>
            <p:spPr bwMode="auto">
              <a:xfrm>
                <a:off x="4613" y="1855"/>
                <a:ext cx="0" cy="9"/>
              </a:xfrm>
              <a:prstGeom prst="line">
                <a:avLst/>
              </a:prstGeom>
              <a:grpFill/>
              <a:ln w="12600">
                <a:solidFill>
                  <a:srgbClr val="000000"/>
                </a:solidFill>
                <a:miter lim="800000"/>
                <a:headEnd/>
                <a:tailEnd/>
              </a:ln>
              <a:extLst/>
            </p:spPr>
            <p:txBody>
              <a:bodyPr/>
              <a:lstStyle/>
              <a:p>
                <a:endParaRPr lang="en-US"/>
              </a:p>
            </p:txBody>
          </p:sp>
          <p:sp>
            <p:nvSpPr>
              <p:cNvPr id="11581" name="Line 280"/>
              <p:cNvSpPr>
                <a:spLocks noChangeShapeType="1"/>
              </p:cNvSpPr>
              <p:nvPr/>
            </p:nvSpPr>
            <p:spPr bwMode="auto">
              <a:xfrm>
                <a:off x="4619" y="1855"/>
                <a:ext cx="0" cy="9"/>
              </a:xfrm>
              <a:prstGeom prst="line">
                <a:avLst/>
              </a:prstGeom>
              <a:grpFill/>
              <a:ln w="12600">
                <a:solidFill>
                  <a:srgbClr val="000000"/>
                </a:solidFill>
                <a:miter lim="800000"/>
                <a:headEnd/>
                <a:tailEnd/>
              </a:ln>
              <a:extLst/>
            </p:spPr>
            <p:txBody>
              <a:bodyPr/>
              <a:lstStyle/>
              <a:p>
                <a:endParaRPr lang="en-US"/>
              </a:p>
            </p:txBody>
          </p:sp>
          <p:sp>
            <p:nvSpPr>
              <p:cNvPr id="11582" name="Rectangle 281"/>
              <p:cNvSpPr>
                <a:spLocks noChangeArrowheads="1"/>
              </p:cNvSpPr>
              <p:nvPr/>
            </p:nvSpPr>
            <p:spPr bwMode="auto">
              <a:xfrm>
                <a:off x="4676" y="1835"/>
                <a:ext cx="21" cy="5"/>
              </a:xfrm>
              <a:prstGeom prst="rect">
                <a:avLst/>
              </a:prstGeom>
              <a:grpFill/>
              <a:ln w="12600">
                <a:solidFill>
                  <a:srgbClr val="000000"/>
                </a:solidFill>
                <a:miter lim="800000"/>
                <a:headEnd/>
                <a:tailEnd/>
              </a:ln>
            </p:spPr>
            <p:txBody>
              <a:bodyPr wrap="none" anchor="ctr"/>
              <a:lstStyle/>
              <a:p>
                <a:endParaRPr lang="en-US" altLang="en-US"/>
              </a:p>
            </p:txBody>
          </p:sp>
          <p:sp>
            <p:nvSpPr>
              <p:cNvPr id="11583" name="Rectangle 282"/>
              <p:cNvSpPr>
                <a:spLocks noChangeArrowheads="1"/>
              </p:cNvSpPr>
              <p:nvPr/>
            </p:nvSpPr>
            <p:spPr bwMode="auto">
              <a:xfrm>
                <a:off x="4650" y="1838"/>
                <a:ext cx="73" cy="1"/>
              </a:xfrm>
              <a:prstGeom prst="rect">
                <a:avLst/>
              </a:prstGeom>
              <a:grpFill/>
              <a:ln w="12600">
                <a:solidFill>
                  <a:srgbClr val="000000"/>
                </a:solidFill>
                <a:miter lim="800000"/>
                <a:headEnd/>
                <a:tailEnd/>
              </a:ln>
            </p:spPr>
            <p:txBody>
              <a:bodyPr wrap="none" anchor="ctr"/>
              <a:lstStyle/>
              <a:p>
                <a:endParaRPr lang="en-US" altLang="en-US"/>
              </a:p>
            </p:txBody>
          </p:sp>
          <p:sp>
            <p:nvSpPr>
              <p:cNvPr id="11584" name="Rectangle 283"/>
              <p:cNvSpPr>
                <a:spLocks noChangeArrowheads="1"/>
              </p:cNvSpPr>
              <p:nvPr/>
            </p:nvSpPr>
            <p:spPr bwMode="auto">
              <a:xfrm>
                <a:off x="4676" y="1856"/>
                <a:ext cx="21" cy="5"/>
              </a:xfrm>
              <a:prstGeom prst="rect">
                <a:avLst/>
              </a:prstGeom>
              <a:grpFill/>
              <a:ln w="12600">
                <a:solidFill>
                  <a:srgbClr val="000000"/>
                </a:solidFill>
                <a:miter lim="800000"/>
                <a:headEnd/>
                <a:tailEnd/>
              </a:ln>
            </p:spPr>
            <p:txBody>
              <a:bodyPr wrap="none" anchor="ctr"/>
              <a:lstStyle/>
              <a:p>
                <a:endParaRPr lang="en-US" altLang="en-US"/>
              </a:p>
            </p:txBody>
          </p:sp>
          <p:sp>
            <p:nvSpPr>
              <p:cNvPr id="11585" name="Rectangle 284"/>
              <p:cNvSpPr>
                <a:spLocks noChangeArrowheads="1"/>
              </p:cNvSpPr>
              <p:nvPr/>
            </p:nvSpPr>
            <p:spPr bwMode="auto">
              <a:xfrm>
                <a:off x="4650" y="1858"/>
                <a:ext cx="73" cy="2"/>
              </a:xfrm>
              <a:prstGeom prst="rect">
                <a:avLst/>
              </a:prstGeom>
              <a:grpFill/>
              <a:ln w="12600">
                <a:solidFill>
                  <a:srgbClr val="000000"/>
                </a:solidFill>
                <a:miter lim="800000"/>
                <a:headEnd/>
                <a:tailEnd/>
              </a:ln>
            </p:spPr>
            <p:txBody>
              <a:bodyPr wrap="none" anchor="ctr"/>
              <a:lstStyle/>
              <a:p>
                <a:endParaRPr lang="en-US" altLang="en-US"/>
              </a:p>
            </p:txBody>
          </p:sp>
          <p:sp>
            <p:nvSpPr>
              <p:cNvPr id="11586" name="Rectangle 285"/>
              <p:cNvSpPr>
                <a:spLocks noChangeArrowheads="1"/>
              </p:cNvSpPr>
              <p:nvPr/>
            </p:nvSpPr>
            <p:spPr bwMode="auto">
              <a:xfrm>
                <a:off x="4599" y="1787"/>
                <a:ext cx="32" cy="1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587" name="Rectangle 286"/>
              <p:cNvSpPr>
                <a:spLocks noChangeArrowheads="1"/>
              </p:cNvSpPr>
              <p:nvPr/>
            </p:nvSpPr>
            <p:spPr bwMode="auto">
              <a:xfrm>
                <a:off x="4534" y="1658"/>
                <a:ext cx="95" cy="83"/>
              </a:xfrm>
              <a:prstGeom prst="rect">
                <a:avLst/>
              </a:prstGeom>
              <a:grpFill/>
              <a:ln w="12600">
                <a:solidFill>
                  <a:srgbClr val="000000"/>
                </a:solidFill>
                <a:miter lim="800000"/>
                <a:headEnd/>
                <a:tailEnd/>
              </a:ln>
            </p:spPr>
            <p:txBody>
              <a:bodyPr wrap="none" anchor="ctr"/>
              <a:lstStyle/>
              <a:p>
                <a:endParaRPr lang="en-US" altLang="en-US"/>
              </a:p>
            </p:txBody>
          </p:sp>
          <p:sp>
            <p:nvSpPr>
              <p:cNvPr id="11588" name="Rectangle 287"/>
              <p:cNvSpPr>
                <a:spLocks noChangeArrowheads="1"/>
              </p:cNvSpPr>
              <p:nvPr/>
            </p:nvSpPr>
            <p:spPr bwMode="auto">
              <a:xfrm>
                <a:off x="4567" y="1698"/>
                <a:ext cx="31" cy="19"/>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589" name="Rectangle 288"/>
              <p:cNvSpPr>
                <a:spLocks noChangeArrowheads="1"/>
              </p:cNvSpPr>
              <p:nvPr/>
            </p:nvSpPr>
            <p:spPr bwMode="auto">
              <a:xfrm>
                <a:off x="4600" y="1701"/>
                <a:ext cx="94" cy="55"/>
              </a:xfrm>
              <a:prstGeom prst="rect">
                <a:avLst/>
              </a:prstGeom>
              <a:grpFill/>
              <a:ln w="12600">
                <a:solidFill>
                  <a:srgbClr val="000000"/>
                </a:solidFill>
                <a:miter lim="800000"/>
                <a:headEnd/>
                <a:tailEnd/>
              </a:ln>
            </p:spPr>
            <p:txBody>
              <a:bodyPr wrap="none" anchor="ctr"/>
              <a:lstStyle/>
              <a:p>
                <a:endParaRPr lang="en-US" altLang="en-US"/>
              </a:p>
            </p:txBody>
          </p:sp>
          <p:sp>
            <p:nvSpPr>
              <p:cNvPr id="11590" name="Rectangle 289"/>
              <p:cNvSpPr>
                <a:spLocks noChangeArrowheads="1"/>
              </p:cNvSpPr>
              <p:nvPr/>
            </p:nvSpPr>
            <p:spPr bwMode="auto">
              <a:xfrm>
                <a:off x="4632" y="1727"/>
                <a:ext cx="32" cy="19"/>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591" name="Line 290"/>
              <p:cNvSpPr>
                <a:spLocks noChangeShapeType="1"/>
              </p:cNvSpPr>
              <p:nvPr/>
            </p:nvSpPr>
            <p:spPr bwMode="auto">
              <a:xfrm>
                <a:off x="4359" y="2133"/>
                <a:ext cx="0" cy="195"/>
              </a:xfrm>
              <a:prstGeom prst="line">
                <a:avLst/>
              </a:prstGeom>
              <a:grpFill/>
              <a:ln w="12600">
                <a:solidFill>
                  <a:srgbClr val="000000"/>
                </a:solidFill>
                <a:miter lim="800000"/>
                <a:headEnd/>
                <a:tailEnd/>
              </a:ln>
              <a:extLst/>
            </p:spPr>
            <p:txBody>
              <a:bodyPr/>
              <a:lstStyle/>
              <a:p>
                <a:endParaRPr lang="en-US"/>
              </a:p>
            </p:txBody>
          </p:sp>
          <p:sp>
            <p:nvSpPr>
              <p:cNvPr id="11592" name="Line 291"/>
              <p:cNvSpPr>
                <a:spLocks noChangeShapeType="1"/>
              </p:cNvSpPr>
              <p:nvPr/>
            </p:nvSpPr>
            <p:spPr bwMode="auto">
              <a:xfrm>
                <a:off x="4445" y="2133"/>
                <a:ext cx="0" cy="195"/>
              </a:xfrm>
              <a:prstGeom prst="line">
                <a:avLst/>
              </a:prstGeom>
              <a:grpFill/>
              <a:ln w="12600">
                <a:solidFill>
                  <a:srgbClr val="000000"/>
                </a:solidFill>
                <a:miter lim="800000"/>
                <a:headEnd/>
                <a:tailEnd/>
              </a:ln>
              <a:extLst/>
            </p:spPr>
            <p:txBody>
              <a:bodyPr/>
              <a:lstStyle/>
              <a:p>
                <a:endParaRPr lang="en-US"/>
              </a:p>
            </p:txBody>
          </p:sp>
          <p:sp>
            <p:nvSpPr>
              <p:cNvPr id="11593" name="Line 292"/>
              <p:cNvSpPr>
                <a:spLocks noChangeShapeType="1"/>
              </p:cNvSpPr>
              <p:nvPr/>
            </p:nvSpPr>
            <p:spPr bwMode="auto">
              <a:xfrm>
                <a:off x="4402" y="2045"/>
                <a:ext cx="0" cy="77"/>
              </a:xfrm>
              <a:prstGeom prst="line">
                <a:avLst/>
              </a:prstGeom>
              <a:grpFill/>
              <a:ln w="12600">
                <a:solidFill>
                  <a:srgbClr val="000000"/>
                </a:solidFill>
                <a:miter lim="800000"/>
                <a:headEnd/>
                <a:tailEnd/>
              </a:ln>
              <a:extLst/>
            </p:spPr>
            <p:txBody>
              <a:bodyPr/>
              <a:lstStyle/>
              <a:p>
                <a:endParaRPr lang="en-US"/>
              </a:p>
            </p:txBody>
          </p:sp>
          <p:sp>
            <p:nvSpPr>
              <p:cNvPr id="11594" name="AutoShape 293"/>
              <p:cNvSpPr>
                <a:spLocks noChangeArrowheads="1"/>
              </p:cNvSpPr>
              <p:nvPr/>
            </p:nvSpPr>
            <p:spPr bwMode="auto">
              <a:xfrm>
                <a:off x="4893" y="1632"/>
                <a:ext cx="215" cy="166"/>
              </a:xfrm>
              <a:prstGeom prst="roundRect">
                <a:avLst>
                  <a:gd name="adj" fmla="val 12458"/>
                </a:avLst>
              </a:prstGeom>
              <a:grpFill/>
              <a:ln w="12600">
                <a:solidFill>
                  <a:srgbClr val="000000"/>
                </a:solidFill>
                <a:miter lim="800000"/>
                <a:headEnd/>
                <a:tailEnd/>
              </a:ln>
            </p:spPr>
            <p:txBody>
              <a:bodyPr wrap="none" anchor="ctr"/>
              <a:lstStyle/>
              <a:p>
                <a:endParaRPr lang="en-US" altLang="en-US"/>
              </a:p>
            </p:txBody>
          </p:sp>
          <p:sp>
            <p:nvSpPr>
              <p:cNvPr id="11595" name="AutoShape 294"/>
              <p:cNvSpPr>
                <a:spLocks noChangeArrowheads="1"/>
              </p:cNvSpPr>
              <p:nvPr/>
            </p:nvSpPr>
            <p:spPr bwMode="auto">
              <a:xfrm>
                <a:off x="4918" y="1653"/>
                <a:ext cx="164" cy="124"/>
              </a:xfrm>
              <a:prstGeom prst="roundRect">
                <a:avLst>
                  <a:gd name="adj" fmla="val 12458"/>
                </a:avLst>
              </a:prstGeom>
              <a:grpFill/>
              <a:ln w="12600">
                <a:solidFill>
                  <a:srgbClr val="000000"/>
                </a:solidFill>
                <a:miter lim="800000"/>
                <a:headEnd/>
                <a:tailEnd/>
              </a:ln>
            </p:spPr>
            <p:txBody>
              <a:bodyPr wrap="none" anchor="ctr"/>
              <a:lstStyle/>
              <a:p>
                <a:endParaRPr lang="en-US" altLang="en-US"/>
              </a:p>
            </p:txBody>
          </p:sp>
          <p:sp>
            <p:nvSpPr>
              <p:cNvPr id="11596" name="Line 295"/>
              <p:cNvSpPr>
                <a:spLocks noChangeShapeType="1"/>
              </p:cNvSpPr>
              <p:nvPr/>
            </p:nvSpPr>
            <p:spPr bwMode="auto">
              <a:xfrm>
                <a:off x="4942" y="1808"/>
                <a:ext cx="0" cy="9"/>
              </a:xfrm>
              <a:prstGeom prst="line">
                <a:avLst/>
              </a:prstGeom>
              <a:grpFill/>
              <a:ln w="12600">
                <a:solidFill>
                  <a:srgbClr val="000000"/>
                </a:solidFill>
                <a:miter lim="800000"/>
                <a:headEnd/>
                <a:tailEnd/>
              </a:ln>
              <a:extLst/>
            </p:spPr>
            <p:txBody>
              <a:bodyPr/>
              <a:lstStyle/>
              <a:p>
                <a:endParaRPr lang="en-US"/>
              </a:p>
            </p:txBody>
          </p:sp>
          <p:sp>
            <p:nvSpPr>
              <p:cNvPr id="11597" name="Line 296"/>
              <p:cNvSpPr>
                <a:spLocks noChangeShapeType="1"/>
              </p:cNvSpPr>
              <p:nvPr/>
            </p:nvSpPr>
            <p:spPr bwMode="auto">
              <a:xfrm>
                <a:off x="5061" y="1808"/>
                <a:ext cx="0" cy="9"/>
              </a:xfrm>
              <a:prstGeom prst="line">
                <a:avLst/>
              </a:prstGeom>
              <a:grpFill/>
              <a:ln w="12600">
                <a:solidFill>
                  <a:srgbClr val="000000"/>
                </a:solidFill>
                <a:miter lim="800000"/>
                <a:headEnd/>
                <a:tailEnd/>
              </a:ln>
              <a:extLst/>
            </p:spPr>
            <p:txBody>
              <a:bodyPr/>
              <a:lstStyle/>
              <a:p>
                <a:endParaRPr lang="en-US"/>
              </a:p>
            </p:txBody>
          </p:sp>
          <p:sp>
            <p:nvSpPr>
              <p:cNvPr id="11598" name="Rectangle 297"/>
              <p:cNvSpPr>
                <a:spLocks noChangeArrowheads="1"/>
              </p:cNvSpPr>
              <p:nvPr/>
            </p:nvSpPr>
            <p:spPr bwMode="auto">
              <a:xfrm>
                <a:off x="4880" y="1823"/>
                <a:ext cx="241" cy="56"/>
              </a:xfrm>
              <a:prstGeom prst="rect">
                <a:avLst/>
              </a:prstGeom>
              <a:grpFill/>
              <a:ln w="12600">
                <a:solidFill>
                  <a:srgbClr val="000000"/>
                </a:solidFill>
                <a:miter lim="800000"/>
                <a:headEnd/>
                <a:tailEnd/>
              </a:ln>
            </p:spPr>
            <p:txBody>
              <a:bodyPr wrap="none" anchor="ctr"/>
              <a:lstStyle/>
              <a:p>
                <a:endParaRPr lang="en-US" altLang="en-US"/>
              </a:p>
            </p:txBody>
          </p:sp>
          <p:sp>
            <p:nvSpPr>
              <p:cNvPr id="11599" name="Line 298"/>
              <p:cNvSpPr>
                <a:spLocks noChangeShapeType="1"/>
              </p:cNvSpPr>
              <p:nvPr/>
            </p:nvSpPr>
            <p:spPr bwMode="auto">
              <a:xfrm>
                <a:off x="4892" y="1859"/>
                <a:ext cx="0" cy="9"/>
              </a:xfrm>
              <a:prstGeom prst="line">
                <a:avLst/>
              </a:prstGeom>
              <a:grpFill/>
              <a:ln w="12600">
                <a:solidFill>
                  <a:srgbClr val="000000"/>
                </a:solidFill>
                <a:miter lim="800000"/>
                <a:headEnd/>
                <a:tailEnd/>
              </a:ln>
              <a:extLst/>
            </p:spPr>
            <p:txBody>
              <a:bodyPr/>
              <a:lstStyle/>
              <a:p>
                <a:endParaRPr lang="en-US"/>
              </a:p>
            </p:txBody>
          </p:sp>
          <p:sp>
            <p:nvSpPr>
              <p:cNvPr id="11600" name="Line 299"/>
              <p:cNvSpPr>
                <a:spLocks noChangeShapeType="1"/>
              </p:cNvSpPr>
              <p:nvPr/>
            </p:nvSpPr>
            <p:spPr bwMode="auto">
              <a:xfrm>
                <a:off x="4898" y="1859"/>
                <a:ext cx="0" cy="9"/>
              </a:xfrm>
              <a:prstGeom prst="line">
                <a:avLst/>
              </a:prstGeom>
              <a:grpFill/>
              <a:ln w="12600">
                <a:solidFill>
                  <a:srgbClr val="000000"/>
                </a:solidFill>
                <a:miter lim="800000"/>
                <a:headEnd/>
                <a:tailEnd/>
              </a:ln>
              <a:extLst/>
            </p:spPr>
            <p:txBody>
              <a:bodyPr/>
              <a:lstStyle/>
              <a:p>
                <a:endParaRPr lang="en-US"/>
              </a:p>
            </p:txBody>
          </p:sp>
          <p:sp>
            <p:nvSpPr>
              <p:cNvPr id="11601" name="Line 300"/>
              <p:cNvSpPr>
                <a:spLocks noChangeShapeType="1"/>
              </p:cNvSpPr>
              <p:nvPr/>
            </p:nvSpPr>
            <p:spPr bwMode="auto">
              <a:xfrm>
                <a:off x="4904" y="1859"/>
                <a:ext cx="0" cy="9"/>
              </a:xfrm>
              <a:prstGeom prst="line">
                <a:avLst/>
              </a:prstGeom>
              <a:grpFill/>
              <a:ln w="12600">
                <a:solidFill>
                  <a:srgbClr val="000000"/>
                </a:solidFill>
                <a:miter lim="800000"/>
                <a:headEnd/>
                <a:tailEnd/>
              </a:ln>
              <a:extLst/>
            </p:spPr>
            <p:txBody>
              <a:bodyPr/>
              <a:lstStyle/>
              <a:p>
                <a:endParaRPr lang="en-US"/>
              </a:p>
            </p:txBody>
          </p:sp>
          <p:sp>
            <p:nvSpPr>
              <p:cNvPr id="11602" name="Line 301"/>
              <p:cNvSpPr>
                <a:spLocks noChangeShapeType="1"/>
              </p:cNvSpPr>
              <p:nvPr/>
            </p:nvSpPr>
            <p:spPr bwMode="auto">
              <a:xfrm>
                <a:off x="4911" y="1859"/>
                <a:ext cx="0" cy="9"/>
              </a:xfrm>
              <a:prstGeom prst="line">
                <a:avLst/>
              </a:prstGeom>
              <a:grpFill/>
              <a:ln w="12600">
                <a:solidFill>
                  <a:srgbClr val="000000"/>
                </a:solidFill>
                <a:miter lim="800000"/>
                <a:headEnd/>
                <a:tailEnd/>
              </a:ln>
              <a:extLst/>
            </p:spPr>
            <p:txBody>
              <a:bodyPr/>
              <a:lstStyle/>
              <a:p>
                <a:endParaRPr lang="en-US"/>
              </a:p>
            </p:txBody>
          </p:sp>
          <p:sp>
            <p:nvSpPr>
              <p:cNvPr id="11603" name="Line 302"/>
              <p:cNvSpPr>
                <a:spLocks noChangeShapeType="1"/>
              </p:cNvSpPr>
              <p:nvPr/>
            </p:nvSpPr>
            <p:spPr bwMode="auto">
              <a:xfrm>
                <a:off x="4917" y="1859"/>
                <a:ext cx="0" cy="9"/>
              </a:xfrm>
              <a:prstGeom prst="line">
                <a:avLst/>
              </a:prstGeom>
              <a:grpFill/>
              <a:ln w="12600">
                <a:solidFill>
                  <a:srgbClr val="000000"/>
                </a:solidFill>
                <a:miter lim="800000"/>
                <a:headEnd/>
                <a:tailEnd/>
              </a:ln>
              <a:extLst/>
            </p:spPr>
            <p:txBody>
              <a:bodyPr/>
              <a:lstStyle/>
              <a:p>
                <a:endParaRPr lang="en-US"/>
              </a:p>
            </p:txBody>
          </p:sp>
          <p:sp>
            <p:nvSpPr>
              <p:cNvPr id="11604" name="Line 303"/>
              <p:cNvSpPr>
                <a:spLocks noChangeShapeType="1"/>
              </p:cNvSpPr>
              <p:nvPr/>
            </p:nvSpPr>
            <p:spPr bwMode="auto">
              <a:xfrm>
                <a:off x="4923" y="1859"/>
                <a:ext cx="0" cy="9"/>
              </a:xfrm>
              <a:prstGeom prst="line">
                <a:avLst/>
              </a:prstGeom>
              <a:grpFill/>
              <a:ln w="12600">
                <a:solidFill>
                  <a:srgbClr val="000000"/>
                </a:solidFill>
                <a:miter lim="800000"/>
                <a:headEnd/>
                <a:tailEnd/>
              </a:ln>
              <a:extLst/>
            </p:spPr>
            <p:txBody>
              <a:bodyPr/>
              <a:lstStyle/>
              <a:p>
                <a:endParaRPr lang="en-US"/>
              </a:p>
            </p:txBody>
          </p:sp>
          <p:sp>
            <p:nvSpPr>
              <p:cNvPr id="11605" name="Line 304"/>
              <p:cNvSpPr>
                <a:spLocks noChangeShapeType="1"/>
              </p:cNvSpPr>
              <p:nvPr/>
            </p:nvSpPr>
            <p:spPr bwMode="auto">
              <a:xfrm>
                <a:off x="4930" y="1859"/>
                <a:ext cx="0" cy="9"/>
              </a:xfrm>
              <a:prstGeom prst="line">
                <a:avLst/>
              </a:prstGeom>
              <a:grpFill/>
              <a:ln w="12600">
                <a:solidFill>
                  <a:srgbClr val="000000"/>
                </a:solidFill>
                <a:miter lim="800000"/>
                <a:headEnd/>
                <a:tailEnd/>
              </a:ln>
              <a:extLst/>
            </p:spPr>
            <p:txBody>
              <a:bodyPr/>
              <a:lstStyle/>
              <a:p>
                <a:endParaRPr lang="en-US"/>
              </a:p>
            </p:txBody>
          </p:sp>
          <p:sp>
            <p:nvSpPr>
              <p:cNvPr id="11606" name="Line 305"/>
              <p:cNvSpPr>
                <a:spLocks noChangeShapeType="1"/>
              </p:cNvSpPr>
              <p:nvPr/>
            </p:nvSpPr>
            <p:spPr bwMode="auto">
              <a:xfrm>
                <a:off x="4936" y="1859"/>
                <a:ext cx="0" cy="9"/>
              </a:xfrm>
              <a:prstGeom prst="line">
                <a:avLst/>
              </a:prstGeom>
              <a:grpFill/>
              <a:ln w="12600">
                <a:solidFill>
                  <a:srgbClr val="000000"/>
                </a:solidFill>
                <a:miter lim="800000"/>
                <a:headEnd/>
                <a:tailEnd/>
              </a:ln>
              <a:extLst/>
            </p:spPr>
            <p:txBody>
              <a:bodyPr/>
              <a:lstStyle/>
              <a:p>
                <a:endParaRPr lang="en-US"/>
              </a:p>
            </p:txBody>
          </p:sp>
          <p:sp>
            <p:nvSpPr>
              <p:cNvPr id="11607" name="Line 306"/>
              <p:cNvSpPr>
                <a:spLocks noChangeShapeType="1"/>
              </p:cNvSpPr>
              <p:nvPr/>
            </p:nvSpPr>
            <p:spPr bwMode="auto">
              <a:xfrm>
                <a:off x="4942" y="1859"/>
                <a:ext cx="0" cy="9"/>
              </a:xfrm>
              <a:prstGeom prst="line">
                <a:avLst/>
              </a:prstGeom>
              <a:grpFill/>
              <a:ln w="12600">
                <a:solidFill>
                  <a:srgbClr val="000000"/>
                </a:solidFill>
                <a:miter lim="800000"/>
                <a:headEnd/>
                <a:tailEnd/>
              </a:ln>
              <a:extLst/>
            </p:spPr>
            <p:txBody>
              <a:bodyPr/>
              <a:lstStyle/>
              <a:p>
                <a:endParaRPr lang="en-US"/>
              </a:p>
            </p:txBody>
          </p:sp>
          <p:sp>
            <p:nvSpPr>
              <p:cNvPr id="11608" name="Line 307"/>
              <p:cNvSpPr>
                <a:spLocks noChangeShapeType="1"/>
              </p:cNvSpPr>
              <p:nvPr/>
            </p:nvSpPr>
            <p:spPr bwMode="auto">
              <a:xfrm>
                <a:off x="4948" y="1859"/>
                <a:ext cx="0" cy="9"/>
              </a:xfrm>
              <a:prstGeom prst="line">
                <a:avLst/>
              </a:prstGeom>
              <a:grpFill/>
              <a:ln w="12600">
                <a:solidFill>
                  <a:srgbClr val="000000"/>
                </a:solidFill>
                <a:miter lim="800000"/>
                <a:headEnd/>
                <a:tailEnd/>
              </a:ln>
              <a:extLst/>
            </p:spPr>
            <p:txBody>
              <a:bodyPr/>
              <a:lstStyle/>
              <a:p>
                <a:endParaRPr lang="en-US"/>
              </a:p>
            </p:txBody>
          </p:sp>
          <p:sp>
            <p:nvSpPr>
              <p:cNvPr id="11609" name="Line 308"/>
              <p:cNvSpPr>
                <a:spLocks noChangeShapeType="1"/>
              </p:cNvSpPr>
              <p:nvPr/>
            </p:nvSpPr>
            <p:spPr bwMode="auto">
              <a:xfrm>
                <a:off x="4955" y="1859"/>
                <a:ext cx="0" cy="9"/>
              </a:xfrm>
              <a:prstGeom prst="line">
                <a:avLst/>
              </a:prstGeom>
              <a:grpFill/>
              <a:ln w="12600">
                <a:solidFill>
                  <a:srgbClr val="000000"/>
                </a:solidFill>
                <a:miter lim="800000"/>
                <a:headEnd/>
                <a:tailEnd/>
              </a:ln>
              <a:extLst/>
            </p:spPr>
            <p:txBody>
              <a:bodyPr/>
              <a:lstStyle/>
              <a:p>
                <a:endParaRPr lang="en-US"/>
              </a:p>
            </p:txBody>
          </p:sp>
          <p:sp>
            <p:nvSpPr>
              <p:cNvPr id="11610" name="Line 309"/>
              <p:cNvSpPr>
                <a:spLocks noChangeShapeType="1"/>
              </p:cNvSpPr>
              <p:nvPr/>
            </p:nvSpPr>
            <p:spPr bwMode="auto">
              <a:xfrm>
                <a:off x="4961" y="1859"/>
                <a:ext cx="0" cy="9"/>
              </a:xfrm>
              <a:prstGeom prst="line">
                <a:avLst/>
              </a:prstGeom>
              <a:grpFill/>
              <a:ln w="12600">
                <a:solidFill>
                  <a:srgbClr val="000000"/>
                </a:solidFill>
                <a:miter lim="800000"/>
                <a:headEnd/>
                <a:tailEnd/>
              </a:ln>
              <a:extLst/>
            </p:spPr>
            <p:txBody>
              <a:bodyPr/>
              <a:lstStyle/>
              <a:p>
                <a:endParaRPr lang="en-US"/>
              </a:p>
            </p:txBody>
          </p:sp>
          <p:sp>
            <p:nvSpPr>
              <p:cNvPr id="11611" name="Line 310"/>
              <p:cNvSpPr>
                <a:spLocks noChangeShapeType="1"/>
              </p:cNvSpPr>
              <p:nvPr/>
            </p:nvSpPr>
            <p:spPr bwMode="auto">
              <a:xfrm>
                <a:off x="4968" y="1859"/>
                <a:ext cx="0" cy="9"/>
              </a:xfrm>
              <a:prstGeom prst="line">
                <a:avLst/>
              </a:prstGeom>
              <a:grpFill/>
              <a:ln w="12600">
                <a:solidFill>
                  <a:srgbClr val="000000"/>
                </a:solidFill>
                <a:miter lim="800000"/>
                <a:headEnd/>
                <a:tailEnd/>
              </a:ln>
              <a:extLst/>
            </p:spPr>
            <p:txBody>
              <a:bodyPr/>
              <a:lstStyle/>
              <a:p>
                <a:endParaRPr lang="en-US"/>
              </a:p>
            </p:txBody>
          </p:sp>
          <p:sp>
            <p:nvSpPr>
              <p:cNvPr id="11612" name="Line 311"/>
              <p:cNvSpPr>
                <a:spLocks noChangeShapeType="1"/>
              </p:cNvSpPr>
              <p:nvPr/>
            </p:nvSpPr>
            <p:spPr bwMode="auto">
              <a:xfrm>
                <a:off x="4974" y="1859"/>
                <a:ext cx="0" cy="9"/>
              </a:xfrm>
              <a:prstGeom prst="line">
                <a:avLst/>
              </a:prstGeom>
              <a:grpFill/>
              <a:ln w="12600">
                <a:solidFill>
                  <a:srgbClr val="000000"/>
                </a:solidFill>
                <a:miter lim="800000"/>
                <a:headEnd/>
                <a:tailEnd/>
              </a:ln>
              <a:extLst/>
            </p:spPr>
            <p:txBody>
              <a:bodyPr/>
              <a:lstStyle/>
              <a:p>
                <a:endParaRPr lang="en-US"/>
              </a:p>
            </p:txBody>
          </p:sp>
          <p:sp>
            <p:nvSpPr>
              <p:cNvPr id="11613" name="Line 312"/>
              <p:cNvSpPr>
                <a:spLocks noChangeShapeType="1"/>
              </p:cNvSpPr>
              <p:nvPr/>
            </p:nvSpPr>
            <p:spPr bwMode="auto">
              <a:xfrm>
                <a:off x="4980" y="1859"/>
                <a:ext cx="0" cy="9"/>
              </a:xfrm>
              <a:prstGeom prst="line">
                <a:avLst/>
              </a:prstGeom>
              <a:grpFill/>
              <a:ln w="12600">
                <a:solidFill>
                  <a:srgbClr val="000000"/>
                </a:solidFill>
                <a:miter lim="800000"/>
                <a:headEnd/>
                <a:tailEnd/>
              </a:ln>
              <a:extLst/>
            </p:spPr>
            <p:txBody>
              <a:bodyPr/>
              <a:lstStyle/>
              <a:p>
                <a:endParaRPr lang="en-US"/>
              </a:p>
            </p:txBody>
          </p:sp>
          <p:sp>
            <p:nvSpPr>
              <p:cNvPr id="11614" name="Line 313"/>
              <p:cNvSpPr>
                <a:spLocks noChangeShapeType="1"/>
              </p:cNvSpPr>
              <p:nvPr/>
            </p:nvSpPr>
            <p:spPr bwMode="auto">
              <a:xfrm>
                <a:off x="4987" y="1859"/>
                <a:ext cx="0" cy="9"/>
              </a:xfrm>
              <a:prstGeom prst="line">
                <a:avLst/>
              </a:prstGeom>
              <a:grpFill/>
              <a:ln w="12600">
                <a:solidFill>
                  <a:srgbClr val="000000"/>
                </a:solidFill>
                <a:miter lim="800000"/>
                <a:headEnd/>
                <a:tailEnd/>
              </a:ln>
              <a:extLst/>
            </p:spPr>
            <p:txBody>
              <a:bodyPr/>
              <a:lstStyle/>
              <a:p>
                <a:endParaRPr lang="en-US"/>
              </a:p>
            </p:txBody>
          </p:sp>
          <p:sp>
            <p:nvSpPr>
              <p:cNvPr id="11615" name="Line 314"/>
              <p:cNvSpPr>
                <a:spLocks noChangeShapeType="1"/>
              </p:cNvSpPr>
              <p:nvPr/>
            </p:nvSpPr>
            <p:spPr bwMode="auto">
              <a:xfrm>
                <a:off x="4993" y="1859"/>
                <a:ext cx="0" cy="9"/>
              </a:xfrm>
              <a:prstGeom prst="line">
                <a:avLst/>
              </a:prstGeom>
              <a:grpFill/>
              <a:ln w="12600">
                <a:solidFill>
                  <a:srgbClr val="000000"/>
                </a:solidFill>
                <a:miter lim="800000"/>
                <a:headEnd/>
                <a:tailEnd/>
              </a:ln>
              <a:extLst/>
            </p:spPr>
            <p:txBody>
              <a:bodyPr/>
              <a:lstStyle/>
              <a:p>
                <a:endParaRPr lang="en-US"/>
              </a:p>
            </p:txBody>
          </p:sp>
          <p:sp>
            <p:nvSpPr>
              <p:cNvPr id="11616" name="Line 315"/>
              <p:cNvSpPr>
                <a:spLocks noChangeShapeType="1"/>
              </p:cNvSpPr>
              <p:nvPr/>
            </p:nvSpPr>
            <p:spPr bwMode="auto">
              <a:xfrm>
                <a:off x="4999" y="1859"/>
                <a:ext cx="0" cy="9"/>
              </a:xfrm>
              <a:prstGeom prst="line">
                <a:avLst/>
              </a:prstGeom>
              <a:grpFill/>
              <a:ln w="12600">
                <a:solidFill>
                  <a:srgbClr val="000000"/>
                </a:solidFill>
                <a:miter lim="800000"/>
                <a:headEnd/>
                <a:tailEnd/>
              </a:ln>
              <a:extLst/>
            </p:spPr>
            <p:txBody>
              <a:bodyPr/>
              <a:lstStyle/>
              <a:p>
                <a:endParaRPr lang="en-US"/>
              </a:p>
            </p:txBody>
          </p:sp>
          <p:sp>
            <p:nvSpPr>
              <p:cNvPr id="11617" name="Line 316"/>
              <p:cNvSpPr>
                <a:spLocks noChangeShapeType="1"/>
              </p:cNvSpPr>
              <p:nvPr/>
            </p:nvSpPr>
            <p:spPr bwMode="auto">
              <a:xfrm>
                <a:off x="5005" y="1859"/>
                <a:ext cx="0" cy="9"/>
              </a:xfrm>
              <a:prstGeom prst="line">
                <a:avLst/>
              </a:prstGeom>
              <a:grpFill/>
              <a:ln w="12600">
                <a:solidFill>
                  <a:srgbClr val="000000"/>
                </a:solidFill>
                <a:miter lim="800000"/>
                <a:headEnd/>
                <a:tailEnd/>
              </a:ln>
              <a:extLst/>
            </p:spPr>
            <p:txBody>
              <a:bodyPr/>
              <a:lstStyle/>
              <a:p>
                <a:endParaRPr lang="en-US"/>
              </a:p>
            </p:txBody>
          </p:sp>
          <p:sp>
            <p:nvSpPr>
              <p:cNvPr id="11618" name="Rectangle 317"/>
              <p:cNvSpPr>
                <a:spLocks noChangeArrowheads="1"/>
              </p:cNvSpPr>
              <p:nvPr/>
            </p:nvSpPr>
            <p:spPr bwMode="auto">
              <a:xfrm>
                <a:off x="5062" y="1840"/>
                <a:ext cx="20" cy="4"/>
              </a:xfrm>
              <a:prstGeom prst="rect">
                <a:avLst/>
              </a:prstGeom>
              <a:grpFill/>
              <a:ln w="12600">
                <a:solidFill>
                  <a:srgbClr val="000000"/>
                </a:solidFill>
                <a:miter lim="800000"/>
                <a:headEnd/>
                <a:tailEnd/>
              </a:ln>
            </p:spPr>
            <p:txBody>
              <a:bodyPr wrap="none" anchor="ctr"/>
              <a:lstStyle/>
              <a:p>
                <a:endParaRPr lang="en-US" altLang="en-US"/>
              </a:p>
            </p:txBody>
          </p:sp>
          <p:sp>
            <p:nvSpPr>
              <p:cNvPr id="11619" name="Rectangle 318"/>
              <p:cNvSpPr>
                <a:spLocks noChangeArrowheads="1"/>
              </p:cNvSpPr>
              <p:nvPr/>
            </p:nvSpPr>
            <p:spPr bwMode="auto">
              <a:xfrm>
                <a:off x="5036" y="1841"/>
                <a:ext cx="72" cy="2"/>
              </a:xfrm>
              <a:prstGeom prst="rect">
                <a:avLst/>
              </a:prstGeom>
              <a:grpFill/>
              <a:ln w="12600">
                <a:solidFill>
                  <a:srgbClr val="000000"/>
                </a:solidFill>
                <a:miter lim="800000"/>
                <a:headEnd/>
                <a:tailEnd/>
              </a:ln>
            </p:spPr>
            <p:txBody>
              <a:bodyPr wrap="none" anchor="ctr"/>
              <a:lstStyle/>
              <a:p>
                <a:endParaRPr lang="en-US" altLang="en-US"/>
              </a:p>
            </p:txBody>
          </p:sp>
          <p:sp>
            <p:nvSpPr>
              <p:cNvPr id="11620" name="Rectangle 319"/>
              <p:cNvSpPr>
                <a:spLocks noChangeArrowheads="1"/>
              </p:cNvSpPr>
              <p:nvPr/>
            </p:nvSpPr>
            <p:spPr bwMode="auto">
              <a:xfrm>
                <a:off x="5062" y="1859"/>
                <a:ext cx="20" cy="5"/>
              </a:xfrm>
              <a:prstGeom prst="rect">
                <a:avLst/>
              </a:prstGeom>
              <a:grpFill/>
              <a:ln w="12600">
                <a:solidFill>
                  <a:srgbClr val="000000"/>
                </a:solidFill>
                <a:miter lim="800000"/>
                <a:headEnd/>
                <a:tailEnd/>
              </a:ln>
            </p:spPr>
            <p:txBody>
              <a:bodyPr wrap="none" anchor="ctr"/>
              <a:lstStyle/>
              <a:p>
                <a:endParaRPr lang="en-US" altLang="en-US"/>
              </a:p>
            </p:txBody>
          </p:sp>
          <p:sp>
            <p:nvSpPr>
              <p:cNvPr id="11621" name="Rectangle 320"/>
              <p:cNvSpPr>
                <a:spLocks noChangeArrowheads="1"/>
              </p:cNvSpPr>
              <p:nvPr/>
            </p:nvSpPr>
            <p:spPr bwMode="auto">
              <a:xfrm>
                <a:off x="5036" y="1862"/>
                <a:ext cx="72" cy="2"/>
              </a:xfrm>
              <a:prstGeom prst="rect">
                <a:avLst/>
              </a:prstGeom>
              <a:grpFill/>
              <a:ln w="12600">
                <a:solidFill>
                  <a:srgbClr val="000000"/>
                </a:solidFill>
                <a:miter lim="800000"/>
                <a:headEnd/>
                <a:tailEnd/>
              </a:ln>
            </p:spPr>
            <p:txBody>
              <a:bodyPr wrap="none" anchor="ctr"/>
              <a:lstStyle/>
              <a:p>
                <a:endParaRPr lang="en-US" altLang="en-US"/>
              </a:p>
            </p:txBody>
          </p:sp>
          <p:sp>
            <p:nvSpPr>
              <p:cNvPr id="11622" name="Freeform 321"/>
              <p:cNvSpPr>
                <a:spLocks noChangeArrowheads="1"/>
              </p:cNvSpPr>
              <p:nvPr/>
            </p:nvSpPr>
            <p:spPr bwMode="auto">
              <a:xfrm>
                <a:off x="4860" y="1893"/>
                <a:ext cx="282" cy="52"/>
              </a:xfrm>
              <a:custGeom>
                <a:avLst/>
                <a:gdLst>
                  <a:gd name="T0" fmla="*/ 19 w 283"/>
                  <a:gd name="T1" fmla="*/ 0 h 53"/>
                  <a:gd name="T2" fmla="*/ 262 w 283"/>
                  <a:gd name="T3" fmla="*/ 0 h 53"/>
                  <a:gd name="T4" fmla="*/ 280 w 283"/>
                  <a:gd name="T5" fmla="*/ 50 h 53"/>
                  <a:gd name="T6" fmla="*/ 0 w 283"/>
                  <a:gd name="T7" fmla="*/ 50 h 53"/>
                  <a:gd name="T8" fmla="*/ 19 w 283"/>
                  <a:gd name="T9" fmla="*/ 0 h 53"/>
                  <a:gd name="T10" fmla="*/ 0 60000 65536"/>
                  <a:gd name="T11" fmla="*/ 0 60000 65536"/>
                  <a:gd name="T12" fmla="*/ 0 60000 65536"/>
                  <a:gd name="T13" fmla="*/ 0 60000 65536"/>
                  <a:gd name="T14" fmla="*/ 0 60000 65536"/>
                  <a:gd name="T15" fmla="*/ 0 w 283"/>
                  <a:gd name="T16" fmla="*/ 0 h 53"/>
                  <a:gd name="T17" fmla="*/ 283 w 283"/>
                  <a:gd name="T18" fmla="*/ 53 h 53"/>
                </a:gdLst>
                <a:ahLst/>
                <a:cxnLst>
                  <a:cxn ang="T10">
                    <a:pos x="T0" y="T1"/>
                  </a:cxn>
                  <a:cxn ang="T11">
                    <a:pos x="T2" y="T3"/>
                  </a:cxn>
                  <a:cxn ang="T12">
                    <a:pos x="T4" y="T5"/>
                  </a:cxn>
                  <a:cxn ang="T13">
                    <a:pos x="T6" y="T7"/>
                  </a:cxn>
                  <a:cxn ang="T14">
                    <a:pos x="T8" y="T9"/>
                  </a:cxn>
                </a:cxnLst>
                <a:rect l="T15" t="T16" r="T17" b="T18"/>
                <a:pathLst>
                  <a:path w="283" h="53">
                    <a:moveTo>
                      <a:pt x="19" y="0"/>
                    </a:moveTo>
                    <a:lnTo>
                      <a:pt x="264" y="0"/>
                    </a:lnTo>
                    <a:lnTo>
                      <a:pt x="282" y="52"/>
                    </a:lnTo>
                    <a:lnTo>
                      <a:pt x="0" y="52"/>
                    </a:lnTo>
                    <a:lnTo>
                      <a:pt x="19" y="0"/>
                    </a:lnTo>
                  </a:path>
                </a:pathLst>
              </a:custGeom>
              <a:grpFill/>
              <a:ln w="12600">
                <a:solidFill>
                  <a:srgbClr val="000000"/>
                </a:solidFill>
                <a:round/>
                <a:headEnd/>
                <a:tailEnd/>
              </a:ln>
              <a:extLst/>
            </p:spPr>
            <p:txBody>
              <a:bodyPr wrap="none" anchor="ctr"/>
              <a:lstStyle/>
              <a:p>
                <a:endParaRPr lang="en-US"/>
              </a:p>
            </p:txBody>
          </p:sp>
          <p:sp>
            <p:nvSpPr>
              <p:cNvPr id="11623" name="Freeform 322"/>
              <p:cNvSpPr>
                <a:spLocks noChangeArrowheads="1"/>
              </p:cNvSpPr>
              <p:nvPr/>
            </p:nvSpPr>
            <p:spPr bwMode="auto">
              <a:xfrm>
                <a:off x="4860" y="1944"/>
                <a:ext cx="282" cy="10"/>
              </a:xfrm>
              <a:custGeom>
                <a:avLst/>
                <a:gdLst>
                  <a:gd name="T0" fmla="*/ 0 w 283"/>
                  <a:gd name="T1" fmla="*/ 0 h 11"/>
                  <a:gd name="T2" fmla="*/ 0 w 283"/>
                  <a:gd name="T3" fmla="*/ 8 h 11"/>
                  <a:gd name="T4" fmla="*/ 280 w 283"/>
                  <a:gd name="T5" fmla="*/ 8 h 11"/>
                  <a:gd name="T6" fmla="*/ 280 w 283"/>
                  <a:gd name="T7" fmla="*/ 0 h 11"/>
                  <a:gd name="T8" fmla="*/ 0 60000 65536"/>
                  <a:gd name="T9" fmla="*/ 0 60000 65536"/>
                  <a:gd name="T10" fmla="*/ 0 60000 65536"/>
                  <a:gd name="T11" fmla="*/ 0 60000 65536"/>
                  <a:gd name="T12" fmla="*/ 0 w 283"/>
                  <a:gd name="T13" fmla="*/ 0 h 11"/>
                  <a:gd name="T14" fmla="*/ 283 w 283"/>
                  <a:gd name="T15" fmla="*/ 11 h 11"/>
                </a:gdLst>
                <a:ahLst/>
                <a:cxnLst>
                  <a:cxn ang="T8">
                    <a:pos x="T0" y="T1"/>
                  </a:cxn>
                  <a:cxn ang="T9">
                    <a:pos x="T2" y="T3"/>
                  </a:cxn>
                  <a:cxn ang="T10">
                    <a:pos x="T4" y="T5"/>
                  </a:cxn>
                  <a:cxn ang="T11">
                    <a:pos x="T6" y="T7"/>
                  </a:cxn>
                </a:cxnLst>
                <a:rect l="T12" t="T13" r="T14" b="T15"/>
                <a:pathLst>
                  <a:path w="283" h="11">
                    <a:moveTo>
                      <a:pt x="0" y="0"/>
                    </a:moveTo>
                    <a:lnTo>
                      <a:pt x="0" y="10"/>
                    </a:lnTo>
                    <a:lnTo>
                      <a:pt x="282" y="10"/>
                    </a:lnTo>
                    <a:lnTo>
                      <a:pt x="282" y="0"/>
                    </a:lnTo>
                  </a:path>
                </a:pathLst>
              </a:custGeom>
              <a:grpFill/>
              <a:ln w="12600">
                <a:solidFill>
                  <a:srgbClr val="000000"/>
                </a:solidFill>
                <a:round/>
                <a:headEnd/>
                <a:tailEnd/>
              </a:ln>
              <a:extLst/>
            </p:spPr>
            <p:txBody>
              <a:bodyPr wrap="none" anchor="ctr"/>
              <a:lstStyle/>
              <a:p>
                <a:endParaRPr lang="en-US"/>
              </a:p>
            </p:txBody>
          </p:sp>
          <p:sp>
            <p:nvSpPr>
              <p:cNvPr id="11624" name="Line 323"/>
              <p:cNvSpPr>
                <a:spLocks noChangeShapeType="1"/>
              </p:cNvSpPr>
              <p:nvPr/>
            </p:nvSpPr>
            <p:spPr bwMode="auto">
              <a:xfrm>
                <a:off x="4898" y="1898"/>
                <a:ext cx="140" cy="0"/>
              </a:xfrm>
              <a:prstGeom prst="line">
                <a:avLst/>
              </a:prstGeom>
              <a:grpFill/>
              <a:ln w="12600">
                <a:solidFill>
                  <a:srgbClr val="000000"/>
                </a:solidFill>
                <a:miter lim="800000"/>
                <a:headEnd/>
                <a:tailEnd/>
              </a:ln>
              <a:extLst/>
            </p:spPr>
            <p:txBody>
              <a:bodyPr/>
              <a:lstStyle/>
              <a:p>
                <a:endParaRPr lang="en-US"/>
              </a:p>
            </p:txBody>
          </p:sp>
          <p:sp>
            <p:nvSpPr>
              <p:cNvPr id="11625" name="Line 324"/>
              <p:cNvSpPr>
                <a:spLocks noChangeShapeType="1"/>
              </p:cNvSpPr>
              <p:nvPr/>
            </p:nvSpPr>
            <p:spPr bwMode="auto">
              <a:xfrm>
                <a:off x="4894" y="1909"/>
                <a:ext cx="146" cy="0"/>
              </a:xfrm>
              <a:prstGeom prst="line">
                <a:avLst/>
              </a:prstGeom>
              <a:grpFill/>
              <a:ln w="12600">
                <a:solidFill>
                  <a:srgbClr val="000000"/>
                </a:solidFill>
                <a:miter lim="800000"/>
                <a:headEnd/>
                <a:tailEnd/>
              </a:ln>
              <a:extLst/>
            </p:spPr>
            <p:txBody>
              <a:bodyPr/>
              <a:lstStyle/>
              <a:p>
                <a:endParaRPr lang="en-US"/>
              </a:p>
            </p:txBody>
          </p:sp>
          <p:sp>
            <p:nvSpPr>
              <p:cNvPr id="11626" name="Line 325"/>
              <p:cNvSpPr>
                <a:spLocks noChangeShapeType="1"/>
              </p:cNvSpPr>
              <p:nvPr/>
            </p:nvSpPr>
            <p:spPr bwMode="auto">
              <a:xfrm>
                <a:off x="4892" y="1918"/>
                <a:ext cx="149" cy="0"/>
              </a:xfrm>
              <a:prstGeom prst="line">
                <a:avLst/>
              </a:prstGeom>
              <a:grpFill/>
              <a:ln w="12600">
                <a:solidFill>
                  <a:srgbClr val="000000"/>
                </a:solidFill>
                <a:miter lim="800000"/>
                <a:headEnd/>
                <a:tailEnd/>
              </a:ln>
              <a:extLst/>
            </p:spPr>
            <p:txBody>
              <a:bodyPr/>
              <a:lstStyle/>
              <a:p>
                <a:endParaRPr lang="en-US"/>
              </a:p>
            </p:txBody>
          </p:sp>
          <p:sp>
            <p:nvSpPr>
              <p:cNvPr id="11627" name="Line 326"/>
              <p:cNvSpPr>
                <a:spLocks noChangeShapeType="1"/>
              </p:cNvSpPr>
              <p:nvPr/>
            </p:nvSpPr>
            <p:spPr bwMode="auto">
              <a:xfrm>
                <a:off x="4888" y="1928"/>
                <a:ext cx="155" cy="0"/>
              </a:xfrm>
              <a:prstGeom prst="line">
                <a:avLst/>
              </a:prstGeom>
              <a:grpFill/>
              <a:ln w="12600">
                <a:solidFill>
                  <a:srgbClr val="000000"/>
                </a:solidFill>
                <a:miter lim="800000"/>
                <a:headEnd/>
                <a:tailEnd/>
              </a:ln>
              <a:extLst/>
            </p:spPr>
            <p:txBody>
              <a:bodyPr/>
              <a:lstStyle/>
              <a:p>
                <a:endParaRPr lang="en-US"/>
              </a:p>
            </p:txBody>
          </p:sp>
          <p:sp>
            <p:nvSpPr>
              <p:cNvPr id="11628" name="Line 327"/>
              <p:cNvSpPr>
                <a:spLocks noChangeShapeType="1"/>
              </p:cNvSpPr>
              <p:nvPr/>
            </p:nvSpPr>
            <p:spPr bwMode="auto">
              <a:xfrm>
                <a:off x="5020" y="1905"/>
                <a:ext cx="0" cy="18"/>
              </a:xfrm>
              <a:prstGeom prst="line">
                <a:avLst/>
              </a:prstGeom>
              <a:grpFill/>
              <a:ln w="12600">
                <a:solidFill>
                  <a:srgbClr val="000000"/>
                </a:solidFill>
                <a:miter lim="800000"/>
                <a:headEnd/>
                <a:tailEnd/>
              </a:ln>
              <a:extLst/>
            </p:spPr>
            <p:txBody>
              <a:bodyPr/>
              <a:lstStyle/>
              <a:p>
                <a:endParaRPr lang="en-US"/>
              </a:p>
            </p:txBody>
          </p:sp>
          <p:sp>
            <p:nvSpPr>
              <p:cNvPr id="11629" name="Line 328"/>
              <p:cNvSpPr>
                <a:spLocks noChangeShapeType="1"/>
              </p:cNvSpPr>
              <p:nvPr/>
            </p:nvSpPr>
            <p:spPr bwMode="auto">
              <a:xfrm>
                <a:off x="5033" y="1905"/>
                <a:ext cx="2" cy="28"/>
              </a:xfrm>
              <a:prstGeom prst="line">
                <a:avLst/>
              </a:prstGeom>
              <a:grpFill/>
              <a:ln w="12600">
                <a:solidFill>
                  <a:srgbClr val="000000"/>
                </a:solidFill>
                <a:miter lim="800000"/>
                <a:headEnd/>
                <a:tailEnd/>
              </a:ln>
              <a:extLst/>
            </p:spPr>
            <p:txBody>
              <a:bodyPr/>
              <a:lstStyle/>
              <a:p>
                <a:endParaRPr lang="en-US"/>
              </a:p>
            </p:txBody>
          </p:sp>
          <p:sp>
            <p:nvSpPr>
              <p:cNvPr id="11630" name="Line 329"/>
              <p:cNvSpPr>
                <a:spLocks noChangeShapeType="1"/>
              </p:cNvSpPr>
              <p:nvPr/>
            </p:nvSpPr>
            <p:spPr bwMode="auto">
              <a:xfrm>
                <a:off x="5046" y="1905"/>
                <a:ext cx="1" cy="28"/>
              </a:xfrm>
              <a:prstGeom prst="line">
                <a:avLst/>
              </a:prstGeom>
              <a:grpFill/>
              <a:ln w="12600">
                <a:solidFill>
                  <a:srgbClr val="000000"/>
                </a:solidFill>
                <a:miter lim="800000"/>
                <a:headEnd/>
                <a:tailEnd/>
              </a:ln>
              <a:extLst/>
            </p:spPr>
            <p:txBody>
              <a:bodyPr/>
              <a:lstStyle/>
              <a:p>
                <a:endParaRPr lang="en-US"/>
              </a:p>
            </p:txBody>
          </p:sp>
          <p:sp>
            <p:nvSpPr>
              <p:cNvPr id="11631" name="Line 330"/>
              <p:cNvSpPr>
                <a:spLocks noChangeShapeType="1"/>
              </p:cNvSpPr>
              <p:nvPr/>
            </p:nvSpPr>
            <p:spPr bwMode="auto">
              <a:xfrm>
                <a:off x="5080" y="1898"/>
                <a:ext cx="27" cy="0"/>
              </a:xfrm>
              <a:prstGeom prst="line">
                <a:avLst/>
              </a:prstGeom>
              <a:grpFill/>
              <a:ln w="12600">
                <a:solidFill>
                  <a:srgbClr val="000000"/>
                </a:solidFill>
                <a:miter lim="800000"/>
                <a:headEnd/>
                <a:tailEnd/>
              </a:ln>
              <a:extLst/>
            </p:spPr>
            <p:txBody>
              <a:bodyPr/>
              <a:lstStyle/>
              <a:p>
                <a:endParaRPr lang="en-US"/>
              </a:p>
            </p:txBody>
          </p:sp>
          <p:sp>
            <p:nvSpPr>
              <p:cNvPr id="11632" name="Line 331"/>
              <p:cNvSpPr>
                <a:spLocks noChangeShapeType="1"/>
              </p:cNvSpPr>
              <p:nvPr/>
            </p:nvSpPr>
            <p:spPr bwMode="auto">
              <a:xfrm>
                <a:off x="5082" y="1909"/>
                <a:ext cx="28" cy="0"/>
              </a:xfrm>
              <a:prstGeom prst="line">
                <a:avLst/>
              </a:prstGeom>
              <a:grpFill/>
              <a:ln w="12600">
                <a:solidFill>
                  <a:srgbClr val="000000"/>
                </a:solidFill>
                <a:miter lim="800000"/>
                <a:headEnd/>
                <a:tailEnd/>
              </a:ln>
              <a:extLst/>
            </p:spPr>
            <p:txBody>
              <a:bodyPr/>
              <a:lstStyle/>
              <a:p>
                <a:endParaRPr lang="en-US"/>
              </a:p>
            </p:txBody>
          </p:sp>
          <p:sp>
            <p:nvSpPr>
              <p:cNvPr id="11633" name="Line 332"/>
              <p:cNvSpPr>
                <a:spLocks noChangeShapeType="1"/>
              </p:cNvSpPr>
              <p:nvPr/>
            </p:nvSpPr>
            <p:spPr bwMode="auto">
              <a:xfrm>
                <a:off x="5084" y="1918"/>
                <a:ext cx="28" cy="0"/>
              </a:xfrm>
              <a:prstGeom prst="line">
                <a:avLst/>
              </a:prstGeom>
              <a:grpFill/>
              <a:ln w="12600">
                <a:solidFill>
                  <a:srgbClr val="000000"/>
                </a:solidFill>
                <a:miter lim="800000"/>
                <a:headEnd/>
                <a:tailEnd/>
              </a:ln>
              <a:extLst/>
            </p:spPr>
            <p:txBody>
              <a:bodyPr/>
              <a:lstStyle/>
              <a:p>
                <a:endParaRPr lang="en-US"/>
              </a:p>
            </p:txBody>
          </p:sp>
          <p:sp>
            <p:nvSpPr>
              <p:cNvPr id="11634" name="Line 333"/>
              <p:cNvSpPr>
                <a:spLocks noChangeShapeType="1"/>
              </p:cNvSpPr>
              <p:nvPr/>
            </p:nvSpPr>
            <p:spPr bwMode="auto">
              <a:xfrm>
                <a:off x="5086" y="1928"/>
                <a:ext cx="31" cy="0"/>
              </a:xfrm>
              <a:prstGeom prst="line">
                <a:avLst/>
              </a:prstGeom>
              <a:grpFill/>
              <a:ln w="12600">
                <a:solidFill>
                  <a:srgbClr val="000000"/>
                </a:solidFill>
                <a:miter lim="800000"/>
                <a:headEnd/>
                <a:tailEnd/>
              </a:ln>
              <a:extLst/>
            </p:spPr>
            <p:txBody>
              <a:bodyPr/>
              <a:lstStyle/>
              <a:p>
                <a:endParaRPr lang="en-US"/>
              </a:p>
            </p:txBody>
          </p:sp>
          <p:sp>
            <p:nvSpPr>
              <p:cNvPr id="11635" name="Line 334"/>
              <p:cNvSpPr>
                <a:spLocks noChangeShapeType="1"/>
              </p:cNvSpPr>
              <p:nvPr/>
            </p:nvSpPr>
            <p:spPr bwMode="auto">
              <a:xfrm>
                <a:off x="5087" y="1938"/>
                <a:ext cx="33" cy="0"/>
              </a:xfrm>
              <a:prstGeom prst="line">
                <a:avLst/>
              </a:prstGeom>
              <a:grpFill/>
              <a:ln w="12600">
                <a:solidFill>
                  <a:srgbClr val="000000"/>
                </a:solidFill>
                <a:miter lim="800000"/>
                <a:headEnd/>
                <a:tailEnd/>
              </a:ln>
              <a:extLst/>
            </p:spPr>
            <p:txBody>
              <a:bodyPr/>
              <a:lstStyle/>
              <a:p>
                <a:endParaRPr lang="en-US"/>
              </a:p>
            </p:txBody>
          </p:sp>
          <p:sp>
            <p:nvSpPr>
              <p:cNvPr id="11636" name="Line 335"/>
              <p:cNvSpPr>
                <a:spLocks noChangeShapeType="1"/>
              </p:cNvSpPr>
              <p:nvPr/>
            </p:nvSpPr>
            <p:spPr bwMode="auto">
              <a:xfrm>
                <a:off x="5076" y="1905"/>
                <a:ext cx="4" cy="30"/>
              </a:xfrm>
              <a:prstGeom prst="line">
                <a:avLst/>
              </a:prstGeom>
              <a:grpFill/>
              <a:ln w="12600">
                <a:solidFill>
                  <a:srgbClr val="000000"/>
                </a:solidFill>
                <a:miter lim="800000"/>
                <a:headEnd/>
                <a:tailEnd/>
              </a:ln>
              <a:extLst/>
            </p:spPr>
            <p:txBody>
              <a:bodyPr/>
              <a:lstStyle/>
              <a:p>
                <a:endParaRPr lang="en-US"/>
              </a:p>
            </p:txBody>
          </p:sp>
          <p:sp>
            <p:nvSpPr>
              <p:cNvPr id="11637" name="Line 336"/>
              <p:cNvSpPr>
                <a:spLocks noChangeShapeType="1"/>
              </p:cNvSpPr>
              <p:nvPr/>
            </p:nvSpPr>
            <p:spPr bwMode="auto">
              <a:xfrm>
                <a:off x="5089" y="1905"/>
                <a:ext cx="6" cy="30"/>
              </a:xfrm>
              <a:prstGeom prst="line">
                <a:avLst/>
              </a:prstGeom>
              <a:grpFill/>
              <a:ln w="12600">
                <a:solidFill>
                  <a:srgbClr val="000000"/>
                </a:solidFill>
                <a:miter lim="800000"/>
                <a:headEnd/>
                <a:tailEnd/>
              </a:ln>
              <a:extLst/>
            </p:spPr>
            <p:txBody>
              <a:bodyPr/>
              <a:lstStyle/>
              <a:p>
                <a:endParaRPr lang="en-US"/>
              </a:p>
            </p:txBody>
          </p:sp>
          <p:sp>
            <p:nvSpPr>
              <p:cNvPr id="11638" name="Line 337"/>
              <p:cNvSpPr>
                <a:spLocks noChangeShapeType="1"/>
              </p:cNvSpPr>
              <p:nvPr/>
            </p:nvSpPr>
            <p:spPr bwMode="auto">
              <a:xfrm>
                <a:off x="5105" y="1905"/>
                <a:ext cx="0" cy="30"/>
              </a:xfrm>
              <a:prstGeom prst="line">
                <a:avLst/>
              </a:prstGeom>
              <a:grpFill/>
              <a:ln w="12600">
                <a:solidFill>
                  <a:srgbClr val="000000"/>
                </a:solidFill>
                <a:miter lim="800000"/>
                <a:headEnd/>
                <a:tailEnd/>
              </a:ln>
              <a:extLst/>
            </p:spPr>
            <p:txBody>
              <a:bodyPr/>
              <a:lstStyle/>
              <a:p>
                <a:endParaRPr lang="en-US"/>
              </a:p>
            </p:txBody>
          </p:sp>
          <p:sp>
            <p:nvSpPr>
              <p:cNvPr id="11639" name="Line 338"/>
              <p:cNvSpPr>
                <a:spLocks noChangeShapeType="1"/>
              </p:cNvSpPr>
              <p:nvPr/>
            </p:nvSpPr>
            <p:spPr bwMode="auto">
              <a:xfrm>
                <a:off x="5118" y="1905"/>
                <a:ext cx="2" cy="30"/>
              </a:xfrm>
              <a:prstGeom prst="line">
                <a:avLst/>
              </a:prstGeom>
              <a:grpFill/>
              <a:ln w="12600">
                <a:solidFill>
                  <a:srgbClr val="000000"/>
                </a:solidFill>
                <a:miter lim="800000"/>
                <a:headEnd/>
                <a:tailEnd/>
              </a:ln>
              <a:extLst/>
            </p:spPr>
            <p:txBody>
              <a:bodyPr/>
              <a:lstStyle/>
              <a:p>
                <a:endParaRPr lang="en-US"/>
              </a:p>
            </p:txBody>
          </p:sp>
          <p:sp>
            <p:nvSpPr>
              <p:cNvPr id="11640" name="Rectangle 339"/>
              <p:cNvSpPr>
                <a:spLocks noChangeArrowheads="1"/>
              </p:cNvSpPr>
              <p:nvPr/>
            </p:nvSpPr>
            <p:spPr bwMode="auto">
              <a:xfrm>
                <a:off x="4985" y="1791"/>
                <a:ext cx="32" cy="1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641" name="Rectangle 340"/>
              <p:cNvSpPr>
                <a:spLocks noChangeArrowheads="1"/>
              </p:cNvSpPr>
              <p:nvPr/>
            </p:nvSpPr>
            <p:spPr bwMode="auto">
              <a:xfrm>
                <a:off x="4920" y="1661"/>
                <a:ext cx="95" cy="84"/>
              </a:xfrm>
              <a:prstGeom prst="rect">
                <a:avLst/>
              </a:prstGeom>
              <a:grpFill/>
              <a:ln w="12600">
                <a:solidFill>
                  <a:srgbClr val="000000"/>
                </a:solidFill>
                <a:miter lim="800000"/>
                <a:headEnd/>
                <a:tailEnd/>
              </a:ln>
            </p:spPr>
            <p:txBody>
              <a:bodyPr wrap="none" anchor="ctr"/>
              <a:lstStyle/>
              <a:p>
                <a:endParaRPr lang="en-US" altLang="en-US"/>
              </a:p>
            </p:txBody>
          </p:sp>
          <p:sp>
            <p:nvSpPr>
              <p:cNvPr id="11642" name="Rectangle 341"/>
              <p:cNvSpPr>
                <a:spLocks noChangeArrowheads="1"/>
              </p:cNvSpPr>
              <p:nvPr/>
            </p:nvSpPr>
            <p:spPr bwMode="auto">
              <a:xfrm>
                <a:off x="4953" y="1703"/>
                <a:ext cx="31" cy="1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643" name="Rectangle 342"/>
              <p:cNvSpPr>
                <a:spLocks noChangeArrowheads="1"/>
              </p:cNvSpPr>
              <p:nvPr/>
            </p:nvSpPr>
            <p:spPr bwMode="auto">
              <a:xfrm>
                <a:off x="4976" y="1669"/>
                <a:ext cx="94" cy="54"/>
              </a:xfrm>
              <a:prstGeom prst="rect">
                <a:avLst/>
              </a:prstGeom>
              <a:grpFill/>
              <a:ln w="12600">
                <a:solidFill>
                  <a:srgbClr val="000000"/>
                </a:solidFill>
                <a:miter lim="800000"/>
                <a:headEnd/>
                <a:tailEnd/>
              </a:ln>
            </p:spPr>
            <p:txBody>
              <a:bodyPr wrap="none" anchor="ctr"/>
              <a:lstStyle/>
              <a:p>
                <a:endParaRPr lang="en-US" altLang="en-US"/>
              </a:p>
            </p:txBody>
          </p:sp>
          <p:sp>
            <p:nvSpPr>
              <p:cNvPr id="11644" name="Rectangle 343"/>
              <p:cNvSpPr>
                <a:spLocks noChangeArrowheads="1"/>
              </p:cNvSpPr>
              <p:nvPr/>
            </p:nvSpPr>
            <p:spPr bwMode="auto">
              <a:xfrm>
                <a:off x="5018" y="1732"/>
                <a:ext cx="32" cy="18"/>
              </a:xfrm>
              <a:prstGeom prst="rect">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nvGrpSpPr>
              <p:cNvPr id="11645" name="Group 344"/>
              <p:cNvGrpSpPr>
                <a:grpSpLocks/>
              </p:cNvGrpSpPr>
              <p:nvPr/>
            </p:nvGrpSpPr>
            <p:grpSpPr bwMode="auto">
              <a:xfrm>
                <a:off x="4097" y="1889"/>
                <a:ext cx="909" cy="149"/>
                <a:chOff x="4097" y="1889"/>
                <a:chExt cx="909" cy="149"/>
              </a:xfrm>
              <a:grpFill/>
            </p:grpSpPr>
            <p:sp>
              <p:nvSpPr>
                <p:cNvPr id="11647" name="Freeform 345"/>
                <p:cNvSpPr>
                  <a:spLocks noChangeArrowheads="1"/>
                </p:cNvSpPr>
                <p:nvPr/>
              </p:nvSpPr>
              <p:spPr bwMode="auto">
                <a:xfrm>
                  <a:off x="4097" y="1889"/>
                  <a:ext cx="282" cy="52"/>
                </a:xfrm>
                <a:custGeom>
                  <a:avLst/>
                  <a:gdLst>
                    <a:gd name="T0" fmla="*/ 19 w 283"/>
                    <a:gd name="T1" fmla="*/ 0 h 53"/>
                    <a:gd name="T2" fmla="*/ 262 w 283"/>
                    <a:gd name="T3" fmla="*/ 0 h 53"/>
                    <a:gd name="T4" fmla="*/ 280 w 283"/>
                    <a:gd name="T5" fmla="*/ 50 h 53"/>
                    <a:gd name="T6" fmla="*/ 0 w 283"/>
                    <a:gd name="T7" fmla="*/ 50 h 53"/>
                    <a:gd name="T8" fmla="*/ 19 w 283"/>
                    <a:gd name="T9" fmla="*/ 0 h 53"/>
                    <a:gd name="T10" fmla="*/ 0 60000 65536"/>
                    <a:gd name="T11" fmla="*/ 0 60000 65536"/>
                    <a:gd name="T12" fmla="*/ 0 60000 65536"/>
                    <a:gd name="T13" fmla="*/ 0 60000 65536"/>
                    <a:gd name="T14" fmla="*/ 0 60000 65536"/>
                    <a:gd name="T15" fmla="*/ 0 w 283"/>
                    <a:gd name="T16" fmla="*/ 0 h 53"/>
                    <a:gd name="T17" fmla="*/ 283 w 283"/>
                    <a:gd name="T18" fmla="*/ 53 h 53"/>
                  </a:gdLst>
                  <a:ahLst/>
                  <a:cxnLst>
                    <a:cxn ang="T10">
                      <a:pos x="T0" y="T1"/>
                    </a:cxn>
                    <a:cxn ang="T11">
                      <a:pos x="T2" y="T3"/>
                    </a:cxn>
                    <a:cxn ang="T12">
                      <a:pos x="T4" y="T5"/>
                    </a:cxn>
                    <a:cxn ang="T13">
                      <a:pos x="T6" y="T7"/>
                    </a:cxn>
                    <a:cxn ang="T14">
                      <a:pos x="T8" y="T9"/>
                    </a:cxn>
                  </a:cxnLst>
                  <a:rect l="T15" t="T16" r="T17" b="T18"/>
                  <a:pathLst>
                    <a:path w="283" h="53">
                      <a:moveTo>
                        <a:pt x="19" y="0"/>
                      </a:moveTo>
                      <a:lnTo>
                        <a:pt x="264" y="0"/>
                      </a:lnTo>
                      <a:lnTo>
                        <a:pt x="282" y="52"/>
                      </a:lnTo>
                      <a:lnTo>
                        <a:pt x="0" y="52"/>
                      </a:lnTo>
                      <a:lnTo>
                        <a:pt x="19" y="0"/>
                      </a:lnTo>
                    </a:path>
                  </a:pathLst>
                </a:custGeom>
                <a:grpFill/>
                <a:ln w="12600">
                  <a:solidFill>
                    <a:srgbClr val="000000"/>
                  </a:solidFill>
                  <a:round/>
                  <a:headEnd/>
                  <a:tailEnd/>
                </a:ln>
                <a:extLst/>
              </p:spPr>
              <p:txBody>
                <a:bodyPr wrap="none" anchor="ctr"/>
                <a:lstStyle/>
                <a:p>
                  <a:endParaRPr lang="en-US"/>
                </a:p>
              </p:txBody>
            </p:sp>
            <p:sp>
              <p:nvSpPr>
                <p:cNvPr id="11648" name="Freeform 346"/>
                <p:cNvSpPr>
                  <a:spLocks noChangeArrowheads="1"/>
                </p:cNvSpPr>
                <p:nvPr/>
              </p:nvSpPr>
              <p:spPr bwMode="auto">
                <a:xfrm>
                  <a:off x="4097" y="1940"/>
                  <a:ext cx="282" cy="10"/>
                </a:xfrm>
                <a:custGeom>
                  <a:avLst/>
                  <a:gdLst>
                    <a:gd name="T0" fmla="*/ 0 w 283"/>
                    <a:gd name="T1" fmla="*/ 0 h 11"/>
                    <a:gd name="T2" fmla="*/ 0 w 283"/>
                    <a:gd name="T3" fmla="*/ 8 h 11"/>
                    <a:gd name="T4" fmla="*/ 280 w 283"/>
                    <a:gd name="T5" fmla="*/ 8 h 11"/>
                    <a:gd name="T6" fmla="*/ 280 w 283"/>
                    <a:gd name="T7" fmla="*/ 0 h 11"/>
                    <a:gd name="T8" fmla="*/ 0 60000 65536"/>
                    <a:gd name="T9" fmla="*/ 0 60000 65536"/>
                    <a:gd name="T10" fmla="*/ 0 60000 65536"/>
                    <a:gd name="T11" fmla="*/ 0 60000 65536"/>
                    <a:gd name="T12" fmla="*/ 0 w 283"/>
                    <a:gd name="T13" fmla="*/ 0 h 11"/>
                    <a:gd name="T14" fmla="*/ 283 w 283"/>
                    <a:gd name="T15" fmla="*/ 11 h 11"/>
                  </a:gdLst>
                  <a:ahLst/>
                  <a:cxnLst>
                    <a:cxn ang="T8">
                      <a:pos x="T0" y="T1"/>
                    </a:cxn>
                    <a:cxn ang="T9">
                      <a:pos x="T2" y="T3"/>
                    </a:cxn>
                    <a:cxn ang="T10">
                      <a:pos x="T4" y="T5"/>
                    </a:cxn>
                    <a:cxn ang="T11">
                      <a:pos x="T6" y="T7"/>
                    </a:cxn>
                  </a:cxnLst>
                  <a:rect l="T12" t="T13" r="T14" b="T15"/>
                  <a:pathLst>
                    <a:path w="283" h="11">
                      <a:moveTo>
                        <a:pt x="0" y="0"/>
                      </a:moveTo>
                      <a:lnTo>
                        <a:pt x="0" y="10"/>
                      </a:lnTo>
                      <a:lnTo>
                        <a:pt x="282" y="10"/>
                      </a:lnTo>
                      <a:lnTo>
                        <a:pt x="282" y="0"/>
                      </a:lnTo>
                    </a:path>
                  </a:pathLst>
                </a:custGeom>
                <a:grpFill/>
                <a:ln w="12600">
                  <a:solidFill>
                    <a:srgbClr val="000000"/>
                  </a:solidFill>
                  <a:round/>
                  <a:headEnd/>
                  <a:tailEnd/>
                </a:ln>
                <a:extLst/>
              </p:spPr>
              <p:txBody>
                <a:bodyPr wrap="none" anchor="ctr"/>
                <a:lstStyle/>
                <a:p>
                  <a:endParaRPr lang="en-US"/>
                </a:p>
              </p:txBody>
            </p:sp>
            <p:sp>
              <p:nvSpPr>
                <p:cNvPr id="11649" name="Line 347"/>
                <p:cNvSpPr>
                  <a:spLocks noChangeShapeType="1"/>
                </p:cNvSpPr>
                <p:nvPr/>
              </p:nvSpPr>
              <p:spPr bwMode="auto">
                <a:xfrm>
                  <a:off x="4135" y="1893"/>
                  <a:ext cx="140" cy="0"/>
                </a:xfrm>
                <a:prstGeom prst="line">
                  <a:avLst/>
                </a:prstGeom>
                <a:grpFill/>
                <a:ln w="12600">
                  <a:solidFill>
                    <a:srgbClr val="000000"/>
                  </a:solidFill>
                  <a:miter lim="800000"/>
                  <a:headEnd/>
                  <a:tailEnd/>
                </a:ln>
                <a:extLst/>
              </p:spPr>
              <p:txBody>
                <a:bodyPr/>
                <a:lstStyle/>
                <a:p>
                  <a:endParaRPr lang="en-US"/>
                </a:p>
              </p:txBody>
            </p:sp>
            <p:sp>
              <p:nvSpPr>
                <p:cNvPr id="11650" name="Line 348"/>
                <p:cNvSpPr>
                  <a:spLocks noChangeShapeType="1"/>
                </p:cNvSpPr>
                <p:nvPr/>
              </p:nvSpPr>
              <p:spPr bwMode="auto">
                <a:xfrm>
                  <a:off x="4132" y="1904"/>
                  <a:ext cx="144" cy="0"/>
                </a:xfrm>
                <a:prstGeom prst="line">
                  <a:avLst/>
                </a:prstGeom>
                <a:grpFill/>
                <a:ln w="12600">
                  <a:solidFill>
                    <a:srgbClr val="000000"/>
                  </a:solidFill>
                  <a:miter lim="800000"/>
                  <a:headEnd/>
                  <a:tailEnd/>
                </a:ln>
                <a:extLst/>
              </p:spPr>
              <p:txBody>
                <a:bodyPr/>
                <a:lstStyle/>
                <a:p>
                  <a:endParaRPr lang="en-US"/>
                </a:p>
              </p:txBody>
            </p:sp>
            <p:sp>
              <p:nvSpPr>
                <p:cNvPr id="11651" name="Line 349"/>
                <p:cNvSpPr>
                  <a:spLocks noChangeShapeType="1"/>
                </p:cNvSpPr>
                <p:nvPr/>
              </p:nvSpPr>
              <p:spPr bwMode="auto">
                <a:xfrm>
                  <a:off x="4129" y="1914"/>
                  <a:ext cx="149" cy="0"/>
                </a:xfrm>
                <a:prstGeom prst="line">
                  <a:avLst/>
                </a:prstGeom>
                <a:grpFill/>
                <a:ln w="12600">
                  <a:solidFill>
                    <a:srgbClr val="000000"/>
                  </a:solidFill>
                  <a:miter lim="800000"/>
                  <a:headEnd/>
                  <a:tailEnd/>
                </a:ln>
                <a:extLst/>
              </p:spPr>
              <p:txBody>
                <a:bodyPr/>
                <a:lstStyle/>
                <a:p>
                  <a:endParaRPr lang="en-US"/>
                </a:p>
              </p:txBody>
            </p:sp>
            <p:sp>
              <p:nvSpPr>
                <p:cNvPr id="11652" name="Line 350"/>
                <p:cNvSpPr>
                  <a:spLocks noChangeShapeType="1"/>
                </p:cNvSpPr>
                <p:nvPr/>
              </p:nvSpPr>
              <p:spPr bwMode="auto">
                <a:xfrm>
                  <a:off x="4125" y="1924"/>
                  <a:ext cx="155" cy="0"/>
                </a:xfrm>
                <a:prstGeom prst="line">
                  <a:avLst/>
                </a:prstGeom>
                <a:grpFill/>
                <a:ln w="12600">
                  <a:solidFill>
                    <a:srgbClr val="000000"/>
                  </a:solidFill>
                  <a:miter lim="800000"/>
                  <a:headEnd/>
                  <a:tailEnd/>
                </a:ln>
                <a:extLst/>
              </p:spPr>
              <p:txBody>
                <a:bodyPr/>
                <a:lstStyle/>
                <a:p>
                  <a:endParaRPr lang="en-US"/>
                </a:p>
              </p:txBody>
            </p:sp>
            <p:sp>
              <p:nvSpPr>
                <p:cNvPr id="11653" name="Line 351"/>
                <p:cNvSpPr>
                  <a:spLocks noChangeShapeType="1"/>
                </p:cNvSpPr>
                <p:nvPr/>
              </p:nvSpPr>
              <p:spPr bwMode="auto">
                <a:xfrm>
                  <a:off x="4121" y="1935"/>
                  <a:ext cx="160" cy="0"/>
                </a:xfrm>
                <a:prstGeom prst="line">
                  <a:avLst/>
                </a:prstGeom>
                <a:grpFill/>
                <a:ln w="12600">
                  <a:solidFill>
                    <a:srgbClr val="000000"/>
                  </a:solidFill>
                  <a:miter lim="800000"/>
                  <a:headEnd/>
                  <a:tailEnd/>
                </a:ln>
                <a:extLst/>
              </p:spPr>
              <p:txBody>
                <a:bodyPr/>
                <a:lstStyle/>
                <a:p>
                  <a:endParaRPr lang="en-US"/>
                </a:p>
              </p:txBody>
            </p:sp>
            <p:sp>
              <p:nvSpPr>
                <p:cNvPr id="11654" name="Line 352"/>
                <p:cNvSpPr>
                  <a:spLocks noChangeShapeType="1"/>
                </p:cNvSpPr>
                <p:nvPr/>
              </p:nvSpPr>
              <p:spPr bwMode="auto">
                <a:xfrm flipH="1">
                  <a:off x="4112" y="1900"/>
                  <a:ext cx="21" cy="30"/>
                </a:xfrm>
                <a:prstGeom prst="line">
                  <a:avLst/>
                </a:prstGeom>
                <a:grpFill/>
                <a:ln w="12600">
                  <a:solidFill>
                    <a:srgbClr val="000000"/>
                  </a:solidFill>
                  <a:miter lim="800000"/>
                  <a:headEnd/>
                  <a:tailEnd/>
                </a:ln>
                <a:extLst/>
              </p:spPr>
              <p:txBody>
                <a:bodyPr/>
                <a:lstStyle/>
                <a:p>
                  <a:endParaRPr lang="en-US"/>
                </a:p>
              </p:txBody>
            </p:sp>
            <p:sp>
              <p:nvSpPr>
                <p:cNvPr id="11655" name="Line 353"/>
                <p:cNvSpPr>
                  <a:spLocks noChangeShapeType="1"/>
                </p:cNvSpPr>
                <p:nvPr/>
              </p:nvSpPr>
              <p:spPr bwMode="auto">
                <a:xfrm flipH="1">
                  <a:off x="4128" y="1900"/>
                  <a:ext cx="17" cy="30"/>
                </a:xfrm>
                <a:prstGeom prst="line">
                  <a:avLst/>
                </a:prstGeom>
                <a:grpFill/>
                <a:ln w="12600">
                  <a:solidFill>
                    <a:srgbClr val="000000"/>
                  </a:solidFill>
                  <a:miter lim="800000"/>
                  <a:headEnd/>
                  <a:tailEnd/>
                </a:ln>
                <a:extLst/>
              </p:spPr>
              <p:txBody>
                <a:bodyPr/>
                <a:lstStyle/>
                <a:p>
                  <a:endParaRPr lang="en-US"/>
                </a:p>
              </p:txBody>
            </p:sp>
            <p:sp>
              <p:nvSpPr>
                <p:cNvPr id="11656" name="Line 354"/>
                <p:cNvSpPr>
                  <a:spLocks noChangeShapeType="1"/>
                </p:cNvSpPr>
                <p:nvPr/>
              </p:nvSpPr>
              <p:spPr bwMode="auto">
                <a:xfrm flipH="1">
                  <a:off x="4141" y="1900"/>
                  <a:ext cx="17" cy="30"/>
                </a:xfrm>
                <a:prstGeom prst="line">
                  <a:avLst/>
                </a:prstGeom>
                <a:grpFill/>
                <a:ln w="12600">
                  <a:solidFill>
                    <a:srgbClr val="000000"/>
                  </a:solidFill>
                  <a:miter lim="800000"/>
                  <a:headEnd/>
                  <a:tailEnd/>
                </a:ln>
                <a:extLst/>
              </p:spPr>
              <p:txBody>
                <a:bodyPr/>
                <a:lstStyle/>
                <a:p>
                  <a:endParaRPr lang="en-US"/>
                </a:p>
              </p:txBody>
            </p:sp>
            <p:sp>
              <p:nvSpPr>
                <p:cNvPr id="11657" name="Line 355"/>
                <p:cNvSpPr>
                  <a:spLocks noChangeShapeType="1"/>
                </p:cNvSpPr>
                <p:nvPr/>
              </p:nvSpPr>
              <p:spPr bwMode="auto">
                <a:xfrm flipH="1">
                  <a:off x="4157" y="1900"/>
                  <a:ext cx="13" cy="19"/>
                </a:xfrm>
                <a:prstGeom prst="line">
                  <a:avLst/>
                </a:prstGeom>
                <a:grpFill/>
                <a:ln w="12600">
                  <a:solidFill>
                    <a:srgbClr val="000000"/>
                  </a:solidFill>
                  <a:miter lim="800000"/>
                  <a:headEnd/>
                  <a:tailEnd/>
                </a:ln>
                <a:extLst/>
              </p:spPr>
              <p:txBody>
                <a:bodyPr/>
                <a:lstStyle/>
                <a:p>
                  <a:endParaRPr lang="en-US"/>
                </a:p>
              </p:txBody>
            </p:sp>
            <p:sp>
              <p:nvSpPr>
                <p:cNvPr id="11658" name="Line 356"/>
                <p:cNvSpPr>
                  <a:spLocks noChangeShapeType="1"/>
                </p:cNvSpPr>
                <p:nvPr/>
              </p:nvSpPr>
              <p:spPr bwMode="auto">
                <a:xfrm flipH="1">
                  <a:off x="4172" y="1900"/>
                  <a:ext cx="11" cy="19"/>
                </a:xfrm>
                <a:prstGeom prst="line">
                  <a:avLst/>
                </a:prstGeom>
                <a:grpFill/>
                <a:ln w="12600">
                  <a:solidFill>
                    <a:srgbClr val="000000"/>
                  </a:solidFill>
                  <a:miter lim="800000"/>
                  <a:headEnd/>
                  <a:tailEnd/>
                </a:ln>
                <a:extLst/>
              </p:spPr>
              <p:txBody>
                <a:bodyPr/>
                <a:lstStyle/>
                <a:p>
                  <a:endParaRPr lang="en-US"/>
                </a:p>
              </p:txBody>
            </p:sp>
            <p:sp>
              <p:nvSpPr>
                <p:cNvPr id="11659" name="Line 357"/>
                <p:cNvSpPr>
                  <a:spLocks noChangeShapeType="1"/>
                </p:cNvSpPr>
                <p:nvPr/>
              </p:nvSpPr>
              <p:spPr bwMode="auto">
                <a:xfrm flipH="1">
                  <a:off x="4185" y="1900"/>
                  <a:ext cx="11" cy="19"/>
                </a:xfrm>
                <a:prstGeom prst="line">
                  <a:avLst/>
                </a:prstGeom>
                <a:grpFill/>
                <a:ln w="12600">
                  <a:solidFill>
                    <a:srgbClr val="000000"/>
                  </a:solidFill>
                  <a:miter lim="800000"/>
                  <a:headEnd/>
                  <a:tailEnd/>
                </a:ln>
                <a:extLst/>
              </p:spPr>
              <p:txBody>
                <a:bodyPr/>
                <a:lstStyle/>
                <a:p>
                  <a:endParaRPr lang="en-US"/>
                </a:p>
              </p:txBody>
            </p:sp>
            <p:sp>
              <p:nvSpPr>
                <p:cNvPr id="11660" name="Line 358"/>
                <p:cNvSpPr>
                  <a:spLocks noChangeShapeType="1"/>
                </p:cNvSpPr>
                <p:nvPr/>
              </p:nvSpPr>
              <p:spPr bwMode="auto">
                <a:xfrm>
                  <a:off x="4204" y="1900"/>
                  <a:ext cx="0" cy="19"/>
                </a:xfrm>
                <a:prstGeom prst="line">
                  <a:avLst/>
                </a:prstGeom>
                <a:grpFill/>
                <a:ln w="12600">
                  <a:solidFill>
                    <a:srgbClr val="000000"/>
                  </a:solidFill>
                  <a:miter lim="800000"/>
                  <a:headEnd/>
                  <a:tailEnd/>
                </a:ln>
                <a:extLst/>
              </p:spPr>
              <p:txBody>
                <a:bodyPr/>
                <a:lstStyle/>
                <a:p>
                  <a:endParaRPr lang="en-US"/>
                </a:p>
              </p:txBody>
            </p:sp>
            <p:sp>
              <p:nvSpPr>
                <p:cNvPr id="11661" name="Line 359"/>
                <p:cNvSpPr>
                  <a:spLocks noChangeShapeType="1"/>
                </p:cNvSpPr>
                <p:nvPr/>
              </p:nvSpPr>
              <p:spPr bwMode="auto">
                <a:xfrm>
                  <a:off x="4217" y="1900"/>
                  <a:ext cx="0" cy="19"/>
                </a:xfrm>
                <a:prstGeom prst="line">
                  <a:avLst/>
                </a:prstGeom>
                <a:grpFill/>
                <a:ln w="12600">
                  <a:solidFill>
                    <a:srgbClr val="000000"/>
                  </a:solidFill>
                  <a:miter lim="800000"/>
                  <a:headEnd/>
                  <a:tailEnd/>
                </a:ln>
                <a:extLst/>
              </p:spPr>
              <p:txBody>
                <a:bodyPr/>
                <a:lstStyle/>
                <a:p>
                  <a:endParaRPr lang="en-US"/>
                </a:p>
              </p:txBody>
            </p:sp>
            <p:sp>
              <p:nvSpPr>
                <p:cNvPr id="11662" name="Line 360"/>
                <p:cNvSpPr>
                  <a:spLocks noChangeShapeType="1"/>
                </p:cNvSpPr>
                <p:nvPr/>
              </p:nvSpPr>
              <p:spPr bwMode="auto">
                <a:xfrm>
                  <a:off x="4229" y="1900"/>
                  <a:ext cx="0" cy="19"/>
                </a:xfrm>
                <a:prstGeom prst="line">
                  <a:avLst/>
                </a:prstGeom>
                <a:grpFill/>
                <a:ln w="12600">
                  <a:solidFill>
                    <a:srgbClr val="000000"/>
                  </a:solidFill>
                  <a:miter lim="800000"/>
                  <a:headEnd/>
                  <a:tailEnd/>
                </a:ln>
                <a:extLst/>
              </p:spPr>
              <p:txBody>
                <a:bodyPr/>
                <a:lstStyle/>
                <a:p>
                  <a:endParaRPr lang="en-US"/>
                </a:p>
              </p:txBody>
            </p:sp>
            <p:sp>
              <p:nvSpPr>
                <p:cNvPr id="11663" name="Line 361"/>
                <p:cNvSpPr>
                  <a:spLocks noChangeShapeType="1"/>
                </p:cNvSpPr>
                <p:nvPr/>
              </p:nvSpPr>
              <p:spPr bwMode="auto">
                <a:xfrm>
                  <a:off x="4243" y="1900"/>
                  <a:ext cx="0" cy="19"/>
                </a:xfrm>
                <a:prstGeom prst="line">
                  <a:avLst/>
                </a:prstGeom>
                <a:grpFill/>
                <a:ln w="12600">
                  <a:solidFill>
                    <a:srgbClr val="000000"/>
                  </a:solidFill>
                  <a:miter lim="800000"/>
                  <a:headEnd/>
                  <a:tailEnd/>
                </a:ln>
                <a:extLst/>
              </p:spPr>
              <p:txBody>
                <a:bodyPr/>
                <a:lstStyle/>
                <a:p>
                  <a:endParaRPr lang="en-US"/>
                </a:p>
              </p:txBody>
            </p:sp>
            <p:sp>
              <p:nvSpPr>
                <p:cNvPr id="11664" name="Line 362"/>
                <p:cNvSpPr>
                  <a:spLocks noChangeShapeType="1"/>
                </p:cNvSpPr>
                <p:nvPr/>
              </p:nvSpPr>
              <p:spPr bwMode="auto">
                <a:xfrm>
                  <a:off x="4256" y="1900"/>
                  <a:ext cx="0" cy="19"/>
                </a:xfrm>
                <a:prstGeom prst="line">
                  <a:avLst/>
                </a:prstGeom>
                <a:grpFill/>
                <a:ln w="12600">
                  <a:solidFill>
                    <a:srgbClr val="000000"/>
                  </a:solidFill>
                  <a:miter lim="800000"/>
                  <a:headEnd/>
                  <a:tailEnd/>
                </a:ln>
                <a:extLst/>
              </p:spPr>
              <p:txBody>
                <a:bodyPr/>
                <a:lstStyle/>
                <a:p>
                  <a:endParaRPr lang="en-US"/>
                </a:p>
              </p:txBody>
            </p:sp>
            <p:sp>
              <p:nvSpPr>
                <p:cNvPr id="11665" name="Line 363"/>
                <p:cNvSpPr>
                  <a:spLocks noChangeShapeType="1"/>
                </p:cNvSpPr>
                <p:nvPr/>
              </p:nvSpPr>
              <p:spPr bwMode="auto">
                <a:xfrm>
                  <a:off x="4270" y="1900"/>
                  <a:ext cx="1" cy="30"/>
                </a:xfrm>
                <a:prstGeom prst="line">
                  <a:avLst/>
                </a:prstGeom>
                <a:grpFill/>
                <a:ln w="12600">
                  <a:solidFill>
                    <a:srgbClr val="000000"/>
                  </a:solidFill>
                  <a:miter lim="800000"/>
                  <a:headEnd/>
                  <a:tailEnd/>
                </a:ln>
                <a:extLst/>
              </p:spPr>
              <p:txBody>
                <a:bodyPr/>
                <a:lstStyle/>
                <a:p>
                  <a:endParaRPr lang="en-US"/>
                </a:p>
              </p:txBody>
            </p:sp>
            <p:sp>
              <p:nvSpPr>
                <p:cNvPr id="11666" name="Line 364"/>
                <p:cNvSpPr>
                  <a:spLocks noChangeShapeType="1"/>
                </p:cNvSpPr>
                <p:nvPr/>
              </p:nvSpPr>
              <p:spPr bwMode="auto">
                <a:xfrm>
                  <a:off x="4282" y="1900"/>
                  <a:ext cx="2" cy="30"/>
                </a:xfrm>
                <a:prstGeom prst="line">
                  <a:avLst/>
                </a:prstGeom>
                <a:grpFill/>
                <a:ln w="12600">
                  <a:solidFill>
                    <a:srgbClr val="000000"/>
                  </a:solidFill>
                  <a:miter lim="800000"/>
                  <a:headEnd/>
                  <a:tailEnd/>
                </a:ln>
                <a:extLst/>
              </p:spPr>
              <p:txBody>
                <a:bodyPr/>
                <a:lstStyle/>
                <a:p>
                  <a:endParaRPr lang="en-US"/>
                </a:p>
              </p:txBody>
            </p:sp>
            <p:sp>
              <p:nvSpPr>
                <p:cNvPr id="11667" name="Line 365"/>
                <p:cNvSpPr>
                  <a:spLocks noChangeShapeType="1"/>
                </p:cNvSpPr>
                <p:nvPr/>
              </p:nvSpPr>
              <p:spPr bwMode="auto">
                <a:xfrm>
                  <a:off x="4317" y="1893"/>
                  <a:ext cx="26" cy="0"/>
                </a:xfrm>
                <a:prstGeom prst="line">
                  <a:avLst/>
                </a:prstGeom>
                <a:grpFill/>
                <a:ln w="12600">
                  <a:solidFill>
                    <a:srgbClr val="000000"/>
                  </a:solidFill>
                  <a:miter lim="800000"/>
                  <a:headEnd/>
                  <a:tailEnd/>
                </a:ln>
                <a:extLst/>
              </p:spPr>
              <p:txBody>
                <a:bodyPr/>
                <a:lstStyle/>
                <a:p>
                  <a:endParaRPr lang="en-US"/>
                </a:p>
              </p:txBody>
            </p:sp>
            <p:sp>
              <p:nvSpPr>
                <p:cNvPr id="11668" name="Line 366"/>
                <p:cNvSpPr>
                  <a:spLocks noChangeShapeType="1"/>
                </p:cNvSpPr>
                <p:nvPr/>
              </p:nvSpPr>
              <p:spPr bwMode="auto">
                <a:xfrm>
                  <a:off x="4318" y="1904"/>
                  <a:ext cx="29" cy="0"/>
                </a:xfrm>
                <a:prstGeom prst="line">
                  <a:avLst/>
                </a:prstGeom>
                <a:grpFill/>
                <a:ln w="12600">
                  <a:solidFill>
                    <a:srgbClr val="000000"/>
                  </a:solidFill>
                  <a:miter lim="800000"/>
                  <a:headEnd/>
                  <a:tailEnd/>
                </a:ln>
                <a:extLst/>
              </p:spPr>
              <p:txBody>
                <a:bodyPr/>
                <a:lstStyle/>
                <a:p>
                  <a:endParaRPr lang="en-US"/>
                </a:p>
              </p:txBody>
            </p:sp>
            <p:sp>
              <p:nvSpPr>
                <p:cNvPr id="11669" name="Line 367"/>
                <p:cNvSpPr>
                  <a:spLocks noChangeShapeType="1"/>
                </p:cNvSpPr>
                <p:nvPr/>
              </p:nvSpPr>
              <p:spPr bwMode="auto">
                <a:xfrm>
                  <a:off x="4320" y="1914"/>
                  <a:ext cx="29" cy="0"/>
                </a:xfrm>
                <a:prstGeom prst="line">
                  <a:avLst/>
                </a:prstGeom>
                <a:grpFill/>
                <a:ln w="12600">
                  <a:solidFill>
                    <a:srgbClr val="000000"/>
                  </a:solidFill>
                  <a:miter lim="800000"/>
                  <a:headEnd/>
                  <a:tailEnd/>
                </a:ln>
                <a:extLst/>
              </p:spPr>
              <p:txBody>
                <a:bodyPr/>
                <a:lstStyle/>
                <a:p>
                  <a:endParaRPr lang="en-US"/>
                </a:p>
              </p:txBody>
            </p:sp>
            <p:sp>
              <p:nvSpPr>
                <p:cNvPr id="11670" name="Line 368"/>
                <p:cNvSpPr>
                  <a:spLocks noChangeShapeType="1"/>
                </p:cNvSpPr>
                <p:nvPr/>
              </p:nvSpPr>
              <p:spPr bwMode="auto">
                <a:xfrm>
                  <a:off x="4323" y="1924"/>
                  <a:ext cx="31" cy="0"/>
                </a:xfrm>
                <a:prstGeom prst="line">
                  <a:avLst/>
                </a:prstGeom>
                <a:grpFill/>
                <a:ln w="12600">
                  <a:solidFill>
                    <a:srgbClr val="000000"/>
                  </a:solidFill>
                  <a:miter lim="800000"/>
                  <a:headEnd/>
                  <a:tailEnd/>
                </a:ln>
                <a:extLst/>
              </p:spPr>
              <p:txBody>
                <a:bodyPr/>
                <a:lstStyle/>
                <a:p>
                  <a:endParaRPr lang="en-US"/>
                </a:p>
              </p:txBody>
            </p:sp>
            <p:sp>
              <p:nvSpPr>
                <p:cNvPr id="11671" name="Line 369"/>
                <p:cNvSpPr>
                  <a:spLocks noChangeShapeType="1"/>
                </p:cNvSpPr>
                <p:nvPr/>
              </p:nvSpPr>
              <p:spPr bwMode="auto">
                <a:xfrm>
                  <a:off x="4325" y="1935"/>
                  <a:ext cx="32" cy="0"/>
                </a:xfrm>
                <a:prstGeom prst="line">
                  <a:avLst/>
                </a:prstGeom>
                <a:grpFill/>
                <a:ln w="12600">
                  <a:solidFill>
                    <a:srgbClr val="000000"/>
                  </a:solidFill>
                  <a:miter lim="800000"/>
                  <a:headEnd/>
                  <a:tailEnd/>
                </a:ln>
                <a:extLst/>
              </p:spPr>
              <p:txBody>
                <a:bodyPr/>
                <a:lstStyle/>
                <a:p>
                  <a:endParaRPr lang="en-US"/>
                </a:p>
              </p:txBody>
            </p:sp>
            <p:sp>
              <p:nvSpPr>
                <p:cNvPr id="11672" name="Line 370"/>
                <p:cNvSpPr>
                  <a:spLocks noChangeShapeType="1"/>
                </p:cNvSpPr>
                <p:nvPr/>
              </p:nvSpPr>
              <p:spPr bwMode="auto">
                <a:xfrm>
                  <a:off x="4313" y="1900"/>
                  <a:ext cx="4" cy="30"/>
                </a:xfrm>
                <a:prstGeom prst="line">
                  <a:avLst/>
                </a:prstGeom>
                <a:grpFill/>
                <a:ln w="12600">
                  <a:solidFill>
                    <a:srgbClr val="000000"/>
                  </a:solidFill>
                  <a:miter lim="800000"/>
                  <a:headEnd/>
                  <a:tailEnd/>
                </a:ln>
                <a:extLst/>
              </p:spPr>
              <p:txBody>
                <a:bodyPr/>
                <a:lstStyle/>
                <a:p>
                  <a:endParaRPr lang="en-US"/>
                </a:p>
              </p:txBody>
            </p:sp>
            <p:sp>
              <p:nvSpPr>
                <p:cNvPr id="11673" name="Line 371"/>
                <p:cNvSpPr>
                  <a:spLocks noChangeShapeType="1"/>
                </p:cNvSpPr>
                <p:nvPr/>
              </p:nvSpPr>
              <p:spPr bwMode="auto">
                <a:xfrm>
                  <a:off x="4326" y="1900"/>
                  <a:ext cx="6" cy="30"/>
                </a:xfrm>
                <a:prstGeom prst="line">
                  <a:avLst/>
                </a:prstGeom>
                <a:grpFill/>
                <a:ln w="12600">
                  <a:solidFill>
                    <a:srgbClr val="000000"/>
                  </a:solidFill>
                  <a:miter lim="800000"/>
                  <a:headEnd/>
                  <a:tailEnd/>
                </a:ln>
                <a:extLst/>
              </p:spPr>
              <p:txBody>
                <a:bodyPr/>
                <a:lstStyle/>
                <a:p>
                  <a:endParaRPr lang="en-US"/>
                </a:p>
              </p:txBody>
            </p:sp>
            <p:sp>
              <p:nvSpPr>
                <p:cNvPr id="11674" name="Line 372"/>
                <p:cNvSpPr>
                  <a:spLocks noChangeShapeType="1"/>
                </p:cNvSpPr>
                <p:nvPr/>
              </p:nvSpPr>
              <p:spPr bwMode="auto">
                <a:xfrm>
                  <a:off x="4342" y="1900"/>
                  <a:ext cx="0" cy="30"/>
                </a:xfrm>
                <a:prstGeom prst="line">
                  <a:avLst/>
                </a:prstGeom>
                <a:grpFill/>
                <a:ln w="12600">
                  <a:solidFill>
                    <a:srgbClr val="000000"/>
                  </a:solidFill>
                  <a:miter lim="800000"/>
                  <a:headEnd/>
                  <a:tailEnd/>
                </a:ln>
                <a:extLst/>
              </p:spPr>
              <p:txBody>
                <a:bodyPr/>
                <a:lstStyle/>
                <a:p>
                  <a:endParaRPr lang="en-US"/>
                </a:p>
              </p:txBody>
            </p:sp>
            <p:sp>
              <p:nvSpPr>
                <p:cNvPr id="11675" name="Line 373"/>
                <p:cNvSpPr>
                  <a:spLocks noChangeShapeType="1"/>
                </p:cNvSpPr>
                <p:nvPr/>
              </p:nvSpPr>
              <p:spPr bwMode="auto">
                <a:xfrm>
                  <a:off x="4354" y="1900"/>
                  <a:ext cx="3" cy="30"/>
                </a:xfrm>
                <a:prstGeom prst="line">
                  <a:avLst/>
                </a:prstGeom>
                <a:grpFill/>
                <a:ln w="12600">
                  <a:solidFill>
                    <a:srgbClr val="000000"/>
                  </a:solidFill>
                  <a:miter lim="800000"/>
                  <a:headEnd/>
                  <a:tailEnd/>
                </a:ln>
                <a:extLst/>
              </p:spPr>
              <p:txBody>
                <a:bodyPr/>
                <a:lstStyle/>
                <a:p>
                  <a:endParaRPr lang="en-US"/>
                </a:p>
              </p:txBody>
            </p:sp>
            <p:sp>
              <p:nvSpPr>
                <p:cNvPr id="11676" name="Freeform 374"/>
                <p:cNvSpPr>
                  <a:spLocks noChangeArrowheads="1"/>
                </p:cNvSpPr>
                <p:nvPr/>
              </p:nvSpPr>
              <p:spPr bwMode="auto">
                <a:xfrm>
                  <a:off x="4474" y="1889"/>
                  <a:ext cx="282" cy="52"/>
                </a:xfrm>
                <a:custGeom>
                  <a:avLst/>
                  <a:gdLst>
                    <a:gd name="T0" fmla="*/ 19 w 283"/>
                    <a:gd name="T1" fmla="*/ 0 h 53"/>
                    <a:gd name="T2" fmla="*/ 262 w 283"/>
                    <a:gd name="T3" fmla="*/ 0 h 53"/>
                    <a:gd name="T4" fmla="*/ 280 w 283"/>
                    <a:gd name="T5" fmla="*/ 50 h 53"/>
                    <a:gd name="T6" fmla="*/ 0 w 283"/>
                    <a:gd name="T7" fmla="*/ 50 h 53"/>
                    <a:gd name="T8" fmla="*/ 19 w 283"/>
                    <a:gd name="T9" fmla="*/ 0 h 53"/>
                    <a:gd name="T10" fmla="*/ 0 60000 65536"/>
                    <a:gd name="T11" fmla="*/ 0 60000 65536"/>
                    <a:gd name="T12" fmla="*/ 0 60000 65536"/>
                    <a:gd name="T13" fmla="*/ 0 60000 65536"/>
                    <a:gd name="T14" fmla="*/ 0 60000 65536"/>
                    <a:gd name="T15" fmla="*/ 0 w 283"/>
                    <a:gd name="T16" fmla="*/ 0 h 53"/>
                    <a:gd name="T17" fmla="*/ 283 w 283"/>
                    <a:gd name="T18" fmla="*/ 53 h 53"/>
                  </a:gdLst>
                  <a:ahLst/>
                  <a:cxnLst>
                    <a:cxn ang="T10">
                      <a:pos x="T0" y="T1"/>
                    </a:cxn>
                    <a:cxn ang="T11">
                      <a:pos x="T2" y="T3"/>
                    </a:cxn>
                    <a:cxn ang="T12">
                      <a:pos x="T4" y="T5"/>
                    </a:cxn>
                    <a:cxn ang="T13">
                      <a:pos x="T6" y="T7"/>
                    </a:cxn>
                    <a:cxn ang="T14">
                      <a:pos x="T8" y="T9"/>
                    </a:cxn>
                  </a:cxnLst>
                  <a:rect l="T15" t="T16" r="T17" b="T18"/>
                  <a:pathLst>
                    <a:path w="283" h="53">
                      <a:moveTo>
                        <a:pt x="19" y="0"/>
                      </a:moveTo>
                      <a:lnTo>
                        <a:pt x="264" y="0"/>
                      </a:lnTo>
                      <a:lnTo>
                        <a:pt x="282" y="52"/>
                      </a:lnTo>
                      <a:lnTo>
                        <a:pt x="0" y="52"/>
                      </a:lnTo>
                      <a:lnTo>
                        <a:pt x="19" y="0"/>
                      </a:lnTo>
                    </a:path>
                  </a:pathLst>
                </a:custGeom>
                <a:grpFill/>
                <a:ln w="12600">
                  <a:solidFill>
                    <a:srgbClr val="000000"/>
                  </a:solidFill>
                  <a:round/>
                  <a:headEnd/>
                  <a:tailEnd/>
                </a:ln>
                <a:extLst/>
              </p:spPr>
              <p:txBody>
                <a:bodyPr wrap="none" anchor="ctr"/>
                <a:lstStyle/>
                <a:p>
                  <a:endParaRPr lang="en-US"/>
                </a:p>
              </p:txBody>
            </p:sp>
            <p:sp>
              <p:nvSpPr>
                <p:cNvPr id="11677" name="Freeform 375"/>
                <p:cNvSpPr>
                  <a:spLocks noChangeArrowheads="1"/>
                </p:cNvSpPr>
                <p:nvPr/>
              </p:nvSpPr>
              <p:spPr bwMode="auto">
                <a:xfrm>
                  <a:off x="4474" y="1940"/>
                  <a:ext cx="282" cy="10"/>
                </a:xfrm>
                <a:custGeom>
                  <a:avLst/>
                  <a:gdLst>
                    <a:gd name="T0" fmla="*/ 0 w 283"/>
                    <a:gd name="T1" fmla="*/ 0 h 11"/>
                    <a:gd name="T2" fmla="*/ 0 w 283"/>
                    <a:gd name="T3" fmla="*/ 8 h 11"/>
                    <a:gd name="T4" fmla="*/ 280 w 283"/>
                    <a:gd name="T5" fmla="*/ 8 h 11"/>
                    <a:gd name="T6" fmla="*/ 280 w 283"/>
                    <a:gd name="T7" fmla="*/ 0 h 11"/>
                    <a:gd name="T8" fmla="*/ 0 60000 65536"/>
                    <a:gd name="T9" fmla="*/ 0 60000 65536"/>
                    <a:gd name="T10" fmla="*/ 0 60000 65536"/>
                    <a:gd name="T11" fmla="*/ 0 60000 65536"/>
                    <a:gd name="T12" fmla="*/ 0 w 283"/>
                    <a:gd name="T13" fmla="*/ 0 h 11"/>
                    <a:gd name="T14" fmla="*/ 283 w 283"/>
                    <a:gd name="T15" fmla="*/ 11 h 11"/>
                  </a:gdLst>
                  <a:ahLst/>
                  <a:cxnLst>
                    <a:cxn ang="T8">
                      <a:pos x="T0" y="T1"/>
                    </a:cxn>
                    <a:cxn ang="T9">
                      <a:pos x="T2" y="T3"/>
                    </a:cxn>
                    <a:cxn ang="T10">
                      <a:pos x="T4" y="T5"/>
                    </a:cxn>
                    <a:cxn ang="T11">
                      <a:pos x="T6" y="T7"/>
                    </a:cxn>
                  </a:cxnLst>
                  <a:rect l="T12" t="T13" r="T14" b="T15"/>
                  <a:pathLst>
                    <a:path w="283" h="11">
                      <a:moveTo>
                        <a:pt x="0" y="0"/>
                      </a:moveTo>
                      <a:lnTo>
                        <a:pt x="0" y="10"/>
                      </a:lnTo>
                      <a:lnTo>
                        <a:pt x="282" y="10"/>
                      </a:lnTo>
                      <a:lnTo>
                        <a:pt x="282" y="0"/>
                      </a:lnTo>
                    </a:path>
                  </a:pathLst>
                </a:custGeom>
                <a:grpFill/>
                <a:ln w="12600">
                  <a:solidFill>
                    <a:srgbClr val="000000"/>
                  </a:solidFill>
                  <a:round/>
                  <a:headEnd/>
                  <a:tailEnd/>
                </a:ln>
                <a:extLst/>
              </p:spPr>
              <p:txBody>
                <a:bodyPr wrap="none" anchor="ctr"/>
                <a:lstStyle/>
                <a:p>
                  <a:endParaRPr lang="en-US"/>
                </a:p>
              </p:txBody>
            </p:sp>
            <p:sp>
              <p:nvSpPr>
                <p:cNvPr id="11678" name="Line 376"/>
                <p:cNvSpPr>
                  <a:spLocks noChangeShapeType="1"/>
                </p:cNvSpPr>
                <p:nvPr/>
              </p:nvSpPr>
              <p:spPr bwMode="auto">
                <a:xfrm>
                  <a:off x="4512" y="1893"/>
                  <a:ext cx="140" cy="0"/>
                </a:xfrm>
                <a:prstGeom prst="line">
                  <a:avLst/>
                </a:prstGeom>
                <a:grpFill/>
                <a:ln w="12600">
                  <a:solidFill>
                    <a:srgbClr val="000000"/>
                  </a:solidFill>
                  <a:miter lim="800000"/>
                  <a:headEnd/>
                  <a:tailEnd/>
                </a:ln>
                <a:extLst/>
              </p:spPr>
              <p:txBody>
                <a:bodyPr/>
                <a:lstStyle/>
                <a:p>
                  <a:endParaRPr lang="en-US"/>
                </a:p>
              </p:txBody>
            </p:sp>
            <p:sp>
              <p:nvSpPr>
                <p:cNvPr id="11679" name="Line 377"/>
                <p:cNvSpPr>
                  <a:spLocks noChangeShapeType="1"/>
                </p:cNvSpPr>
                <p:nvPr/>
              </p:nvSpPr>
              <p:spPr bwMode="auto">
                <a:xfrm>
                  <a:off x="4509" y="1904"/>
                  <a:ext cx="145" cy="0"/>
                </a:xfrm>
                <a:prstGeom prst="line">
                  <a:avLst/>
                </a:prstGeom>
                <a:grpFill/>
                <a:ln w="12600">
                  <a:solidFill>
                    <a:srgbClr val="000000"/>
                  </a:solidFill>
                  <a:miter lim="800000"/>
                  <a:headEnd/>
                  <a:tailEnd/>
                </a:ln>
                <a:extLst/>
              </p:spPr>
              <p:txBody>
                <a:bodyPr/>
                <a:lstStyle/>
                <a:p>
                  <a:endParaRPr lang="en-US"/>
                </a:p>
              </p:txBody>
            </p:sp>
            <p:sp>
              <p:nvSpPr>
                <p:cNvPr id="11680" name="Line 378"/>
                <p:cNvSpPr>
                  <a:spLocks noChangeShapeType="1"/>
                </p:cNvSpPr>
                <p:nvPr/>
              </p:nvSpPr>
              <p:spPr bwMode="auto">
                <a:xfrm>
                  <a:off x="4507" y="1914"/>
                  <a:ext cx="148" cy="0"/>
                </a:xfrm>
                <a:prstGeom prst="line">
                  <a:avLst/>
                </a:prstGeom>
                <a:grpFill/>
                <a:ln w="12600">
                  <a:solidFill>
                    <a:srgbClr val="000000"/>
                  </a:solidFill>
                  <a:miter lim="800000"/>
                  <a:headEnd/>
                  <a:tailEnd/>
                </a:ln>
                <a:extLst/>
              </p:spPr>
              <p:txBody>
                <a:bodyPr/>
                <a:lstStyle/>
                <a:p>
                  <a:endParaRPr lang="en-US"/>
                </a:p>
              </p:txBody>
            </p:sp>
            <p:sp>
              <p:nvSpPr>
                <p:cNvPr id="11681" name="Line 379"/>
                <p:cNvSpPr>
                  <a:spLocks noChangeShapeType="1"/>
                </p:cNvSpPr>
                <p:nvPr/>
              </p:nvSpPr>
              <p:spPr bwMode="auto">
                <a:xfrm>
                  <a:off x="4502" y="1924"/>
                  <a:ext cx="156" cy="0"/>
                </a:xfrm>
                <a:prstGeom prst="line">
                  <a:avLst/>
                </a:prstGeom>
                <a:grpFill/>
                <a:ln w="12600">
                  <a:solidFill>
                    <a:srgbClr val="000000"/>
                  </a:solidFill>
                  <a:miter lim="800000"/>
                  <a:headEnd/>
                  <a:tailEnd/>
                </a:ln>
                <a:extLst/>
              </p:spPr>
              <p:txBody>
                <a:bodyPr/>
                <a:lstStyle/>
                <a:p>
                  <a:endParaRPr lang="en-US"/>
                </a:p>
              </p:txBody>
            </p:sp>
            <p:sp>
              <p:nvSpPr>
                <p:cNvPr id="11682" name="Line 380"/>
                <p:cNvSpPr>
                  <a:spLocks noChangeShapeType="1"/>
                </p:cNvSpPr>
                <p:nvPr/>
              </p:nvSpPr>
              <p:spPr bwMode="auto">
                <a:xfrm>
                  <a:off x="4499" y="1935"/>
                  <a:ext cx="160" cy="0"/>
                </a:xfrm>
                <a:prstGeom prst="line">
                  <a:avLst/>
                </a:prstGeom>
                <a:grpFill/>
                <a:ln w="12600">
                  <a:solidFill>
                    <a:srgbClr val="000000"/>
                  </a:solidFill>
                  <a:miter lim="800000"/>
                  <a:headEnd/>
                  <a:tailEnd/>
                </a:ln>
                <a:extLst/>
              </p:spPr>
              <p:txBody>
                <a:bodyPr/>
                <a:lstStyle/>
                <a:p>
                  <a:endParaRPr lang="en-US"/>
                </a:p>
              </p:txBody>
            </p:sp>
            <p:sp>
              <p:nvSpPr>
                <p:cNvPr id="11683" name="Line 381"/>
                <p:cNvSpPr>
                  <a:spLocks noChangeShapeType="1"/>
                </p:cNvSpPr>
                <p:nvPr/>
              </p:nvSpPr>
              <p:spPr bwMode="auto">
                <a:xfrm flipH="1">
                  <a:off x="4490" y="1900"/>
                  <a:ext cx="20" cy="30"/>
                </a:xfrm>
                <a:prstGeom prst="line">
                  <a:avLst/>
                </a:prstGeom>
                <a:grpFill/>
                <a:ln w="12600">
                  <a:solidFill>
                    <a:srgbClr val="000000"/>
                  </a:solidFill>
                  <a:miter lim="800000"/>
                  <a:headEnd/>
                  <a:tailEnd/>
                </a:ln>
                <a:extLst/>
              </p:spPr>
              <p:txBody>
                <a:bodyPr/>
                <a:lstStyle/>
                <a:p>
                  <a:endParaRPr lang="en-US"/>
                </a:p>
              </p:txBody>
            </p:sp>
            <p:sp>
              <p:nvSpPr>
                <p:cNvPr id="11684" name="Line 382"/>
                <p:cNvSpPr>
                  <a:spLocks noChangeShapeType="1"/>
                </p:cNvSpPr>
                <p:nvPr/>
              </p:nvSpPr>
              <p:spPr bwMode="auto">
                <a:xfrm flipH="1">
                  <a:off x="4505" y="1900"/>
                  <a:ext cx="18" cy="30"/>
                </a:xfrm>
                <a:prstGeom prst="line">
                  <a:avLst/>
                </a:prstGeom>
                <a:grpFill/>
                <a:ln w="12600">
                  <a:solidFill>
                    <a:srgbClr val="000000"/>
                  </a:solidFill>
                  <a:miter lim="800000"/>
                  <a:headEnd/>
                  <a:tailEnd/>
                </a:ln>
                <a:extLst/>
              </p:spPr>
              <p:txBody>
                <a:bodyPr/>
                <a:lstStyle/>
                <a:p>
                  <a:endParaRPr lang="en-US"/>
                </a:p>
              </p:txBody>
            </p:sp>
            <p:sp>
              <p:nvSpPr>
                <p:cNvPr id="11685" name="Line 383"/>
                <p:cNvSpPr>
                  <a:spLocks noChangeShapeType="1"/>
                </p:cNvSpPr>
                <p:nvPr/>
              </p:nvSpPr>
              <p:spPr bwMode="auto">
                <a:xfrm flipH="1">
                  <a:off x="4519" y="1900"/>
                  <a:ext cx="16" cy="30"/>
                </a:xfrm>
                <a:prstGeom prst="line">
                  <a:avLst/>
                </a:prstGeom>
                <a:grpFill/>
                <a:ln w="12600">
                  <a:solidFill>
                    <a:srgbClr val="000000"/>
                  </a:solidFill>
                  <a:miter lim="800000"/>
                  <a:headEnd/>
                  <a:tailEnd/>
                </a:ln>
                <a:extLst/>
              </p:spPr>
              <p:txBody>
                <a:bodyPr/>
                <a:lstStyle/>
                <a:p>
                  <a:endParaRPr lang="en-US"/>
                </a:p>
              </p:txBody>
            </p:sp>
            <p:sp>
              <p:nvSpPr>
                <p:cNvPr id="11686" name="Line 384"/>
                <p:cNvSpPr>
                  <a:spLocks noChangeShapeType="1"/>
                </p:cNvSpPr>
                <p:nvPr/>
              </p:nvSpPr>
              <p:spPr bwMode="auto">
                <a:xfrm flipH="1">
                  <a:off x="4535" y="1900"/>
                  <a:ext cx="13" cy="19"/>
                </a:xfrm>
                <a:prstGeom prst="line">
                  <a:avLst/>
                </a:prstGeom>
                <a:grpFill/>
                <a:ln w="12600">
                  <a:solidFill>
                    <a:srgbClr val="000000"/>
                  </a:solidFill>
                  <a:miter lim="800000"/>
                  <a:headEnd/>
                  <a:tailEnd/>
                </a:ln>
                <a:extLst/>
              </p:spPr>
              <p:txBody>
                <a:bodyPr/>
                <a:lstStyle/>
                <a:p>
                  <a:endParaRPr lang="en-US"/>
                </a:p>
              </p:txBody>
            </p:sp>
            <p:sp>
              <p:nvSpPr>
                <p:cNvPr id="11687" name="Line 385"/>
                <p:cNvSpPr>
                  <a:spLocks noChangeShapeType="1"/>
                </p:cNvSpPr>
                <p:nvPr/>
              </p:nvSpPr>
              <p:spPr bwMode="auto">
                <a:xfrm flipH="1">
                  <a:off x="4549" y="1900"/>
                  <a:ext cx="11" cy="19"/>
                </a:xfrm>
                <a:prstGeom prst="line">
                  <a:avLst/>
                </a:prstGeom>
                <a:grpFill/>
                <a:ln w="12600">
                  <a:solidFill>
                    <a:srgbClr val="000000"/>
                  </a:solidFill>
                  <a:miter lim="800000"/>
                  <a:headEnd/>
                  <a:tailEnd/>
                </a:ln>
                <a:extLst/>
              </p:spPr>
              <p:txBody>
                <a:bodyPr/>
                <a:lstStyle/>
                <a:p>
                  <a:endParaRPr lang="en-US"/>
                </a:p>
              </p:txBody>
            </p:sp>
            <p:sp>
              <p:nvSpPr>
                <p:cNvPr id="11688" name="Line 386"/>
                <p:cNvSpPr>
                  <a:spLocks noChangeShapeType="1"/>
                </p:cNvSpPr>
                <p:nvPr/>
              </p:nvSpPr>
              <p:spPr bwMode="auto">
                <a:xfrm flipH="1">
                  <a:off x="4563" y="1900"/>
                  <a:ext cx="10" cy="19"/>
                </a:xfrm>
                <a:prstGeom prst="line">
                  <a:avLst/>
                </a:prstGeom>
                <a:grpFill/>
                <a:ln w="12600">
                  <a:solidFill>
                    <a:srgbClr val="000000"/>
                  </a:solidFill>
                  <a:miter lim="800000"/>
                  <a:headEnd/>
                  <a:tailEnd/>
                </a:ln>
                <a:extLst/>
              </p:spPr>
              <p:txBody>
                <a:bodyPr/>
                <a:lstStyle/>
                <a:p>
                  <a:endParaRPr lang="en-US"/>
                </a:p>
              </p:txBody>
            </p:sp>
            <p:sp>
              <p:nvSpPr>
                <p:cNvPr id="11689" name="Line 387"/>
                <p:cNvSpPr>
                  <a:spLocks noChangeShapeType="1"/>
                </p:cNvSpPr>
                <p:nvPr/>
              </p:nvSpPr>
              <p:spPr bwMode="auto">
                <a:xfrm flipH="1">
                  <a:off x="4576" y="1900"/>
                  <a:ext cx="10" cy="19"/>
                </a:xfrm>
                <a:prstGeom prst="line">
                  <a:avLst/>
                </a:prstGeom>
                <a:grpFill/>
                <a:ln w="12600">
                  <a:solidFill>
                    <a:srgbClr val="000000"/>
                  </a:solidFill>
                  <a:miter lim="800000"/>
                  <a:headEnd/>
                  <a:tailEnd/>
                </a:ln>
                <a:extLst/>
              </p:spPr>
              <p:txBody>
                <a:bodyPr/>
                <a:lstStyle/>
                <a:p>
                  <a:endParaRPr lang="en-US"/>
                </a:p>
              </p:txBody>
            </p:sp>
            <p:sp>
              <p:nvSpPr>
                <p:cNvPr id="11690" name="Line 388"/>
                <p:cNvSpPr>
                  <a:spLocks noChangeShapeType="1"/>
                </p:cNvSpPr>
                <p:nvPr/>
              </p:nvSpPr>
              <p:spPr bwMode="auto">
                <a:xfrm flipH="1">
                  <a:off x="4589" y="1900"/>
                  <a:ext cx="10" cy="19"/>
                </a:xfrm>
                <a:prstGeom prst="line">
                  <a:avLst/>
                </a:prstGeom>
                <a:grpFill/>
                <a:ln w="12600">
                  <a:solidFill>
                    <a:srgbClr val="000000"/>
                  </a:solidFill>
                  <a:miter lim="800000"/>
                  <a:headEnd/>
                  <a:tailEnd/>
                </a:ln>
                <a:extLst/>
              </p:spPr>
              <p:txBody>
                <a:bodyPr/>
                <a:lstStyle/>
                <a:p>
                  <a:endParaRPr lang="en-US"/>
                </a:p>
              </p:txBody>
            </p:sp>
            <p:sp>
              <p:nvSpPr>
                <p:cNvPr id="11691" name="Line 389"/>
                <p:cNvSpPr>
                  <a:spLocks noChangeShapeType="1"/>
                </p:cNvSpPr>
                <p:nvPr/>
              </p:nvSpPr>
              <p:spPr bwMode="auto">
                <a:xfrm>
                  <a:off x="4607" y="1900"/>
                  <a:ext cx="0" cy="19"/>
                </a:xfrm>
                <a:prstGeom prst="line">
                  <a:avLst/>
                </a:prstGeom>
                <a:grpFill/>
                <a:ln w="12600">
                  <a:solidFill>
                    <a:srgbClr val="000000"/>
                  </a:solidFill>
                  <a:miter lim="800000"/>
                  <a:headEnd/>
                  <a:tailEnd/>
                </a:ln>
                <a:extLst/>
              </p:spPr>
              <p:txBody>
                <a:bodyPr/>
                <a:lstStyle/>
                <a:p>
                  <a:endParaRPr lang="en-US"/>
                </a:p>
              </p:txBody>
            </p:sp>
            <p:sp>
              <p:nvSpPr>
                <p:cNvPr id="11692" name="Line 390"/>
                <p:cNvSpPr>
                  <a:spLocks noChangeShapeType="1"/>
                </p:cNvSpPr>
                <p:nvPr/>
              </p:nvSpPr>
              <p:spPr bwMode="auto">
                <a:xfrm>
                  <a:off x="4620" y="1900"/>
                  <a:ext cx="0" cy="19"/>
                </a:xfrm>
                <a:prstGeom prst="line">
                  <a:avLst/>
                </a:prstGeom>
                <a:grpFill/>
                <a:ln w="12600">
                  <a:solidFill>
                    <a:srgbClr val="000000"/>
                  </a:solidFill>
                  <a:miter lim="800000"/>
                  <a:headEnd/>
                  <a:tailEnd/>
                </a:ln>
                <a:extLst/>
              </p:spPr>
              <p:txBody>
                <a:bodyPr/>
                <a:lstStyle/>
                <a:p>
                  <a:endParaRPr lang="en-US"/>
                </a:p>
              </p:txBody>
            </p:sp>
            <p:sp>
              <p:nvSpPr>
                <p:cNvPr id="11693" name="Line 391"/>
                <p:cNvSpPr>
                  <a:spLocks noChangeShapeType="1"/>
                </p:cNvSpPr>
                <p:nvPr/>
              </p:nvSpPr>
              <p:spPr bwMode="auto">
                <a:xfrm>
                  <a:off x="4634" y="1900"/>
                  <a:ext cx="0" cy="19"/>
                </a:xfrm>
                <a:prstGeom prst="line">
                  <a:avLst/>
                </a:prstGeom>
                <a:grpFill/>
                <a:ln w="12600">
                  <a:solidFill>
                    <a:srgbClr val="000000"/>
                  </a:solidFill>
                  <a:miter lim="800000"/>
                  <a:headEnd/>
                  <a:tailEnd/>
                </a:ln>
                <a:extLst/>
              </p:spPr>
              <p:txBody>
                <a:bodyPr/>
                <a:lstStyle/>
                <a:p>
                  <a:endParaRPr lang="en-US"/>
                </a:p>
              </p:txBody>
            </p:sp>
            <p:sp>
              <p:nvSpPr>
                <p:cNvPr id="11694" name="Line 392"/>
                <p:cNvSpPr>
                  <a:spLocks noChangeShapeType="1"/>
                </p:cNvSpPr>
                <p:nvPr/>
              </p:nvSpPr>
              <p:spPr bwMode="auto">
                <a:xfrm>
                  <a:off x="4648" y="1900"/>
                  <a:ext cx="1" cy="30"/>
                </a:xfrm>
                <a:prstGeom prst="line">
                  <a:avLst/>
                </a:prstGeom>
                <a:grpFill/>
                <a:ln w="12600">
                  <a:solidFill>
                    <a:srgbClr val="000000"/>
                  </a:solidFill>
                  <a:miter lim="800000"/>
                  <a:headEnd/>
                  <a:tailEnd/>
                </a:ln>
                <a:extLst/>
              </p:spPr>
              <p:txBody>
                <a:bodyPr/>
                <a:lstStyle/>
                <a:p>
                  <a:endParaRPr lang="en-US"/>
                </a:p>
              </p:txBody>
            </p:sp>
            <p:sp>
              <p:nvSpPr>
                <p:cNvPr id="11695" name="Line 393"/>
                <p:cNvSpPr>
                  <a:spLocks noChangeShapeType="1"/>
                </p:cNvSpPr>
                <p:nvPr/>
              </p:nvSpPr>
              <p:spPr bwMode="auto">
                <a:xfrm>
                  <a:off x="4660" y="1900"/>
                  <a:ext cx="2" cy="30"/>
                </a:xfrm>
                <a:prstGeom prst="line">
                  <a:avLst/>
                </a:prstGeom>
                <a:grpFill/>
                <a:ln w="12600">
                  <a:solidFill>
                    <a:srgbClr val="000000"/>
                  </a:solidFill>
                  <a:miter lim="800000"/>
                  <a:headEnd/>
                  <a:tailEnd/>
                </a:ln>
                <a:extLst/>
              </p:spPr>
              <p:txBody>
                <a:bodyPr/>
                <a:lstStyle/>
                <a:p>
                  <a:endParaRPr lang="en-US"/>
                </a:p>
              </p:txBody>
            </p:sp>
            <p:sp>
              <p:nvSpPr>
                <p:cNvPr id="11696" name="Line 394"/>
                <p:cNvSpPr>
                  <a:spLocks noChangeShapeType="1"/>
                </p:cNvSpPr>
                <p:nvPr/>
              </p:nvSpPr>
              <p:spPr bwMode="auto">
                <a:xfrm>
                  <a:off x="4694" y="1893"/>
                  <a:ext cx="27" cy="0"/>
                </a:xfrm>
                <a:prstGeom prst="line">
                  <a:avLst/>
                </a:prstGeom>
                <a:grpFill/>
                <a:ln w="12600">
                  <a:solidFill>
                    <a:srgbClr val="000000"/>
                  </a:solidFill>
                  <a:miter lim="800000"/>
                  <a:headEnd/>
                  <a:tailEnd/>
                </a:ln>
                <a:extLst/>
              </p:spPr>
              <p:txBody>
                <a:bodyPr/>
                <a:lstStyle/>
                <a:p>
                  <a:endParaRPr lang="en-US"/>
                </a:p>
              </p:txBody>
            </p:sp>
            <p:sp>
              <p:nvSpPr>
                <p:cNvPr id="11697" name="Line 395"/>
                <p:cNvSpPr>
                  <a:spLocks noChangeShapeType="1"/>
                </p:cNvSpPr>
                <p:nvPr/>
              </p:nvSpPr>
              <p:spPr bwMode="auto">
                <a:xfrm>
                  <a:off x="4696" y="1904"/>
                  <a:ext cx="28" cy="0"/>
                </a:xfrm>
                <a:prstGeom prst="line">
                  <a:avLst/>
                </a:prstGeom>
                <a:grpFill/>
                <a:ln w="12600">
                  <a:solidFill>
                    <a:srgbClr val="000000"/>
                  </a:solidFill>
                  <a:miter lim="800000"/>
                  <a:headEnd/>
                  <a:tailEnd/>
                </a:ln>
                <a:extLst/>
              </p:spPr>
              <p:txBody>
                <a:bodyPr/>
                <a:lstStyle/>
                <a:p>
                  <a:endParaRPr lang="en-US"/>
                </a:p>
              </p:txBody>
            </p:sp>
            <p:sp>
              <p:nvSpPr>
                <p:cNvPr id="11698" name="Line 396"/>
                <p:cNvSpPr>
                  <a:spLocks noChangeShapeType="1"/>
                </p:cNvSpPr>
                <p:nvPr/>
              </p:nvSpPr>
              <p:spPr bwMode="auto">
                <a:xfrm>
                  <a:off x="4698" y="1914"/>
                  <a:ext cx="29" cy="0"/>
                </a:xfrm>
                <a:prstGeom prst="line">
                  <a:avLst/>
                </a:prstGeom>
                <a:grpFill/>
                <a:ln w="12600">
                  <a:solidFill>
                    <a:srgbClr val="000000"/>
                  </a:solidFill>
                  <a:miter lim="800000"/>
                  <a:headEnd/>
                  <a:tailEnd/>
                </a:ln>
                <a:extLst/>
              </p:spPr>
              <p:txBody>
                <a:bodyPr/>
                <a:lstStyle/>
                <a:p>
                  <a:endParaRPr lang="en-US"/>
                </a:p>
              </p:txBody>
            </p:sp>
            <p:sp>
              <p:nvSpPr>
                <p:cNvPr id="11699" name="Line 397"/>
                <p:cNvSpPr>
                  <a:spLocks noChangeShapeType="1"/>
                </p:cNvSpPr>
                <p:nvPr/>
              </p:nvSpPr>
              <p:spPr bwMode="auto">
                <a:xfrm>
                  <a:off x="4701" y="1924"/>
                  <a:ext cx="30" cy="0"/>
                </a:xfrm>
                <a:prstGeom prst="line">
                  <a:avLst/>
                </a:prstGeom>
                <a:grpFill/>
                <a:ln w="12600">
                  <a:solidFill>
                    <a:srgbClr val="000000"/>
                  </a:solidFill>
                  <a:miter lim="800000"/>
                  <a:headEnd/>
                  <a:tailEnd/>
                </a:ln>
                <a:extLst/>
              </p:spPr>
              <p:txBody>
                <a:bodyPr/>
                <a:lstStyle/>
                <a:p>
                  <a:endParaRPr lang="en-US"/>
                </a:p>
              </p:txBody>
            </p:sp>
            <p:sp>
              <p:nvSpPr>
                <p:cNvPr id="11700" name="Line 398"/>
                <p:cNvSpPr>
                  <a:spLocks noChangeShapeType="1"/>
                </p:cNvSpPr>
                <p:nvPr/>
              </p:nvSpPr>
              <p:spPr bwMode="auto">
                <a:xfrm>
                  <a:off x="4702" y="1935"/>
                  <a:ext cx="33" cy="0"/>
                </a:xfrm>
                <a:prstGeom prst="line">
                  <a:avLst/>
                </a:prstGeom>
                <a:grpFill/>
                <a:ln w="12600">
                  <a:solidFill>
                    <a:srgbClr val="000000"/>
                  </a:solidFill>
                  <a:miter lim="800000"/>
                  <a:headEnd/>
                  <a:tailEnd/>
                </a:ln>
                <a:extLst/>
              </p:spPr>
              <p:txBody>
                <a:bodyPr/>
                <a:lstStyle/>
                <a:p>
                  <a:endParaRPr lang="en-US"/>
                </a:p>
              </p:txBody>
            </p:sp>
            <p:sp>
              <p:nvSpPr>
                <p:cNvPr id="11701" name="Line 399"/>
                <p:cNvSpPr>
                  <a:spLocks noChangeShapeType="1"/>
                </p:cNvSpPr>
                <p:nvPr/>
              </p:nvSpPr>
              <p:spPr bwMode="auto">
                <a:xfrm>
                  <a:off x="4690" y="1900"/>
                  <a:ext cx="4" cy="30"/>
                </a:xfrm>
                <a:prstGeom prst="line">
                  <a:avLst/>
                </a:prstGeom>
                <a:grpFill/>
                <a:ln w="12600">
                  <a:solidFill>
                    <a:srgbClr val="000000"/>
                  </a:solidFill>
                  <a:miter lim="800000"/>
                  <a:headEnd/>
                  <a:tailEnd/>
                </a:ln>
                <a:extLst/>
              </p:spPr>
              <p:txBody>
                <a:bodyPr/>
                <a:lstStyle/>
                <a:p>
                  <a:endParaRPr lang="en-US"/>
                </a:p>
              </p:txBody>
            </p:sp>
            <p:sp>
              <p:nvSpPr>
                <p:cNvPr id="11702" name="Line 400"/>
                <p:cNvSpPr>
                  <a:spLocks noChangeShapeType="1"/>
                </p:cNvSpPr>
                <p:nvPr/>
              </p:nvSpPr>
              <p:spPr bwMode="auto">
                <a:xfrm>
                  <a:off x="4703" y="1900"/>
                  <a:ext cx="6" cy="30"/>
                </a:xfrm>
                <a:prstGeom prst="line">
                  <a:avLst/>
                </a:prstGeom>
                <a:grpFill/>
                <a:ln w="12600">
                  <a:solidFill>
                    <a:srgbClr val="000000"/>
                  </a:solidFill>
                  <a:miter lim="800000"/>
                  <a:headEnd/>
                  <a:tailEnd/>
                </a:ln>
                <a:extLst/>
              </p:spPr>
              <p:txBody>
                <a:bodyPr/>
                <a:lstStyle/>
                <a:p>
                  <a:endParaRPr lang="en-US"/>
                </a:p>
              </p:txBody>
            </p:sp>
            <p:sp>
              <p:nvSpPr>
                <p:cNvPr id="11703" name="Line 401"/>
                <p:cNvSpPr>
                  <a:spLocks noChangeShapeType="1"/>
                </p:cNvSpPr>
                <p:nvPr/>
              </p:nvSpPr>
              <p:spPr bwMode="auto">
                <a:xfrm>
                  <a:off x="4720" y="1900"/>
                  <a:ext cx="0" cy="30"/>
                </a:xfrm>
                <a:prstGeom prst="line">
                  <a:avLst/>
                </a:prstGeom>
                <a:grpFill/>
                <a:ln w="12600">
                  <a:solidFill>
                    <a:srgbClr val="000000"/>
                  </a:solidFill>
                  <a:miter lim="800000"/>
                  <a:headEnd/>
                  <a:tailEnd/>
                </a:ln>
                <a:extLst/>
              </p:spPr>
              <p:txBody>
                <a:bodyPr/>
                <a:lstStyle/>
                <a:p>
                  <a:endParaRPr lang="en-US"/>
                </a:p>
              </p:txBody>
            </p:sp>
            <p:sp>
              <p:nvSpPr>
                <p:cNvPr id="11704" name="Line 402"/>
                <p:cNvSpPr>
                  <a:spLocks noChangeShapeType="1"/>
                </p:cNvSpPr>
                <p:nvPr/>
              </p:nvSpPr>
              <p:spPr bwMode="auto">
                <a:xfrm>
                  <a:off x="4732" y="1900"/>
                  <a:ext cx="3" cy="30"/>
                </a:xfrm>
                <a:prstGeom prst="line">
                  <a:avLst/>
                </a:prstGeom>
                <a:grpFill/>
                <a:ln w="12600">
                  <a:solidFill>
                    <a:srgbClr val="000000"/>
                  </a:solidFill>
                  <a:miter lim="800000"/>
                  <a:headEnd/>
                  <a:tailEnd/>
                </a:ln>
                <a:extLst/>
              </p:spPr>
              <p:txBody>
                <a:bodyPr/>
                <a:lstStyle/>
                <a:p>
                  <a:endParaRPr lang="en-US"/>
                </a:p>
              </p:txBody>
            </p:sp>
            <p:sp>
              <p:nvSpPr>
                <p:cNvPr id="11705" name="Line 403"/>
                <p:cNvSpPr>
                  <a:spLocks noChangeShapeType="1"/>
                </p:cNvSpPr>
                <p:nvPr/>
              </p:nvSpPr>
              <p:spPr bwMode="auto">
                <a:xfrm>
                  <a:off x="4212" y="2039"/>
                  <a:ext cx="366" cy="0"/>
                </a:xfrm>
                <a:prstGeom prst="line">
                  <a:avLst/>
                </a:prstGeom>
                <a:grpFill/>
                <a:ln w="12600">
                  <a:solidFill>
                    <a:srgbClr val="000000"/>
                  </a:solidFill>
                  <a:miter lim="800000"/>
                  <a:headEnd/>
                  <a:tailEnd/>
                </a:ln>
                <a:extLst/>
              </p:spPr>
              <p:txBody>
                <a:bodyPr/>
                <a:lstStyle/>
                <a:p>
                  <a:endParaRPr lang="en-US"/>
                </a:p>
              </p:txBody>
            </p:sp>
            <p:sp>
              <p:nvSpPr>
                <p:cNvPr id="11706" name="Line 404"/>
                <p:cNvSpPr>
                  <a:spLocks noChangeShapeType="1"/>
                </p:cNvSpPr>
                <p:nvPr/>
              </p:nvSpPr>
              <p:spPr bwMode="auto">
                <a:xfrm>
                  <a:off x="4205" y="1957"/>
                  <a:ext cx="0" cy="77"/>
                </a:xfrm>
                <a:prstGeom prst="line">
                  <a:avLst/>
                </a:prstGeom>
                <a:grpFill/>
                <a:ln w="12600">
                  <a:solidFill>
                    <a:srgbClr val="000000"/>
                  </a:solidFill>
                  <a:miter lim="800000"/>
                  <a:headEnd/>
                  <a:tailEnd/>
                </a:ln>
                <a:extLst/>
              </p:spPr>
              <p:txBody>
                <a:bodyPr/>
                <a:lstStyle/>
                <a:p>
                  <a:endParaRPr lang="en-US"/>
                </a:p>
              </p:txBody>
            </p:sp>
            <p:sp>
              <p:nvSpPr>
                <p:cNvPr id="11707" name="Line 405"/>
                <p:cNvSpPr>
                  <a:spLocks noChangeShapeType="1"/>
                </p:cNvSpPr>
                <p:nvPr/>
              </p:nvSpPr>
              <p:spPr bwMode="auto">
                <a:xfrm>
                  <a:off x="4583" y="1957"/>
                  <a:ext cx="0" cy="77"/>
                </a:xfrm>
                <a:prstGeom prst="line">
                  <a:avLst/>
                </a:prstGeom>
                <a:grpFill/>
                <a:ln w="12600">
                  <a:solidFill>
                    <a:srgbClr val="000000"/>
                  </a:solidFill>
                  <a:miter lim="800000"/>
                  <a:headEnd/>
                  <a:tailEnd/>
                </a:ln>
                <a:extLst/>
              </p:spPr>
              <p:txBody>
                <a:bodyPr/>
                <a:lstStyle/>
                <a:p>
                  <a:endParaRPr lang="en-US"/>
                </a:p>
              </p:txBody>
            </p:sp>
            <p:sp>
              <p:nvSpPr>
                <p:cNvPr id="11708" name="Line 406"/>
                <p:cNvSpPr>
                  <a:spLocks noChangeShapeType="1"/>
                </p:cNvSpPr>
                <p:nvPr/>
              </p:nvSpPr>
              <p:spPr bwMode="auto">
                <a:xfrm flipH="1">
                  <a:off x="4875" y="1904"/>
                  <a:ext cx="21" cy="29"/>
                </a:xfrm>
                <a:prstGeom prst="line">
                  <a:avLst/>
                </a:prstGeom>
                <a:grpFill/>
                <a:ln w="12600">
                  <a:solidFill>
                    <a:srgbClr val="000000"/>
                  </a:solidFill>
                  <a:miter lim="800000"/>
                  <a:headEnd/>
                  <a:tailEnd/>
                </a:ln>
                <a:extLst/>
              </p:spPr>
              <p:txBody>
                <a:bodyPr/>
                <a:lstStyle/>
                <a:p>
                  <a:endParaRPr lang="en-US"/>
                </a:p>
              </p:txBody>
            </p:sp>
            <p:sp>
              <p:nvSpPr>
                <p:cNvPr id="11709" name="Line 407"/>
                <p:cNvSpPr>
                  <a:spLocks noChangeShapeType="1"/>
                </p:cNvSpPr>
                <p:nvPr/>
              </p:nvSpPr>
              <p:spPr bwMode="auto">
                <a:xfrm flipH="1">
                  <a:off x="4891" y="1904"/>
                  <a:ext cx="17" cy="29"/>
                </a:xfrm>
                <a:prstGeom prst="line">
                  <a:avLst/>
                </a:prstGeom>
                <a:grpFill/>
                <a:ln w="12600">
                  <a:solidFill>
                    <a:srgbClr val="000000"/>
                  </a:solidFill>
                  <a:miter lim="800000"/>
                  <a:headEnd/>
                  <a:tailEnd/>
                </a:ln>
                <a:extLst/>
              </p:spPr>
              <p:txBody>
                <a:bodyPr/>
                <a:lstStyle/>
                <a:p>
                  <a:endParaRPr lang="en-US"/>
                </a:p>
              </p:txBody>
            </p:sp>
            <p:sp>
              <p:nvSpPr>
                <p:cNvPr id="11710" name="Line 408"/>
                <p:cNvSpPr>
                  <a:spLocks noChangeShapeType="1"/>
                </p:cNvSpPr>
                <p:nvPr/>
              </p:nvSpPr>
              <p:spPr bwMode="auto">
                <a:xfrm flipH="1">
                  <a:off x="4905" y="1904"/>
                  <a:ext cx="16" cy="29"/>
                </a:xfrm>
                <a:prstGeom prst="line">
                  <a:avLst/>
                </a:prstGeom>
                <a:grpFill/>
                <a:ln w="12600">
                  <a:solidFill>
                    <a:srgbClr val="000000"/>
                  </a:solidFill>
                  <a:miter lim="800000"/>
                  <a:headEnd/>
                  <a:tailEnd/>
                </a:ln>
                <a:extLst/>
              </p:spPr>
              <p:txBody>
                <a:bodyPr/>
                <a:lstStyle/>
                <a:p>
                  <a:endParaRPr lang="en-US"/>
                </a:p>
              </p:txBody>
            </p:sp>
            <p:sp>
              <p:nvSpPr>
                <p:cNvPr id="11711" name="Line 409"/>
                <p:cNvSpPr>
                  <a:spLocks noChangeShapeType="1"/>
                </p:cNvSpPr>
                <p:nvPr/>
              </p:nvSpPr>
              <p:spPr bwMode="auto">
                <a:xfrm flipH="1">
                  <a:off x="4921" y="1904"/>
                  <a:ext cx="13" cy="19"/>
                </a:xfrm>
                <a:prstGeom prst="line">
                  <a:avLst/>
                </a:prstGeom>
                <a:grpFill/>
                <a:ln w="12600">
                  <a:solidFill>
                    <a:srgbClr val="000000"/>
                  </a:solidFill>
                  <a:miter lim="800000"/>
                  <a:headEnd/>
                  <a:tailEnd/>
                </a:ln>
                <a:extLst/>
              </p:spPr>
              <p:txBody>
                <a:bodyPr/>
                <a:lstStyle/>
                <a:p>
                  <a:endParaRPr lang="en-US"/>
                </a:p>
              </p:txBody>
            </p:sp>
            <p:sp>
              <p:nvSpPr>
                <p:cNvPr id="11712" name="Line 410"/>
                <p:cNvSpPr>
                  <a:spLocks noChangeShapeType="1"/>
                </p:cNvSpPr>
                <p:nvPr/>
              </p:nvSpPr>
              <p:spPr bwMode="auto">
                <a:xfrm flipH="1">
                  <a:off x="4935" y="1904"/>
                  <a:ext cx="12" cy="19"/>
                </a:xfrm>
                <a:prstGeom prst="line">
                  <a:avLst/>
                </a:prstGeom>
                <a:grpFill/>
                <a:ln w="12600">
                  <a:solidFill>
                    <a:srgbClr val="000000"/>
                  </a:solidFill>
                  <a:miter lim="800000"/>
                  <a:headEnd/>
                  <a:tailEnd/>
                </a:ln>
                <a:extLst/>
              </p:spPr>
              <p:txBody>
                <a:bodyPr/>
                <a:lstStyle/>
                <a:p>
                  <a:endParaRPr lang="en-US"/>
                </a:p>
              </p:txBody>
            </p:sp>
            <p:sp>
              <p:nvSpPr>
                <p:cNvPr id="11713" name="Line 411"/>
                <p:cNvSpPr>
                  <a:spLocks noChangeShapeType="1"/>
                </p:cNvSpPr>
                <p:nvPr/>
              </p:nvSpPr>
              <p:spPr bwMode="auto">
                <a:xfrm flipH="1">
                  <a:off x="4949" y="1904"/>
                  <a:ext cx="10" cy="19"/>
                </a:xfrm>
                <a:prstGeom prst="line">
                  <a:avLst/>
                </a:prstGeom>
                <a:grpFill/>
                <a:ln w="12600">
                  <a:solidFill>
                    <a:srgbClr val="000000"/>
                  </a:solidFill>
                  <a:miter lim="800000"/>
                  <a:headEnd/>
                  <a:tailEnd/>
                </a:ln>
                <a:extLst/>
              </p:spPr>
              <p:txBody>
                <a:bodyPr/>
                <a:lstStyle/>
                <a:p>
                  <a:endParaRPr lang="en-US"/>
                </a:p>
              </p:txBody>
            </p:sp>
            <p:sp>
              <p:nvSpPr>
                <p:cNvPr id="11714" name="Line 412"/>
                <p:cNvSpPr>
                  <a:spLocks noChangeShapeType="1"/>
                </p:cNvSpPr>
                <p:nvPr/>
              </p:nvSpPr>
              <p:spPr bwMode="auto">
                <a:xfrm flipH="1">
                  <a:off x="4962" y="1904"/>
                  <a:ext cx="10" cy="19"/>
                </a:xfrm>
                <a:prstGeom prst="line">
                  <a:avLst/>
                </a:prstGeom>
                <a:grpFill/>
                <a:ln w="12600">
                  <a:solidFill>
                    <a:srgbClr val="000000"/>
                  </a:solidFill>
                  <a:miter lim="800000"/>
                  <a:headEnd/>
                  <a:tailEnd/>
                </a:ln>
                <a:extLst/>
              </p:spPr>
              <p:txBody>
                <a:bodyPr/>
                <a:lstStyle/>
                <a:p>
                  <a:endParaRPr lang="en-US"/>
                </a:p>
              </p:txBody>
            </p:sp>
            <p:sp>
              <p:nvSpPr>
                <p:cNvPr id="11715" name="Line 413"/>
                <p:cNvSpPr>
                  <a:spLocks noChangeShapeType="1"/>
                </p:cNvSpPr>
                <p:nvPr/>
              </p:nvSpPr>
              <p:spPr bwMode="auto">
                <a:xfrm>
                  <a:off x="4980" y="1904"/>
                  <a:ext cx="0" cy="19"/>
                </a:xfrm>
                <a:prstGeom prst="line">
                  <a:avLst/>
                </a:prstGeom>
                <a:grpFill/>
                <a:ln w="12600">
                  <a:solidFill>
                    <a:srgbClr val="000000"/>
                  </a:solidFill>
                  <a:miter lim="800000"/>
                  <a:headEnd/>
                  <a:tailEnd/>
                </a:ln>
                <a:extLst/>
              </p:spPr>
              <p:txBody>
                <a:bodyPr/>
                <a:lstStyle/>
                <a:p>
                  <a:endParaRPr lang="en-US"/>
                </a:p>
              </p:txBody>
            </p:sp>
            <p:sp>
              <p:nvSpPr>
                <p:cNvPr id="11716" name="Line 414"/>
                <p:cNvSpPr>
                  <a:spLocks noChangeShapeType="1"/>
                </p:cNvSpPr>
                <p:nvPr/>
              </p:nvSpPr>
              <p:spPr bwMode="auto">
                <a:xfrm>
                  <a:off x="4993" y="1904"/>
                  <a:ext cx="0" cy="19"/>
                </a:xfrm>
                <a:prstGeom prst="line">
                  <a:avLst/>
                </a:prstGeom>
                <a:grpFill/>
                <a:ln w="12600">
                  <a:solidFill>
                    <a:srgbClr val="000000"/>
                  </a:solidFill>
                  <a:miter lim="800000"/>
                  <a:headEnd/>
                  <a:tailEnd/>
                </a:ln>
                <a:extLst/>
              </p:spPr>
              <p:txBody>
                <a:bodyPr/>
                <a:lstStyle/>
                <a:p>
                  <a:endParaRPr lang="en-US"/>
                </a:p>
              </p:txBody>
            </p:sp>
            <p:sp>
              <p:nvSpPr>
                <p:cNvPr id="11717" name="Line 415"/>
                <p:cNvSpPr>
                  <a:spLocks noChangeShapeType="1"/>
                </p:cNvSpPr>
                <p:nvPr/>
              </p:nvSpPr>
              <p:spPr bwMode="auto">
                <a:xfrm>
                  <a:off x="5006" y="1904"/>
                  <a:ext cx="0" cy="19"/>
                </a:xfrm>
                <a:prstGeom prst="line">
                  <a:avLst/>
                </a:prstGeom>
                <a:grpFill/>
                <a:ln w="12600">
                  <a:solidFill>
                    <a:srgbClr val="000000"/>
                  </a:solidFill>
                  <a:miter lim="800000"/>
                  <a:headEnd/>
                  <a:tailEnd/>
                </a:ln>
                <a:extLst/>
              </p:spPr>
              <p:txBody>
                <a:bodyPr/>
                <a:lstStyle/>
                <a:p>
                  <a:endParaRPr lang="en-US"/>
                </a:p>
              </p:txBody>
            </p:sp>
            <p:sp>
              <p:nvSpPr>
                <p:cNvPr id="11718" name="Line 416"/>
                <p:cNvSpPr>
                  <a:spLocks noChangeShapeType="1"/>
                </p:cNvSpPr>
                <p:nvPr/>
              </p:nvSpPr>
              <p:spPr bwMode="auto">
                <a:xfrm>
                  <a:off x="4581" y="2038"/>
                  <a:ext cx="405" cy="0"/>
                </a:xfrm>
                <a:prstGeom prst="line">
                  <a:avLst/>
                </a:prstGeom>
                <a:grpFill/>
                <a:ln w="12600">
                  <a:solidFill>
                    <a:srgbClr val="000000"/>
                  </a:solidFill>
                  <a:miter lim="800000"/>
                  <a:headEnd/>
                  <a:tailEnd/>
                </a:ln>
                <a:extLst/>
              </p:spPr>
              <p:txBody>
                <a:bodyPr/>
                <a:lstStyle/>
                <a:p>
                  <a:endParaRPr lang="en-US"/>
                </a:p>
              </p:txBody>
            </p:sp>
          </p:grpSp>
          <p:sp>
            <p:nvSpPr>
              <p:cNvPr id="11646" name="Line 417"/>
              <p:cNvSpPr>
                <a:spLocks noChangeShapeType="1"/>
              </p:cNvSpPr>
              <p:nvPr/>
            </p:nvSpPr>
            <p:spPr bwMode="auto">
              <a:xfrm>
                <a:off x="4884" y="1938"/>
                <a:ext cx="160" cy="0"/>
              </a:xfrm>
              <a:prstGeom prst="line">
                <a:avLst/>
              </a:prstGeom>
              <a:grpFill/>
              <a:ln w="12600">
                <a:solidFill>
                  <a:srgbClr val="000000"/>
                </a:solidFill>
                <a:miter lim="800000"/>
                <a:headEnd/>
                <a:tailEnd/>
              </a:ln>
              <a:extLst/>
            </p:spPr>
            <p:txBody>
              <a:bodyPr/>
              <a:lstStyle/>
              <a:p>
                <a:endParaRPr lang="en-US"/>
              </a:p>
            </p:txBody>
          </p:sp>
        </p:grpSp>
      </p:grpSp>
      <p:grpSp>
        <p:nvGrpSpPr>
          <p:cNvPr id="11271" name="Group 418"/>
          <p:cNvGrpSpPr>
            <a:grpSpLocks/>
          </p:cNvGrpSpPr>
          <p:nvPr/>
        </p:nvGrpSpPr>
        <p:grpSpPr bwMode="auto">
          <a:xfrm>
            <a:off x="4100970" y="2206121"/>
            <a:ext cx="1657350" cy="1119188"/>
            <a:chOff x="2575" y="1628"/>
            <a:chExt cx="1044" cy="705"/>
          </a:xfrm>
        </p:grpSpPr>
        <p:sp>
          <p:nvSpPr>
            <p:cNvPr id="11309" name="Freeform 419"/>
            <p:cNvSpPr>
              <a:spLocks noChangeArrowheads="1"/>
            </p:cNvSpPr>
            <p:nvPr/>
          </p:nvSpPr>
          <p:spPr bwMode="auto">
            <a:xfrm>
              <a:off x="2749" y="2127"/>
              <a:ext cx="262" cy="206"/>
            </a:xfrm>
            <a:custGeom>
              <a:avLst/>
              <a:gdLst>
                <a:gd name="T0" fmla="*/ 0 w 263"/>
                <a:gd name="T1" fmla="*/ 0 h 207"/>
                <a:gd name="T2" fmla="*/ 260 w 263"/>
                <a:gd name="T3" fmla="*/ 0 h 207"/>
                <a:gd name="T4" fmla="*/ 260 w 263"/>
                <a:gd name="T5" fmla="*/ 204 h 207"/>
                <a:gd name="T6" fmla="*/ 251 w 263"/>
                <a:gd name="T7" fmla="*/ 204 h 207"/>
                <a:gd name="T8" fmla="*/ 251 w 263"/>
                <a:gd name="T9" fmla="*/ 195 h 207"/>
                <a:gd name="T10" fmla="*/ 183 w 263"/>
                <a:gd name="T11" fmla="*/ 195 h 207"/>
                <a:gd name="T12" fmla="*/ 183 w 263"/>
                <a:gd name="T13" fmla="*/ 204 h 207"/>
                <a:gd name="T14" fmla="*/ 162 w 263"/>
                <a:gd name="T15" fmla="*/ 204 h 207"/>
                <a:gd name="T16" fmla="*/ 162 w 263"/>
                <a:gd name="T17" fmla="*/ 195 h 207"/>
                <a:gd name="T18" fmla="*/ 97 w 263"/>
                <a:gd name="T19" fmla="*/ 195 h 207"/>
                <a:gd name="T20" fmla="*/ 97 w 263"/>
                <a:gd name="T21" fmla="*/ 204 h 207"/>
                <a:gd name="T22" fmla="*/ 77 w 263"/>
                <a:gd name="T23" fmla="*/ 204 h 207"/>
                <a:gd name="T24" fmla="*/ 77 w 263"/>
                <a:gd name="T25" fmla="*/ 195 h 207"/>
                <a:gd name="T26" fmla="*/ 10 w 263"/>
                <a:gd name="T27" fmla="*/ 195 h 207"/>
                <a:gd name="T28" fmla="*/ 10 w 263"/>
                <a:gd name="T29" fmla="*/ 204 h 207"/>
                <a:gd name="T30" fmla="*/ 0 w 263"/>
                <a:gd name="T31" fmla="*/ 204 h 207"/>
                <a:gd name="T32" fmla="*/ 0 w 263"/>
                <a:gd name="T33" fmla="*/ 0 h 2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3"/>
                <a:gd name="T52" fmla="*/ 0 h 207"/>
                <a:gd name="T53" fmla="*/ 263 w 263"/>
                <a:gd name="T54" fmla="*/ 207 h 2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3" h="207">
                  <a:moveTo>
                    <a:pt x="0" y="0"/>
                  </a:moveTo>
                  <a:lnTo>
                    <a:pt x="262" y="0"/>
                  </a:lnTo>
                  <a:lnTo>
                    <a:pt x="262" y="206"/>
                  </a:lnTo>
                  <a:lnTo>
                    <a:pt x="253" y="206"/>
                  </a:lnTo>
                  <a:lnTo>
                    <a:pt x="253" y="197"/>
                  </a:lnTo>
                  <a:lnTo>
                    <a:pt x="185" y="197"/>
                  </a:lnTo>
                  <a:lnTo>
                    <a:pt x="185" y="206"/>
                  </a:lnTo>
                  <a:lnTo>
                    <a:pt x="164" y="206"/>
                  </a:lnTo>
                  <a:lnTo>
                    <a:pt x="164" y="197"/>
                  </a:lnTo>
                  <a:lnTo>
                    <a:pt x="97" y="197"/>
                  </a:lnTo>
                  <a:lnTo>
                    <a:pt x="97" y="206"/>
                  </a:lnTo>
                  <a:lnTo>
                    <a:pt x="77" y="206"/>
                  </a:lnTo>
                  <a:lnTo>
                    <a:pt x="77" y="197"/>
                  </a:lnTo>
                  <a:lnTo>
                    <a:pt x="10" y="197"/>
                  </a:lnTo>
                  <a:lnTo>
                    <a:pt x="10" y="206"/>
                  </a:lnTo>
                  <a:lnTo>
                    <a:pt x="0" y="206"/>
                  </a:lnTo>
                  <a:lnTo>
                    <a:pt x="0" y="0"/>
                  </a:lnTo>
                </a:path>
              </a:pathLst>
            </a:custGeom>
            <a:solidFill>
              <a:srgbClr val="FFFFFF"/>
            </a:solidFill>
            <a:ln w="12600">
              <a:solidFill>
                <a:srgbClr val="000000"/>
              </a:solidFill>
              <a:round/>
              <a:headEnd/>
              <a:tailEnd/>
            </a:ln>
          </p:spPr>
          <p:txBody>
            <a:bodyPr wrap="none" anchor="ctr"/>
            <a:lstStyle/>
            <a:p>
              <a:endParaRPr lang="en-US"/>
            </a:p>
          </p:txBody>
        </p:sp>
        <p:sp>
          <p:nvSpPr>
            <p:cNvPr id="11310" name="Line 420"/>
            <p:cNvSpPr>
              <a:spLocks noChangeShapeType="1"/>
            </p:cNvSpPr>
            <p:nvPr/>
          </p:nvSpPr>
          <p:spPr bwMode="auto">
            <a:xfrm>
              <a:off x="2755" y="2139"/>
              <a:ext cx="251"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11" name="Line 421"/>
            <p:cNvSpPr>
              <a:spLocks noChangeShapeType="1"/>
            </p:cNvSpPr>
            <p:nvPr/>
          </p:nvSpPr>
          <p:spPr bwMode="auto">
            <a:xfrm>
              <a:off x="2929" y="2158"/>
              <a:ext cx="77"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12" name="Line 422"/>
            <p:cNvSpPr>
              <a:spLocks noChangeShapeType="1"/>
            </p:cNvSpPr>
            <p:nvPr/>
          </p:nvSpPr>
          <p:spPr bwMode="auto">
            <a:xfrm>
              <a:off x="2755" y="2245"/>
              <a:ext cx="76"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13" name="Line 423"/>
            <p:cNvSpPr>
              <a:spLocks noChangeShapeType="1"/>
            </p:cNvSpPr>
            <p:nvPr/>
          </p:nvSpPr>
          <p:spPr bwMode="auto">
            <a:xfrm>
              <a:off x="2755" y="2289"/>
              <a:ext cx="251"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14" name="Line 424"/>
            <p:cNvSpPr>
              <a:spLocks noChangeShapeType="1"/>
            </p:cNvSpPr>
            <p:nvPr/>
          </p:nvSpPr>
          <p:spPr bwMode="auto">
            <a:xfrm>
              <a:off x="2755" y="2317"/>
              <a:ext cx="251"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15" name="Line 425"/>
            <p:cNvSpPr>
              <a:spLocks noChangeShapeType="1"/>
            </p:cNvSpPr>
            <p:nvPr/>
          </p:nvSpPr>
          <p:spPr bwMode="auto">
            <a:xfrm>
              <a:off x="2764" y="2145"/>
              <a:ext cx="0" cy="9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16" name="Line 426"/>
            <p:cNvSpPr>
              <a:spLocks noChangeShapeType="1"/>
            </p:cNvSpPr>
            <p:nvPr/>
          </p:nvSpPr>
          <p:spPr bwMode="auto">
            <a:xfrm>
              <a:off x="2790" y="2145"/>
              <a:ext cx="0" cy="9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17" name="Rectangle 427"/>
            <p:cNvSpPr>
              <a:spLocks noChangeArrowheads="1"/>
            </p:cNvSpPr>
            <p:nvPr/>
          </p:nvSpPr>
          <p:spPr bwMode="auto">
            <a:xfrm>
              <a:off x="2864" y="2227"/>
              <a:ext cx="31" cy="1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318" name="Line 428"/>
            <p:cNvSpPr>
              <a:spLocks noChangeShapeType="1"/>
            </p:cNvSpPr>
            <p:nvPr/>
          </p:nvSpPr>
          <p:spPr bwMode="auto">
            <a:xfrm flipV="1">
              <a:off x="3474" y="1945"/>
              <a:ext cx="0" cy="9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19" name="AutoShape 429"/>
            <p:cNvSpPr>
              <a:spLocks noChangeArrowheads="1"/>
            </p:cNvSpPr>
            <p:nvPr/>
          </p:nvSpPr>
          <p:spPr bwMode="auto">
            <a:xfrm>
              <a:off x="2607" y="1628"/>
              <a:ext cx="216" cy="166"/>
            </a:xfrm>
            <a:prstGeom prst="roundRect">
              <a:avLst>
                <a:gd name="adj" fmla="val 12458"/>
              </a:avLst>
            </a:prstGeom>
            <a:solidFill>
              <a:srgbClr val="FFFFFF"/>
            </a:solidFill>
            <a:ln w="12600">
              <a:solidFill>
                <a:srgbClr val="000000"/>
              </a:solidFill>
              <a:miter lim="800000"/>
              <a:headEnd/>
              <a:tailEnd/>
            </a:ln>
          </p:spPr>
          <p:txBody>
            <a:bodyPr wrap="none" anchor="ctr"/>
            <a:lstStyle/>
            <a:p>
              <a:endParaRPr lang="en-US" altLang="en-US"/>
            </a:p>
          </p:txBody>
        </p:sp>
        <p:sp>
          <p:nvSpPr>
            <p:cNvPr id="11320" name="AutoShape 430"/>
            <p:cNvSpPr>
              <a:spLocks noChangeArrowheads="1"/>
            </p:cNvSpPr>
            <p:nvPr/>
          </p:nvSpPr>
          <p:spPr bwMode="auto">
            <a:xfrm>
              <a:off x="2632" y="1649"/>
              <a:ext cx="165" cy="124"/>
            </a:xfrm>
            <a:prstGeom prst="roundRect">
              <a:avLst>
                <a:gd name="adj" fmla="val 12458"/>
              </a:avLst>
            </a:prstGeom>
            <a:solidFill>
              <a:srgbClr val="FFFFFF"/>
            </a:solidFill>
            <a:ln w="12600">
              <a:solidFill>
                <a:srgbClr val="000000"/>
              </a:solidFill>
              <a:miter lim="800000"/>
              <a:headEnd/>
              <a:tailEnd/>
            </a:ln>
          </p:spPr>
          <p:txBody>
            <a:bodyPr wrap="none" anchor="ctr"/>
            <a:lstStyle/>
            <a:p>
              <a:endParaRPr lang="en-US" altLang="en-US"/>
            </a:p>
          </p:txBody>
        </p:sp>
        <p:sp>
          <p:nvSpPr>
            <p:cNvPr id="11321" name="Line 431"/>
            <p:cNvSpPr>
              <a:spLocks noChangeShapeType="1"/>
            </p:cNvSpPr>
            <p:nvPr/>
          </p:nvSpPr>
          <p:spPr bwMode="auto">
            <a:xfrm>
              <a:off x="2657" y="1805"/>
              <a:ext cx="0" cy="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22" name="Line 432"/>
            <p:cNvSpPr>
              <a:spLocks noChangeShapeType="1"/>
            </p:cNvSpPr>
            <p:nvPr/>
          </p:nvSpPr>
          <p:spPr bwMode="auto">
            <a:xfrm>
              <a:off x="2776" y="1805"/>
              <a:ext cx="0" cy="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23" name="Rectangle 433"/>
            <p:cNvSpPr>
              <a:spLocks noChangeArrowheads="1"/>
            </p:cNvSpPr>
            <p:nvPr/>
          </p:nvSpPr>
          <p:spPr bwMode="auto">
            <a:xfrm>
              <a:off x="2595" y="1819"/>
              <a:ext cx="240" cy="56"/>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24" name="Line 434"/>
            <p:cNvSpPr>
              <a:spLocks noChangeShapeType="1"/>
            </p:cNvSpPr>
            <p:nvPr/>
          </p:nvSpPr>
          <p:spPr bwMode="auto">
            <a:xfrm>
              <a:off x="2607"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25" name="Line 435"/>
            <p:cNvSpPr>
              <a:spLocks noChangeShapeType="1"/>
            </p:cNvSpPr>
            <p:nvPr/>
          </p:nvSpPr>
          <p:spPr bwMode="auto">
            <a:xfrm>
              <a:off x="2613"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26" name="Line 436"/>
            <p:cNvSpPr>
              <a:spLocks noChangeShapeType="1"/>
            </p:cNvSpPr>
            <p:nvPr/>
          </p:nvSpPr>
          <p:spPr bwMode="auto">
            <a:xfrm>
              <a:off x="2619"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27" name="Line 437"/>
            <p:cNvSpPr>
              <a:spLocks noChangeShapeType="1"/>
            </p:cNvSpPr>
            <p:nvPr/>
          </p:nvSpPr>
          <p:spPr bwMode="auto">
            <a:xfrm>
              <a:off x="2625"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28" name="Line 438"/>
            <p:cNvSpPr>
              <a:spLocks noChangeShapeType="1"/>
            </p:cNvSpPr>
            <p:nvPr/>
          </p:nvSpPr>
          <p:spPr bwMode="auto">
            <a:xfrm>
              <a:off x="2632"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29" name="Line 439"/>
            <p:cNvSpPr>
              <a:spLocks noChangeShapeType="1"/>
            </p:cNvSpPr>
            <p:nvPr/>
          </p:nvSpPr>
          <p:spPr bwMode="auto">
            <a:xfrm>
              <a:off x="2638"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30" name="Line 440"/>
            <p:cNvSpPr>
              <a:spLocks noChangeShapeType="1"/>
            </p:cNvSpPr>
            <p:nvPr/>
          </p:nvSpPr>
          <p:spPr bwMode="auto">
            <a:xfrm>
              <a:off x="2644"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31" name="Line 441"/>
            <p:cNvSpPr>
              <a:spLocks noChangeShapeType="1"/>
            </p:cNvSpPr>
            <p:nvPr/>
          </p:nvSpPr>
          <p:spPr bwMode="auto">
            <a:xfrm>
              <a:off x="2651"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32" name="Line 442"/>
            <p:cNvSpPr>
              <a:spLocks noChangeShapeType="1"/>
            </p:cNvSpPr>
            <p:nvPr/>
          </p:nvSpPr>
          <p:spPr bwMode="auto">
            <a:xfrm>
              <a:off x="2657"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33" name="Line 443"/>
            <p:cNvSpPr>
              <a:spLocks noChangeShapeType="1"/>
            </p:cNvSpPr>
            <p:nvPr/>
          </p:nvSpPr>
          <p:spPr bwMode="auto">
            <a:xfrm>
              <a:off x="2663"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34" name="Line 444"/>
            <p:cNvSpPr>
              <a:spLocks noChangeShapeType="1"/>
            </p:cNvSpPr>
            <p:nvPr/>
          </p:nvSpPr>
          <p:spPr bwMode="auto">
            <a:xfrm>
              <a:off x="2670"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35" name="Line 445"/>
            <p:cNvSpPr>
              <a:spLocks noChangeShapeType="1"/>
            </p:cNvSpPr>
            <p:nvPr/>
          </p:nvSpPr>
          <p:spPr bwMode="auto">
            <a:xfrm>
              <a:off x="2676"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36" name="Line 446"/>
            <p:cNvSpPr>
              <a:spLocks noChangeShapeType="1"/>
            </p:cNvSpPr>
            <p:nvPr/>
          </p:nvSpPr>
          <p:spPr bwMode="auto">
            <a:xfrm>
              <a:off x="2682"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37" name="Line 447"/>
            <p:cNvSpPr>
              <a:spLocks noChangeShapeType="1"/>
            </p:cNvSpPr>
            <p:nvPr/>
          </p:nvSpPr>
          <p:spPr bwMode="auto">
            <a:xfrm>
              <a:off x="2688"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38" name="Line 448"/>
            <p:cNvSpPr>
              <a:spLocks noChangeShapeType="1"/>
            </p:cNvSpPr>
            <p:nvPr/>
          </p:nvSpPr>
          <p:spPr bwMode="auto">
            <a:xfrm>
              <a:off x="2695"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39" name="Line 449"/>
            <p:cNvSpPr>
              <a:spLocks noChangeShapeType="1"/>
            </p:cNvSpPr>
            <p:nvPr/>
          </p:nvSpPr>
          <p:spPr bwMode="auto">
            <a:xfrm>
              <a:off x="2701"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40" name="Line 450"/>
            <p:cNvSpPr>
              <a:spLocks noChangeShapeType="1"/>
            </p:cNvSpPr>
            <p:nvPr/>
          </p:nvSpPr>
          <p:spPr bwMode="auto">
            <a:xfrm>
              <a:off x="2707"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41" name="Line 451"/>
            <p:cNvSpPr>
              <a:spLocks noChangeShapeType="1"/>
            </p:cNvSpPr>
            <p:nvPr/>
          </p:nvSpPr>
          <p:spPr bwMode="auto">
            <a:xfrm>
              <a:off x="2714"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42" name="Line 452"/>
            <p:cNvSpPr>
              <a:spLocks noChangeShapeType="1"/>
            </p:cNvSpPr>
            <p:nvPr/>
          </p:nvSpPr>
          <p:spPr bwMode="auto">
            <a:xfrm>
              <a:off x="2720"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43" name="Rectangle 453"/>
            <p:cNvSpPr>
              <a:spLocks noChangeArrowheads="1"/>
            </p:cNvSpPr>
            <p:nvPr/>
          </p:nvSpPr>
          <p:spPr bwMode="auto">
            <a:xfrm>
              <a:off x="2776" y="1835"/>
              <a:ext cx="21" cy="5"/>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44" name="Rectangle 454"/>
            <p:cNvSpPr>
              <a:spLocks noChangeArrowheads="1"/>
            </p:cNvSpPr>
            <p:nvPr/>
          </p:nvSpPr>
          <p:spPr bwMode="auto">
            <a:xfrm>
              <a:off x="2751" y="1838"/>
              <a:ext cx="72" cy="1"/>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45" name="Rectangle 455"/>
            <p:cNvSpPr>
              <a:spLocks noChangeArrowheads="1"/>
            </p:cNvSpPr>
            <p:nvPr/>
          </p:nvSpPr>
          <p:spPr bwMode="auto">
            <a:xfrm>
              <a:off x="2776" y="1856"/>
              <a:ext cx="21" cy="5"/>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46" name="Rectangle 456"/>
            <p:cNvSpPr>
              <a:spLocks noChangeArrowheads="1"/>
            </p:cNvSpPr>
            <p:nvPr/>
          </p:nvSpPr>
          <p:spPr bwMode="auto">
            <a:xfrm>
              <a:off x="2751" y="1858"/>
              <a:ext cx="72" cy="2"/>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47" name="Rectangle 457"/>
            <p:cNvSpPr>
              <a:spLocks noChangeArrowheads="1"/>
            </p:cNvSpPr>
            <p:nvPr/>
          </p:nvSpPr>
          <p:spPr bwMode="auto">
            <a:xfrm>
              <a:off x="2700" y="1787"/>
              <a:ext cx="32" cy="1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348" name="Rectangle 458"/>
            <p:cNvSpPr>
              <a:spLocks noChangeArrowheads="1"/>
            </p:cNvSpPr>
            <p:nvPr/>
          </p:nvSpPr>
          <p:spPr bwMode="auto">
            <a:xfrm>
              <a:off x="2668" y="1658"/>
              <a:ext cx="95" cy="83"/>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49" name="Rectangle 459"/>
            <p:cNvSpPr>
              <a:spLocks noChangeArrowheads="1"/>
            </p:cNvSpPr>
            <p:nvPr/>
          </p:nvSpPr>
          <p:spPr bwMode="auto">
            <a:xfrm>
              <a:off x="2667" y="1698"/>
              <a:ext cx="31" cy="1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350" name="Rectangle 460"/>
            <p:cNvSpPr>
              <a:spLocks noChangeArrowheads="1"/>
            </p:cNvSpPr>
            <p:nvPr/>
          </p:nvSpPr>
          <p:spPr bwMode="auto">
            <a:xfrm>
              <a:off x="2700" y="1701"/>
              <a:ext cx="95" cy="55"/>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51" name="Rectangle 461"/>
            <p:cNvSpPr>
              <a:spLocks noChangeArrowheads="1"/>
            </p:cNvSpPr>
            <p:nvPr/>
          </p:nvSpPr>
          <p:spPr bwMode="auto">
            <a:xfrm>
              <a:off x="2733" y="1727"/>
              <a:ext cx="31" cy="1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352" name="AutoShape 462"/>
            <p:cNvSpPr>
              <a:spLocks noChangeArrowheads="1"/>
            </p:cNvSpPr>
            <p:nvPr/>
          </p:nvSpPr>
          <p:spPr bwMode="auto">
            <a:xfrm>
              <a:off x="2984" y="1628"/>
              <a:ext cx="216" cy="166"/>
            </a:xfrm>
            <a:prstGeom prst="roundRect">
              <a:avLst>
                <a:gd name="adj" fmla="val 12458"/>
              </a:avLst>
            </a:prstGeom>
            <a:solidFill>
              <a:srgbClr val="FFFFFF"/>
            </a:solidFill>
            <a:ln w="12600">
              <a:solidFill>
                <a:srgbClr val="000000"/>
              </a:solidFill>
              <a:miter lim="800000"/>
              <a:headEnd/>
              <a:tailEnd/>
            </a:ln>
          </p:spPr>
          <p:txBody>
            <a:bodyPr wrap="none" anchor="ctr"/>
            <a:lstStyle/>
            <a:p>
              <a:endParaRPr lang="en-US" altLang="en-US"/>
            </a:p>
          </p:txBody>
        </p:sp>
        <p:sp>
          <p:nvSpPr>
            <p:cNvPr id="11353" name="AutoShape 463"/>
            <p:cNvSpPr>
              <a:spLocks noChangeArrowheads="1"/>
            </p:cNvSpPr>
            <p:nvPr/>
          </p:nvSpPr>
          <p:spPr bwMode="auto">
            <a:xfrm>
              <a:off x="3009" y="1649"/>
              <a:ext cx="165" cy="124"/>
            </a:xfrm>
            <a:prstGeom prst="roundRect">
              <a:avLst>
                <a:gd name="adj" fmla="val 12458"/>
              </a:avLst>
            </a:prstGeom>
            <a:solidFill>
              <a:srgbClr val="FFFFFF"/>
            </a:solidFill>
            <a:ln w="12600">
              <a:solidFill>
                <a:srgbClr val="000000"/>
              </a:solidFill>
              <a:miter lim="800000"/>
              <a:headEnd/>
              <a:tailEnd/>
            </a:ln>
          </p:spPr>
          <p:txBody>
            <a:bodyPr wrap="none" anchor="ctr"/>
            <a:lstStyle/>
            <a:p>
              <a:endParaRPr lang="en-US" altLang="en-US"/>
            </a:p>
          </p:txBody>
        </p:sp>
        <p:sp>
          <p:nvSpPr>
            <p:cNvPr id="11354" name="Line 464"/>
            <p:cNvSpPr>
              <a:spLocks noChangeShapeType="1"/>
            </p:cNvSpPr>
            <p:nvPr/>
          </p:nvSpPr>
          <p:spPr bwMode="auto">
            <a:xfrm>
              <a:off x="3034" y="1805"/>
              <a:ext cx="0" cy="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55" name="Line 465"/>
            <p:cNvSpPr>
              <a:spLocks noChangeShapeType="1"/>
            </p:cNvSpPr>
            <p:nvPr/>
          </p:nvSpPr>
          <p:spPr bwMode="auto">
            <a:xfrm>
              <a:off x="3153" y="1805"/>
              <a:ext cx="0" cy="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56" name="Rectangle 466"/>
            <p:cNvSpPr>
              <a:spLocks noChangeArrowheads="1"/>
            </p:cNvSpPr>
            <p:nvPr/>
          </p:nvSpPr>
          <p:spPr bwMode="auto">
            <a:xfrm>
              <a:off x="2972" y="1819"/>
              <a:ext cx="240" cy="56"/>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57" name="Line 467"/>
            <p:cNvSpPr>
              <a:spLocks noChangeShapeType="1"/>
            </p:cNvSpPr>
            <p:nvPr/>
          </p:nvSpPr>
          <p:spPr bwMode="auto">
            <a:xfrm>
              <a:off x="2983"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58" name="Line 468"/>
            <p:cNvSpPr>
              <a:spLocks noChangeShapeType="1"/>
            </p:cNvSpPr>
            <p:nvPr/>
          </p:nvSpPr>
          <p:spPr bwMode="auto">
            <a:xfrm>
              <a:off x="2990"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59" name="Line 469"/>
            <p:cNvSpPr>
              <a:spLocks noChangeShapeType="1"/>
            </p:cNvSpPr>
            <p:nvPr/>
          </p:nvSpPr>
          <p:spPr bwMode="auto">
            <a:xfrm>
              <a:off x="2996"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60" name="Line 470"/>
            <p:cNvSpPr>
              <a:spLocks noChangeShapeType="1"/>
            </p:cNvSpPr>
            <p:nvPr/>
          </p:nvSpPr>
          <p:spPr bwMode="auto">
            <a:xfrm>
              <a:off x="3002"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61" name="Line 471"/>
            <p:cNvSpPr>
              <a:spLocks noChangeShapeType="1"/>
            </p:cNvSpPr>
            <p:nvPr/>
          </p:nvSpPr>
          <p:spPr bwMode="auto">
            <a:xfrm>
              <a:off x="3009"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62" name="Line 472"/>
            <p:cNvSpPr>
              <a:spLocks noChangeShapeType="1"/>
            </p:cNvSpPr>
            <p:nvPr/>
          </p:nvSpPr>
          <p:spPr bwMode="auto">
            <a:xfrm>
              <a:off x="3015"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63" name="Line 473"/>
            <p:cNvSpPr>
              <a:spLocks noChangeShapeType="1"/>
            </p:cNvSpPr>
            <p:nvPr/>
          </p:nvSpPr>
          <p:spPr bwMode="auto">
            <a:xfrm>
              <a:off x="3022"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64" name="Line 474"/>
            <p:cNvSpPr>
              <a:spLocks noChangeShapeType="1"/>
            </p:cNvSpPr>
            <p:nvPr/>
          </p:nvSpPr>
          <p:spPr bwMode="auto">
            <a:xfrm>
              <a:off x="3027"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65" name="Line 475"/>
            <p:cNvSpPr>
              <a:spLocks noChangeShapeType="1"/>
            </p:cNvSpPr>
            <p:nvPr/>
          </p:nvSpPr>
          <p:spPr bwMode="auto">
            <a:xfrm>
              <a:off x="3034"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66" name="Line 476"/>
            <p:cNvSpPr>
              <a:spLocks noChangeShapeType="1"/>
            </p:cNvSpPr>
            <p:nvPr/>
          </p:nvSpPr>
          <p:spPr bwMode="auto">
            <a:xfrm>
              <a:off x="3040"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67" name="Line 477"/>
            <p:cNvSpPr>
              <a:spLocks noChangeShapeType="1"/>
            </p:cNvSpPr>
            <p:nvPr/>
          </p:nvSpPr>
          <p:spPr bwMode="auto">
            <a:xfrm>
              <a:off x="3047"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68" name="Line 478"/>
            <p:cNvSpPr>
              <a:spLocks noChangeShapeType="1"/>
            </p:cNvSpPr>
            <p:nvPr/>
          </p:nvSpPr>
          <p:spPr bwMode="auto">
            <a:xfrm>
              <a:off x="3053"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69" name="Line 479"/>
            <p:cNvSpPr>
              <a:spLocks noChangeShapeType="1"/>
            </p:cNvSpPr>
            <p:nvPr/>
          </p:nvSpPr>
          <p:spPr bwMode="auto">
            <a:xfrm>
              <a:off x="3059"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70" name="Line 480"/>
            <p:cNvSpPr>
              <a:spLocks noChangeShapeType="1"/>
            </p:cNvSpPr>
            <p:nvPr/>
          </p:nvSpPr>
          <p:spPr bwMode="auto">
            <a:xfrm>
              <a:off x="3066"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71" name="Line 481"/>
            <p:cNvSpPr>
              <a:spLocks noChangeShapeType="1"/>
            </p:cNvSpPr>
            <p:nvPr/>
          </p:nvSpPr>
          <p:spPr bwMode="auto">
            <a:xfrm>
              <a:off x="3072"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72" name="Line 482"/>
            <p:cNvSpPr>
              <a:spLocks noChangeShapeType="1"/>
            </p:cNvSpPr>
            <p:nvPr/>
          </p:nvSpPr>
          <p:spPr bwMode="auto">
            <a:xfrm>
              <a:off x="3078"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73" name="Line 483"/>
            <p:cNvSpPr>
              <a:spLocks noChangeShapeType="1"/>
            </p:cNvSpPr>
            <p:nvPr/>
          </p:nvSpPr>
          <p:spPr bwMode="auto">
            <a:xfrm>
              <a:off x="3084"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74" name="Line 484"/>
            <p:cNvSpPr>
              <a:spLocks noChangeShapeType="1"/>
            </p:cNvSpPr>
            <p:nvPr/>
          </p:nvSpPr>
          <p:spPr bwMode="auto">
            <a:xfrm>
              <a:off x="3091"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75" name="Line 485"/>
            <p:cNvSpPr>
              <a:spLocks noChangeShapeType="1"/>
            </p:cNvSpPr>
            <p:nvPr/>
          </p:nvSpPr>
          <p:spPr bwMode="auto">
            <a:xfrm>
              <a:off x="3097" y="1855"/>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76" name="Rectangle 486"/>
            <p:cNvSpPr>
              <a:spLocks noChangeArrowheads="1"/>
            </p:cNvSpPr>
            <p:nvPr/>
          </p:nvSpPr>
          <p:spPr bwMode="auto">
            <a:xfrm>
              <a:off x="3153" y="1835"/>
              <a:ext cx="21" cy="5"/>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77" name="Rectangle 487"/>
            <p:cNvSpPr>
              <a:spLocks noChangeArrowheads="1"/>
            </p:cNvSpPr>
            <p:nvPr/>
          </p:nvSpPr>
          <p:spPr bwMode="auto">
            <a:xfrm>
              <a:off x="3128" y="1838"/>
              <a:ext cx="72" cy="1"/>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78" name="Rectangle 488"/>
            <p:cNvSpPr>
              <a:spLocks noChangeArrowheads="1"/>
            </p:cNvSpPr>
            <p:nvPr/>
          </p:nvSpPr>
          <p:spPr bwMode="auto">
            <a:xfrm>
              <a:off x="3153" y="1856"/>
              <a:ext cx="21" cy="5"/>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79" name="Rectangle 489"/>
            <p:cNvSpPr>
              <a:spLocks noChangeArrowheads="1"/>
            </p:cNvSpPr>
            <p:nvPr/>
          </p:nvSpPr>
          <p:spPr bwMode="auto">
            <a:xfrm>
              <a:off x="3128" y="1858"/>
              <a:ext cx="72" cy="2"/>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80" name="Rectangle 490"/>
            <p:cNvSpPr>
              <a:spLocks noChangeArrowheads="1"/>
            </p:cNvSpPr>
            <p:nvPr/>
          </p:nvSpPr>
          <p:spPr bwMode="auto">
            <a:xfrm>
              <a:off x="3077" y="1787"/>
              <a:ext cx="31" cy="1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381" name="Rectangle 491"/>
            <p:cNvSpPr>
              <a:spLocks noChangeArrowheads="1"/>
            </p:cNvSpPr>
            <p:nvPr/>
          </p:nvSpPr>
          <p:spPr bwMode="auto">
            <a:xfrm>
              <a:off x="3012" y="1658"/>
              <a:ext cx="94" cy="83"/>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82" name="Rectangle 492"/>
            <p:cNvSpPr>
              <a:spLocks noChangeArrowheads="1"/>
            </p:cNvSpPr>
            <p:nvPr/>
          </p:nvSpPr>
          <p:spPr bwMode="auto">
            <a:xfrm>
              <a:off x="3044" y="1698"/>
              <a:ext cx="32" cy="1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383" name="Rectangle 493"/>
            <p:cNvSpPr>
              <a:spLocks noChangeArrowheads="1"/>
            </p:cNvSpPr>
            <p:nvPr/>
          </p:nvSpPr>
          <p:spPr bwMode="auto">
            <a:xfrm>
              <a:off x="3078" y="1701"/>
              <a:ext cx="93" cy="55"/>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84" name="Rectangle 494"/>
            <p:cNvSpPr>
              <a:spLocks noChangeArrowheads="1"/>
            </p:cNvSpPr>
            <p:nvPr/>
          </p:nvSpPr>
          <p:spPr bwMode="auto">
            <a:xfrm>
              <a:off x="3110" y="1727"/>
              <a:ext cx="31" cy="19"/>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385" name="Line 495"/>
            <p:cNvSpPr>
              <a:spLocks noChangeShapeType="1"/>
            </p:cNvSpPr>
            <p:nvPr/>
          </p:nvSpPr>
          <p:spPr bwMode="auto">
            <a:xfrm>
              <a:off x="2836" y="2133"/>
              <a:ext cx="0" cy="19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86" name="Line 496"/>
            <p:cNvSpPr>
              <a:spLocks noChangeShapeType="1"/>
            </p:cNvSpPr>
            <p:nvPr/>
          </p:nvSpPr>
          <p:spPr bwMode="auto">
            <a:xfrm>
              <a:off x="2923" y="2133"/>
              <a:ext cx="0" cy="19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87" name="Line 497"/>
            <p:cNvSpPr>
              <a:spLocks noChangeShapeType="1"/>
            </p:cNvSpPr>
            <p:nvPr/>
          </p:nvSpPr>
          <p:spPr bwMode="auto">
            <a:xfrm>
              <a:off x="2880" y="2045"/>
              <a:ext cx="0" cy="7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88" name="AutoShape 498"/>
            <p:cNvSpPr>
              <a:spLocks noChangeArrowheads="1"/>
            </p:cNvSpPr>
            <p:nvPr/>
          </p:nvSpPr>
          <p:spPr bwMode="auto">
            <a:xfrm>
              <a:off x="3370" y="1632"/>
              <a:ext cx="215" cy="166"/>
            </a:xfrm>
            <a:prstGeom prst="roundRect">
              <a:avLst>
                <a:gd name="adj" fmla="val 12458"/>
              </a:avLst>
            </a:prstGeom>
            <a:solidFill>
              <a:srgbClr val="FFFFFF"/>
            </a:solidFill>
            <a:ln w="12600">
              <a:solidFill>
                <a:srgbClr val="000000"/>
              </a:solidFill>
              <a:miter lim="800000"/>
              <a:headEnd/>
              <a:tailEnd/>
            </a:ln>
          </p:spPr>
          <p:txBody>
            <a:bodyPr wrap="none" anchor="ctr"/>
            <a:lstStyle/>
            <a:p>
              <a:endParaRPr lang="en-US" altLang="en-US"/>
            </a:p>
          </p:txBody>
        </p:sp>
        <p:sp>
          <p:nvSpPr>
            <p:cNvPr id="11389" name="AutoShape 499"/>
            <p:cNvSpPr>
              <a:spLocks noChangeArrowheads="1"/>
            </p:cNvSpPr>
            <p:nvPr/>
          </p:nvSpPr>
          <p:spPr bwMode="auto">
            <a:xfrm>
              <a:off x="3395" y="1653"/>
              <a:ext cx="165" cy="124"/>
            </a:xfrm>
            <a:prstGeom prst="roundRect">
              <a:avLst>
                <a:gd name="adj" fmla="val 12458"/>
              </a:avLst>
            </a:prstGeom>
            <a:solidFill>
              <a:srgbClr val="FFFFFF"/>
            </a:solidFill>
            <a:ln w="12600">
              <a:solidFill>
                <a:srgbClr val="000000"/>
              </a:solidFill>
              <a:miter lim="800000"/>
              <a:headEnd/>
              <a:tailEnd/>
            </a:ln>
          </p:spPr>
          <p:txBody>
            <a:bodyPr wrap="none" anchor="ctr"/>
            <a:lstStyle/>
            <a:p>
              <a:endParaRPr lang="en-US" altLang="en-US"/>
            </a:p>
          </p:txBody>
        </p:sp>
        <p:sp>
          <p:nvSpPr>
            <p:cNvPr id="11390" name="Line 500"/>
            <p:cNvSpPr>
              <a:spLocks noChangeShapeType="1"/>
            </p:cNvSpPr>
            <p:nvPr/>
          </p:nvSpPr>
          <p:spPr bwMode="auto">
            <a:xfrm>
              <a:off x="3419" y="1808"/>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91" name="Line 501"/>
            <p:cNvSpPr>
              <a:spLocks noChangeShapeType="1"/>
            </p:cNvSpPr>
            <p:nvPr/>
          </p:nvSpPr>
          <p:spPr bwMode="auto">
            <a:xfrm>
              <a:off x="3538" y="1808"/>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92" name="Rectangle 502"/>
            <p:cNvSpPr>
              <a:spLocks noChangeArrowheads="1"/>
            </p:cNvSpPr>
            <p:nvPr/>
          </p:nvSpPr>
          <p:spPr bwMode="auto">
            <a:xfrm>
              <a:off x="3357" y="1823"/>
              <a:ext cx="241" cy="56"/>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393" name="Line 503"/>
            <p:cNvSpPr>
              <a:spLocks noChangeShapeType="1"/>
            </p:cNvSpPr>
            <p:nvPr/>
          </p:nvSpPr>
          <p:spPr bwMode="auto">
            <a:xfrm>
              <a:off x="3369"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94" name="Line 504"/>
            <p:cNvSpPr>
              <a:spLocks noChangeShapeType="1"/>
            </p:cNvSpPr>
            <p:nvPr/>
          </p:nvSpPr>
          <p:spPr bwMode="auto">
            <a:xfrm>
              <a:off x="3375"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95" name="Line 505"/>
            <p:cNvSpPr>
              <a:spLocks noChangeShapeType="1"/>
            </p:cNvSpPr>
            <p:nvPr/>
          </p:nvSpPr>
          <p:spPr bwMode="auto">
            <a:xfrm>
              <a:off x="3382"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96" name="Line 506"/>
            <p:cNvSpPr>
              <a:spLocks noChangeShapeType="1"/>
            </p:cNvSpPr>
            <p:nvPr/>
          </p:nvSpPr>
          <p:spPr bwMode="auto">
            <a:xfrm>
              <a:off x="3388"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97" name="Line 507"/>
            <p:cNvSpPr>
              <a:spLocks noChangeShapeType="1"/>
            </p:cNvSpPr>
            <p:nvPr/>
          </p:nvSpPr>
          <p:spPr bwMode="auto">
            <a:xfrm>
              <a:off x="3394"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98" name="Line 508"/>
            <p:cNvSpPr>
              <a:spLocks noChangeShapeType="1"/>
            </p:cNvSpPr>
            <p:nvPr/>
          </p:nvSpPr>
          <p:spPr bwMode="auto">
            <a:xfrm>
              <a:off x="3401"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99" name="Line 509"/>
            <p:cNvSpPr>
              <a:spLocks noChangeShapeType="1"/>
            </p:cNvSpPr>
            <p:nvPr/>
          </p:nvSpPr>
          <p:spPr bwMode="auto">
            <a:xfrm>
              <a:off x="3407"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00" name="Line 510"/>
            <p:cNvSpPr>
              <a:spLocks noChangeShapeType="1"/>
            </p:cNvSpPr>
            <p:nvPr/>
          </p:nvSpPr>
          <p:spPr bwMode="auto">
            <a:xfrm>
              <a:off x="3413"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01" name="Line 511"/>
            <p:cNvSpPr>
              <a:spLocks noChangeShapeType="1"/>
            </p:cNvSpPr>
            <p:nvPr/>
          </p:nvSpPr>
          <p:spPr bwMode="auto">
            <a:xfrm>
              <a:off x="3419"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02" name="Line 512"/>
            <p:cNvSpPr>
              <a:spLocks noChangeShapeType="1"/>
            </p:cNvSpPr>
            <p:nvPr/>
          </p:nvSpPr>
          <p:spPr bwMode="auto">
            <a:xfrm>
              <a:off x="3426"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03" name="Line 513"/>
            <p:cNvSpPr>
              <a:spLocks noChangeShapeType="1"/>
            </p:cNvSpPr>
            <p:nvPr/>
          </p:nvSpPr>
          <p:spPr bwMode="auto">
            <a:xfrm>
              <a:off x="3432"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04" name="Line 514"/>
            <p:cNvSpPr>
              <a:spLocks noChangeShapeType="1"/>
            </p:cNvSpPr>
            <p:nvPr/>
          </p:nvSpPr>
          <p:spPr bwMode="auto">
            <a:xfrm>
              <a:off x="3438"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05" name="Line 515"/>
            <p:cNvSpPr>
              <a:spLocks noChangeShapeType="1"/>
            </p:cNvSpPr>
            <p:nvPr/>
          </p:nvSpPr>
          <p:spPr bwMode="auto">
            <a:xfrm>
              <a:off x="3445"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06" name="Line 516"/>
            <p:cNvSpPr>
              <a:spLocks noChangeShapeType="1"/>
            </p:cNvSpPr>
            <p:nvPr/>
          </p:nvSpPr>
          <p:spPr bwMode="auto">
            <a:xfrm>
              <a:off x="3451"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07" name="Line 517"/>
            <p:cNvSpPr>
              <a:spLocks noChangeShapeType="1"/>
            </p:cNvSpPr>
            <p:nvPr/>
          </p:nvSpPr>
          <p:spPr bwMode="auto">
            <a:xfrm>
              <a:off x="3458"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08" name="Line 518"/>
            <p:cNvSpPr>
              <a:spLocks noChangeShapeType="1"/>
            </p:cNvSpPr>
            <p:nvPr/>
          </p:nvSpPr>
          <p:spPr bwMode="auto">
            <a:xfrm>
              <a:off x="3464"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09" name="Line 519"/>
            <p:cNvSpPr>
              <a:spLocks noChangeShapeType="1"/>
            </p:cNvSpPr>
            <p:nvPr/>
          </p:nvSpPr>
          <p:spPr bwMode="auto">
            <a:xfrm>
              <a:off x="3470"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10" name="Line 520"/>
            <p:cNvSpPr>
              <a:spLocks noChangeShapeType="1"/>
            </p:cNvSpPr>
            <p:nvPr/>
          </p:nvSpPr>
          <p:spPr bwMode="auto">
            <a:xfrm>
              <a:off x="3476"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11" name="Line 521"/>
            <p:cNvSpPr>
              <a:spLocks noChangeShapeType="1"/>
            </p:cNvSpPr>
            <p:nvPr/>
          </p:nvSpPr>
          <p:spPr bwMode="auto">
            <a:xfrm>
              <a:off x="3482" y="1859"/>
              <a:ext cx="0" cy="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12" name="Rectangle 522"/>
            <p:cNvSpPr>
              <a:spLocks noChangeArrowheads="1"/>
            </p:cNvSpPr>
            <p:nvPr/>
          </p:nvSpPr>
          <p:spPr bwMode="auto">
            <a:xfrm>
              <a:off x="3539" y="1840"/>
              <a:ext cx="21" cy="4"/>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413" name="Rectangle 523"/>
            <p:cNvSpPr>
              <a:spLocks noChangeArrowheads="1"/>
            </p:cNvSpPr>
            <p:nvPr/>
          </p:nvSpPr>
          <p:spPr bwMode="auto">
            <a:xfrm>
              <a:off x="3513" y="1841"/>
              <a:ext cx="72" cy="2"/>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414" name="Rectangle 524"/>
            <p:cNvSpPr>
              <a:spLocks noChangeArrowheads="1"/>
            </p:cNvSpPr>
            <p:nvPr/>
          </p:nvSpPr>
          <p:spPr bwMode="auto">
            <a:xfrm>
              <a:off x="3539" y="1859"/>
              <a:ext cx="21" cy="5"/>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415" name="Rectangle 525"/>
            <p:cNvSpPr>
              <a:spLocks noChangeArrowheads="1"/>
            </p:cNvSpPr>
            <p:nvPr/>
          </p:nvSpPr>
          <p:spPr bwMode="auto">
            <a:xfrm>
              <a:off x="3513" y="1862"/>
              <a:ext cx="72" cy="2"/>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416" name="Freeform 526"/>
            <p:cNvSpPr>
              <a:spLocks noChangeArrowheads="1"/>
            </p:cNvSpPr>
            <p:nvPr/>
          </p:nvSpPr>
          <p:spPr bwMode="auto">
            <a:xfrm>
              <a:off x="3338" y="1893"/>
              <a:ext cx="281" cy="52"/>
            </a:xfrm>
            <a:custGeom>
              <a:avLst/>
              <a:gdLst>
                <a:gd name="T0" fmla="*/ 19 w 282"/>
                <a:gd name="T1" fmla="*/ 0 h 53"/>
                <a:gd name="T2" fmla="*/ 261 w 282"/>
                <a:gd name="T3" fmla="*/ 0 h 53"/>
                <a:gd name="T4" fmla="*/ 279 w 282"/>
                <a:gd name="T5" fmla="*/ 50 h 53"/>
                <a:gd name="T6" fmla="*/ 0 w 282"/>
                <a:gd name="T7" fmla="*/ 50 h 53"/>
                <a:gd name="T8" fmla="*/ 19 w 282"/>
                <a:gd name="T9" fmla="*/ 0 h 53"/>
                <a:gd name="T10" fmla="*/ 0 60000 65536"/>
                <a:gd name="T11" fmla="*/ 0 60000 65536"/>
                <a:gd name="T12" fmla="*/ 0 60000 65536"/>
                <a:gd name="T13" fmla="*/ 0 60000 65536"/>
                <a:gd name="T14" fmla="*/ 0 60000 65536"/>
                <a:gd name="T15" fmla="*/ 0 w 282"/>
                <a:gd name="T16" fmla="*/ 0 h 53"/>
                <a:gd name="T17" fmla="*/ 282 w 282"/>
                <a:gd name="T18" fmla="*/ 53 h 53"/>
              </a:gdLst>
              <a:ahLst/>
              <a:cxnLst>
                <a:cxn ang="T10">
                  <a:pos x="T0" y="T1"/>
                </a:cxn>
                <a:cxn ang="T11">
                  <a:pos x="T2" y="T3"/>
                </a:cxn>
                <a:cxn ang="T12">
                  <a:pos x="T4" y="T5"/>
                </a:cxn>
                <a:cxn ang="T13">
                  <a:pos x="T6" y="T7"/>
                </a:cxn>
                <a:cxn ang="T14">
                  <a:pos x="T8" y="T9"/>
                </a:cxn>
              </a:cxnLst>
              <a:rect l="T15" t="T16" r="T17" b="T18"/>
              <a:pathLst>
                <a:path w="282" h="53">
                  <a:moveTo>
                    <a:pt x="19" y="0"/>
                  </a:moveTo>
                  <a:lnTo>
                    <a:pt x="263" y="0"/>
                  </a:lnTo>
                  <a:lnTo>
                    <a:pt x="281" y="52"/>
                  </a:lnTo>
                  <a:lnTo>
                    <a:pt x="0" y="52"/>
                  </a:lnTo>
                  <a:lnTo>
                    <a:pt x="19" y="0"/>
                  </a:lnTo>
                </a:path>
              </a:pathLst>
            </a:custGeom>
            <a:solidFill>
              <a:srgbClr val="FFFFFF"/>
            </a:solidFill>
            <a:ln w="12600">
              <a:solidFill>
                <a:srgbClr val="000000"/>
              </a:solidFill>
              <a:round/>
              <a:headEnd/>
              <a:tailEnd/>
            </a:ln>
          </p:spPr>
          <p:txBody>
            <a:bodyPr wrap="none" anchor="ctr"/>
            <a:lstStyle/>
            <a:p>
              <a:endParaRPr lang="en-US"/>
            </a:p>
          </p:txBody>
        </p:sp>
        <p:sp>
          <p:nvSpPr>
            <p:cNvPr id="11417" name="Freeform 527"/>
            <p:cNvSpPr>
              <a:spLocks noChangeArrowheads="1"/>
            </p:cNvSpPr>
            <p:nvPr/>
          </p:nvSpPr>
          <p:spPr bwMode="auto">
            <a:xfrm>
              <a:off x="3338" y="1944"/>
              <a:ext cx="281" cy="10"/>
            </a:xfrm>
            <a:custGeom>
              <a:avLst/>
              <a:gdLst>
                <a:gd name="T0" fmla="*/ 0 w 282"/>
                <a:gd name="T1" fmla="*/ 0 h 11"/>
                <a:gd name="T2" fmla="*/ 0 w 282"/>
                <a:gd name="T3" fmla="*/ 8 h 11"/>
                <a:gd name="T4" fmla="*/ 279 w 282"/>
                <a:gd name="T5" fmla="*/ 8 h 11"/>
                <a:gd name="T6" fmla="*/ 279 w 282"/>
                <a:gd name="T7" fmla="*/ 0 h 11"/>
                <a:gd name="T8" fmla="*/ 0 60000 65536"/>
                <a:gd name="T9" fmla="*/ 0 60000 65536"/>
                <a:gd name="T10" fmla="*/ 0 60000 65536"/>
                <a:gd name="T11" fmla="*/ 0 60000 65536"/>
                <a:gd name="T12" fmla="*/ 0 w 282"/>
                <a:gd name="T13" fmla="*/ 0 h 11"/>
                <a:gd name="T14" fmla="*/ 282 w 282"/>
                <a:gd name="T15" fmla="*/ 11 h 11"/>
              </a:gdLst>
              <a:ahLst/>
              <a:cxnLst>
                <a:cxn ang="T8">
                  <a:pos x="T0" y="T1"/>
                </a:cxn>
                <a:cxn ang="T9">
                  <a:pos x="T2" y="T3"/>
                </a:cxn>
                <a:cxn ang="T10">
                  <a:pos x="T4" y="T5"/>
                </a:cxn>
                <a:cxn ang="T11">
                  <a:pos x="T6" y="T7"/>
                </a:cxn>
              </a:cxnLst>
              <a:rect l="T12" t="T13" r="T14" b="T15"/>
              <a:pathLst>
                <a:path w="282" h="11">
                  <a:moveTo>
                    <a:pt x="0" y="0"/>
                  </a:moveTo>
                  <a:lnTo>
                    <a:pt x="0" y="10"/>
                  </a:lnTo>
                  <a:lnTo>
                    <a:pt x="281" y="10"/>
                  </a:lnTo>
                  <a:lnTo>
                    <a:pt x="281" y="0"/>
                  </a:lnTo>
                </a:path>
              </a:pathLst>
            </a:custGeom>
            <a:solidFill>
              <a:srgbClr val="FFFFFF"/>
            </a:solidFill>
            <a:ln w="12600">
              <a:solidFill>
                <a:srgbClr val="000000"/>
              </a:solidFill>
              <a:round/>
              <a:headEnd/>
              <a:tailEnd/>
            </a:ln>
          </p:spPr>
          <p:txBody>
            <a:bodyPr wrap="none" anchor="ctr"/>
            <a:lstStyle/>
            <a:p>
              <a:endParaRPr lang="en-US"/>
            </a:p>
          </p:txBody>
        </p:sp>
        <p:sp>
          <p:nvSpPr>
            <p:cNvPr id="11418" name="Line 528"/>
            <p:cNvSpPr>
              <a:spLocks noChangeShapeType="1"/>
            </p:cNvSpPr>
            <p:nvPr/>
          </p:nvSpPr>
          <p:spPr bwMode="auto">
            <a:xfrm>
              <a:off x="3375" y="1898"/>
              <a:ext cx="14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19" name="Line 529"/>
            <p:cNvSpPr>
              <a:spLocks noChangeShapeType="1"/>
            </p:cNvSpPr>
            <p:nvPr/>
          </p:nvSpPr>
          <p:spPr bwMode="auto">
            <a:xfrm>
              <a:off x="3372" y="1909"/>
              <a:ext cx="14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20" name="Line 530"/>
            <p:cNvSpPr>
              <a:spLocks noChangeShapeType="1"/>
            </p:cNvSpPr>
            <p:nvPr/>
          </p:nvSpPr>
          <p:spPr bwMode="auto">
            <a:xfrm>
              <a:off x="3370" y="1918"/>
              <a:ext cx="14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21" name="Line 531"/>
            <p:cNvSpPr>
              <a:spLocks noChangeShapeType="1"/>
            </p:cNvSpPr>
            <p:nvPr/>
          </p:nvSpPr>
          <p:spPr bwMode="auto">
            <a:xfrm>
              <a:off x="3365" y="1928"/>
              <a:ext cx="15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22" name="Line 532"/>
            <p:cNvSpPr>
              <a:spLocks noChangeShapeType="1"/>
            </p:cNvSpPr>
            <p:nvPr/>
          </p:nvSpPr>
          <p:spPr bwMode="auto">
            <a:xfrm>
              <a:off x="3497" y="19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23" name="Line 533"/>
            <p:cNvSpPr>
              <a:spLocks noChangeShapeType="1"/>
            </p:cNvSpPr>
            <p:nvPr/>
          </p:nvSpPr>
          <p:spPr bwMode="auto">
            <a:xfrm>
              <a:off x="3511" y="1905"/>
              <a:ext cx="1" cy="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24" name="Line 534"/>
            <p:cNvSpPr>
              <a:spLocks noChangeShapeType="1"/>
            </p:cNvSpPr>
            <p:nvPr/>
          </p:nvSpPr>
          <p:spPr bwMode="auto">
            <a:xfrm>
              <a:off x="3523" y="1905"/>
              <a:ext cx="1" cy="2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25" name="Line 535"/>
            <p:cNvSpPr>
              <a:spLocks noChangeShapeType="1"/>
            </p:cNvSpPr>
            <p:nvPr/>
          </p:nvSpPr>
          <p:spPr bwMode="auto">
            <a:xfrm>
              <a:off x="3557" y="1898"/>
              <a:ext cx="27"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26" name="Line 536"/>
            <p:cNvSpPr>
              <a:spLocks noChangeShapeType="1"/>
            </p:cNvSpPr>
            <p:nvPr/>
          </p:nvSpPr>
          <p:spPr bwMode="auto">
            <a:xfrm>
              <a:off x="3559" y="1909"/>
              <a:ext cx="2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27" name="Line 537"/>
            <p:cNvSpPr>
              <a:spLocks noChangeShapeType="1"/>
            </p:cNvSpPr>
            <p:nvPr/>
          </p:nvSpPr>
          <p:spPr bwMode="auto">
            <a:xfrm>
              <a:off x="3561" y="1918"/>
              <a:ext cx="29"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28" name="Line 538"/>
            <p:cNvSpPr>
              <a:spLocks noChangeShapeType="1"/>
            </p:cNvSpPr>
            <p:nvPr/>
          </p:nvSpPr>
          <p:spPr bwMode="auto">
            <a:xfrm>
              <a:off x="3563" y="1928"/>
              <a:ext cx="31"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29" name="Line 539"/>
            <p:cNvSpPr>
              <a:spLocks noChangeShapeType="1"/>
            </p:cNvSpPr>
            <p:nvPr/>
          </p:nvSpPr>
          <p:spPr bwMode="auto">
            <a:xfrm>
              <a:off x="3564" y="1938"/>
              <a:ext cx="3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30" name="Line 540"/>
            <p:cNvSpPr>
              <a:spLocks noChangeShapeType="1"/>
            </p:cNvSpPr>
            <p:nvPr/>
          </p:nvSpPr>
          <p:spPr bwMode="auto">
            <a:xfrm>
              <a:off x="3553" y="1905"/>
              <a:ext cx="4"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31" name="Line 541"/>
            <p:cNvSpPr>
              <a:spLocks noChangeShapeType="1"/>
            </p:cNvSpPr>
            <p:nvPr/>
          </p:nvSpPr>
          <p:spPr bwMode="auto">
            <a:xfrm>
              <a:off x="3566" y="1905"/>
              <a:ext cx="6"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32" name="Line 542"/>
            <p:cNvSpPr>
              <a:spLocks noChangeShapeType="1"/>
            </p:cNvSpPr>
            <p:nvPr/>
          </p:nvSpPr>
          <p:spPr bwMode="auto">
            <a:xfrm>
              <a:off x="3583" y="1905"/>
              <a:ext cx="0"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33" name="Line 543"/>
            <p:cNvSpPr>
              <a:spLocks noChangeShapeType="1"/>
            </p:cNvSpPr>
            <p:nvPr/>
          </p:nvSpPr>
          <p:spPr bwMode="auto">
            <a:xfrm>
              <a:off x="3595" y="1905"/>
              <a:ext cx="2"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34" name="Rectangle 544"/>
            <p:cNvSpPr>
              <a:spLocks noChangeArrowheads="1"/>
            </p:cNvSpPr>
            <p:nvPr/>
          </p:nvSpPr>
          <p:spPr bwMode="auto">
            <a:xfrm>
              <a:off x="3462" y="1791"/>
              <a:ext cx="32" cy="1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435" name="Rectangle 545"/>
            <p:cNvSpPr>
              <a:spLocks noChangeArrowheads="1"/>
            </p:cNvSpPr>
            <p:nvPr/>
          </p:nvSpPr>
          <p:spPr bwMode="auto">
            <a:xfrm>
              <a:off x="3398" y="1661"/>
              <a:ext cx="94" cy="84"/>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436" name="Rectangle 546"/>
            <p:cNvSpPr>
              <a:spLocks noChangeArrowheads="1"/>
            </p:cNvSpPr>
            <p:nvPr/>
          </p:nvSpPr>
          <p:spPr bwMode="auto">
            <a:xfrm>
              <a:off x="3430" y="1703"/>
              <a:ext cx="31" cy="1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1437" name="Rectangle 547"/>
            <p:cNvSpPr>
              <a:spLocks noChangeArrowheads="1"/>
            </p:cNvSpPr>
            <p:nvPr/>
          </p:nvSpPr>
          <p:spPr bwMode="auto">
            <a:xfrm>
              <a:off x="3453" y="1669"/>
              <a:ext cx="94" cy="54"/>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1438" name="Rectangle 548"/>
            <p:cNvSpPr>
              <a:spLocks noChangeArrowheads="1"/>
            </p:cNvSpPr>
            <p:nvPr/>
          </p:nvSpPr>
          <p:spPr bwMode="auto">
            <a:xfrm>
              <a:off x="3495" y="1732"/>
              <a:ext cx="32" cy="1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nvGrpSpPr>
            <p:cNvPr id="11439" name="Group 549"/>
            <p:cNvGrpSpPr>
              <a:grpSpLocks/>
            </p:cNvGrpSpPr>
            <p:nvPr/>
          </p:nvGrpSpPr>
          <p:grpSpPr bwMode="auto">
            <a:xfrm>
              <a:off x="2575" y="1889"/>
              <a:ext cx="908" cy="149"/>
              <a:chOff x="2575" y="1889"/>
              <a:chExt cx="908" cy="149"/>
            </a:xfrm>
          </p:grpSpPr>
          <p:sp>
            <p:nvSpPr>
              <p:cNvPr id="11441" name="Freeform 550"/>
              <p:cNvSpPr>
                <a:spLocks noChangeArrowheads="1"/>
              </p:cNvSpPr>
              <p:nvPr/>
            </p:nvSpPr>
            <p:spPr bwMode="auto">
              <a:xfrm>
                <a:off x="2575" y="1889"/>
                <a:ext cx="282" cy="52"/>
              </a:xfrm>
              <a:custGeom>
                <a:avLst/>
                <a:gdLst>
                  <a:gd name="T0" fmla="*/ 19 w 283"/>
                  <a:gd name="T1" fmla="*/ 0 h 53"/>
                  <a:gd name="T2" fmla="*/ 262 w 283"/>
                  <a:gd name="T3" fmla="*/ 0 h 53"/>
                  <a:gd name="T4" fmla="*/ 280 w 283"/>
                  <a:gd name="T5" fmla="*/ 50 h 53"/>
                  <a:gd name="T6" fmla="*/ 0 w 283"/>
                  <a:gd name="T7" fmla="*/ 50 h 53"/>
                  <a:gd name="T8" fmla="*/ 19 w 283"/>
                  <a:gd name="T9" fmla="*/ 0 h 53"/>
                  <a:gd name="T10" fmla="*/ 0 60000 65536"/>
                  <a:gd name="T11" fmla="*/ 0 60000 65536"/>
                  <a:gd name="T12" fmla="*/ 0 60000 65536"/>
                  <a:gd name="T13" fmla="*/ 0 60000 65536"/>
                  <a:gd name="T14" fmla="*/ 0 60000 65536"/>
                  <a:gd name="T15" fmla="*/ 0 w 283"/>
                  <a:gd name="T16" fmla="*/ 0 h 53"/>
                  <a:gd name="T17" fmla="*/ 283 w 283"/>
                  <a:gd name="T18" fmla="*/ 53 h 53"/>
                </a:gdLst>
                <a:ahLst/>
                <a:cxnLst>
                  <a:cxn ang="T10">
                    <a:pos x="T0" y="T1"/>
                  </a:cxn>
                  <a:cxn ang="T11">
                    <a:pos x="T2" y="T3"/>
                  </a:cxn>
                  <a:cxn ang="T12">
                    <a:pos x="T4" y="T5"/>
                  </a:cxn>
                  <a:cxn ang="T13">
                    <a:pos x="T6" y="T7"/>
                  </a:cxn>
                  <a:cxn ang="T14">
                    <a:pos x="T8" y="T9"/>
                  </a:cxn>
                </a:cxnLst>
                <a:rect l="T15" t="T16" r="T17" b="T18"/>
                <a:pathLst>
                  <a:path w="283" h="53">
                    <a:moveTo>
                      <a:pt x="19" y="0"/>
                    </a:moveTo>
                    <a:lnTo>
                      <a:pt x="264" y="0"/>
                    </a:lnTo>
                    <a:lnTo>
                      <a:pt x="282" y="52"/>
                    </a:lnTo>
                    <a:lnTo>
                      <a:pt x="0" y="52"/>
                    </a:lnTo>
                    <a:lnTo>
                      <a:pt x="19" y="0"/>
                    </a:lnTo>
                  </a:path>
                </a:pathLst>
              </a:custGeom>
              <a:solidFill>
                <a:srgbClr val="FFFFFF"/>
              </a:solidFill>
              <a:ln w="12600">
                <a:solidFill>
                  <a:srgbClr val="000000"/>
                </a:solidFill>
                <a:round/>
                <a:headEnd/>
                <a:tailEnd/>
              </a:ln>
            </p:spPr>
            <p:txBody>
              <a:bodyPr wrap="none" anchor="ctr"/>
              <a:lstStyle/>
              <a:p>
                <a:endParaRPr lang="en-US"/>
              </a:p>
            </p:txBody>
          </p:sp>
          <p:sp>
            <p:nvSpPr>
              <p:cNvPr id="11442" name="Freeform 551"/>
              <p:cNvSpPr>
                <a:spLocks noChangeArrowheads="1"/>
              </p:cNvSpPr>
              <p:nvPr/>
            </p:nvSpPr>
            <p:spPr bwMode="auto">
              <a:xfrm>
                <a:off x="2575" y="1940"/>
                <a:ext cx="282" cy="10"/>
              </a:xfrm>
              <a:custGeom>
                <a:avLst/>
                <a:gdLst>
                  <a:gd name="T0" fmla="*/ 0 w 283"/>
                  <a:gd name="T1" fmla="*/ 0 h 11"/>
                  <a:gd name="T2" fmla="*/ 0 w 283"/>
                  <a:gd name="T3" fmla="*/ 8 h 11"/>
                  <a:gd name="T4" fmla="*/ 280 w 283"/>
                  <a:gd name="T5" fmla="*/ 8 h 11"/>
                  <a:gd name="T6" fmla="*/ 280 w 283"/>
                  <a:gd name="T7" fmla="*/ 0 h 11"/>
                  <a:gd name="T8" fmla="*/ 0 60000 65536"/>
                  <a:gd name="T9" fmla="*/ 0 60000 65536"/>
                  <a:gd name="T10" fmla="*/ 0 60000 65536"/>
                  <a:gd name="T11" fmla="*/ 0 60000 65536"/>
                  <a:gd name="T12" fmla="*/ 0 w 283"/>
                  <a:gd name="T13" fmla="*/ 0 h 11"/>
                  <a:gd name="T14" fmla="*/ 283 w 283"/>
                  <a:gd name="T15" fmla="*/ 11 h 11"/>
                </a:gdLst>
                <a:ahLst/>
                <a:cxnLst>
                  <a:cxn ang="T8">
                    <a:pos x="T0" y="T1"/>
                  </a:cxn>
                  <a:cxn ang="T9">
                    <a:pos x="T2" y="T3"/>
                  </a:cxn>
                  <a:cxn ang="T10">
                    <a:pos x="T4" y="T5"/>
                  </a:cxn>
                  <a:cxn ang="T11">
                    <a:pos x="T6" y="T7"/>
                  </a:cxn>
                </a:cxnLst>
                <a:rect l="T12" t="T13" r="T14" b="T15"/>
                <a:pathLst>
                  <a:path w="283" h="11">
                    <a:moveTo>
                      <a:pt x="0" y="0"/>
                    </a:moveTo>
                    <a:lnTo>
                      <a:pt x="0" y="10"/>
                    </a:lnTo>
                    <a:lnTo>
                      <a:pt x="282" y="10"/>
                    </a:lnTo>
                    <a:lnTo>
                      <a:pt x="282" y="0"/>
                    </a:lnTo>
                  </a:path>
                </a:pathLst>
              </a:custGeom>
              <a:solidFill>
                <a:srgbClr val="FFFFFF"/>
              </a:solidFill>
              <a:ln w="12600">
                <a:solidFill>
                  <a:srgbClr val="000000"/>
                </a:solidFill>
                <a:round/>
                <a:headEnd/>
                <a:tailEnd/>
              </a:ln>
            </p:spPr>
            <p:txBody>
              <a:bodyPr wrap="none" anchor="ctr"/>
              <a:lstStyle/>
              <a:p>
                <a:endParaRPr lang="en-US"/>
              </a:p>
            </p:txBody>
          </p:sp>
          <p:sp>
            <p:nvSpPr>
              <p:cNvPr id="11443" name="Line 552"/>
              <p:cNvSpPr>
                <a:spLocks noChangeShapeType="1"/>
              </p:cNvSpPr>
              <p:nvPr/>
            </p:nvSpPr>
            <p:spPr bwMode="auto">
              <a:xfrm>
                <a:off x="2613" y="1893"/>
                <a:ext cx="14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44" name="Line 553"/>
              <p:cNvSpPr>
                <a:spLocks noChangeShapeType="1"/>
              </p:cNvSpPr>
              <p:nvPr/>
            </p:nvSpPr>
            <p:spPr bwMode="auto">
              <a:xfrm>
                <a:off x="2610" y="1904"/>
                <a:ext cx="144"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45" name="Line 554"/>
              <p:cNvSpPr>
                <a:spLocks noChangeShapeType="1"/>
              </p:cNvSpPr>
              <p:nvPr/>
            </p:nvSpPr>
            <p:spPr bwMode="auto">
              <a:xfrm>
                <a:off x="2607" y="1914"/>
                <a:ext cx="14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46" name="Line 555"/>
              <p:cNvSpPr>
                <a:spLocks noChangeShapeType="1"/>
              </p:cNvSpPr>
              <p:nvPr/>
            </p:nvSpPr>
            <p:spPr bwMode="auto">
              <a:xfrm>
                <a:off x="2603" y="1924"/>
                <a:ext cx="15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47" name="Line 556"/>
              <p:cNvSpPr>
                <a:spLocks noChangeShapeType="1"/>
              </p:cNvSpPr>
              <p:nvPr/>
            </p:nvSpPr>
            <p:spPr bwMode="auto">
              <a:xfrm>
                <a:off x="2599" y="1935"/>
                <a:ext cx="16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48" name="Line 557"/>
              <p:cNvSpPr>
                <a:spLocks noChangeShapeType="1"/>
              </p:cNvSpPr>
              <p:nvPr/>
            </p:nvSpPr>
            <p:spPr bwMode="auto">
              <a:xfrm flipH="1">
                <a:off x="2590" y="1900"/>
                <a:ext cx="21"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49" name="Line 558"/>
              <p:cNvSpPr>
                <a:spLocks noChangeShapeType="1"/>
              </p:cNvSpPr>
              <p:nvPr/>
            </p:nvSpPr>
            <p:spPr bwMode="auto">
              <a:xfrm flipH="1">
                <a:off x="2606" y="1900"/>
                <a:ext cx="17"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50" name="Line 559"/>
              <p:cNvSpPr>
                <a:spLocks noChangeShapeType="1"/>
              </p:cNvSpPr>
              <p:nvPr/>
            </p:nvSpPr>
            <p:spPr bwMode="auto">
              <a:xfrm flipH="1">
                <a:off x="2619" y="1900"/>
                <a:ext cx="17"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51" name="Line 560"/>
              <p:cNvSpPr>
                <a:spLocks noChangeShapeType="1"/>
              </p:cNvSpPr>
              <p:nvPr/>
            </p:nvSpPr>
            <p:spPr bwMode="auto">
              <a:xfrm flipH="1">
                <a:off x="2635" y="1900"/>
                <a:ext cx="13"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52" name="Line 561"/>
              <p:cNvSpPr>
                <a:spLocks noChangeShapeType="1"/>
              </p:cNvSpPr>
              <p:nvPr/>
            </p:nvSpPr>
            <p:spPr bwMode="auto">
              <a:xfrm flipH="1">
                <a:off x="2650" y="1900"/>
                <a:ext cx="11"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53" name="Line 562"/>
              <p:cNvSpPr>
                <a:spLocks noChangeShapeType="1"/>
              </p:cNvSpPr>
              <p:nvPr/>
            </p:nvSpPr>
            <p:spPr bwMode="auto">
              <a:xfrm flipH="1">
                <a:off x="2663" y="1900"/>
                <a:ext cx="11"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54" name="Line 563"/>
              <p:cNvSpPr>
                <a:spLocks noChangeShapeType="1"/>
              </p:cNvSpPr>
              <p:nvPr/>
            </p:nvSpPr>
            <p:spPr bwMode="auto">
              <a:xfrm>
                <a:off x="2682" y="1900"/>
                <a:ext cx="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55" name="Line 564"/>
              <p:cNvSpPr>
                <a:spLocks noChangeShapeType="1"/>
              </p:cNvSpPr>
              <p:nvPr/>
            </p:nvSpPr>
            <p:spPr bwMode="auto">
              <a:xfrm flipH="1">
                <a:off x="2689" y="1900"/>
                <a:ext cx="1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56" name="Line 565"/>
              <p:cNvSpPr>
                <a:spLocks noChangeShapeType="1"/>
              </p:cNvSpPr>
              <p:nvPr/>
            </p:nvSpPr>
            <p:spPr bwMode="auto">
              <a:xfrm>
                <a:off x="2707" y="1900"/>
                <a:ext cx="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57" name="Line 566"/>
              <p:cNvSpPr>
                <a:spLocks noChangeShapeType="1"/>
              </p:cNvSpPr>
              <p:nvPr/>
            </p:nvSpPr>
            <p:spPr bwMode="auto">
              <a:xfrm>
                <a:off x="2721" y="1900"/>
                <a:ext cx="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58" name="Line 567"/>
              <p:cNvSpPr>
                <a:spLocks noChangeShapeType="1"/>
              </p:cNvSpPr>
              <p:nvPr/>
            </p:nvSpPr>
            <p:spPr bwMode="auto">
              <a:xfrm>
                <a:off x="2734" y="1900"/>
                <a:ext cx="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59" name="Line 568"/>
              <p:cNvSpPr>
                <a:spLocks noChangeShapeType="1"/>
              </p:cNvSpPr>
              <p:nvPr/>
            </p:nvSpPr>
            <p:spPr bwMode="auto">
              <a:xfrm>
                <a:off x="2747" y="1900"/>
                <a:ext cx="2"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60" name="Line 569"/>
              <p:cNvSpPr>
                <a:spLocks noChangeShapeType="1"/>
              </p:cNvSpPr>
              <p:nvPr/>
            </p:nvSpPr>
            <p:spPr bwMode="auto">
              <a:xfrm>
                <a:off x="2760" y="1900"/>
                <a:ext cx="2"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61" name="Line 570"/>
              <p:cNvSpPr>
                <a:spLocks noChangeShapeType="1"/>
              </p:cNvSpPr>
              <p:nvPr/>
            </p:nvSpPr>
            <p:spPr bwMode="auto">
              <a:xfrm>
                <a:off x="2795" y="1893"/>
                <a:ext cx="26"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62" name="Line 571"/>
              <p:cNvSpPr>
                <a:spLocks noChangeShapeType="1"/>
              </p:cNvSpPr>
              <p:nvPr/>
            </p:nvSpPr>
            <p:spPr bwMode="auto">
              <a:xfrm>
                <a:off x="2796" y="1904"/>
                <a:ext cx="29"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63" name="Line 572"/>
              <p:cNvSpPr>
                <a:spLocks noChangeShapeType="1"/>
              </p:cNvSpPr>
              <p:nvPr/>
            </p:nvSpPr>
            <p:spPr bwMode="auto">
              <a:xfrm>
                <a:off x="2798" y="1914"/>
                <a:ext cx="29"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64" name="Line 573"/>
              <p:cNvSpPr>
                <a:spLocks noChangeShapeType="1"/>
              </p:cNvSpPr>
              <p:nvPr/>
            </p:nvSpPr>
            <p:spPr bwMode="auto">
              <a:xfrm>
                <a:off x="2801" y="1924"/>
                <a:ext cx="3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65" name="Line 574"/>
              <p:cNvSpPr>
                <a:spLocks noChangeShapeType="1"/>
              </p:cNvSpPr>
              <p:nvPr/>
            </p:nvSpPr>
            <p:spPr bwMode="auto">
              <a:xfrm>
                <a:off x="2802" y="1935"/>
                <a:ext cx="3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66" name="Line 575"/>
              <p:cNvSpPr>
                <a:spLocks noChangeShapeType="1"/>
              </p:cNvSpPr>
              <p:nvPr/>
            </p:nvSpPr>
            <p:spPr bwMode="auto">
              <a:xfrm>
                <a:off x="2791" y="1900"/>
                <a:ext cx="4"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67" name="Line 576"/>
              <p:cNvSpPr>
                <a:spLocks noChangeShapeType="1"/>
              </p:cNvSpPr>
              <p:nvPr/>
            </p:nvSpPr>
            <p:spPr bwMode="auto">
              <a:xfrm>
                <a:off x="2807" y="1900"/>
                <a:ext cx="0"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68" name="Line 577"/>
              <p:cNvSpPr>
                <a:spLocks noChangeShapeType="1"/>
              </p:cNvSpPr>
              <p:nvPr/>
            </p:nvSpPr>
            <p:spPr bwMode="auto">
              <a:xfrm>
                <a:off x="2820" y="1900"/>
                <a:ext cx="0"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69" name="Line 578"/>
              <p:cNvSpPr>
                <a:spLocks noChangeShapeType="1"/>
              </p:cNvSpPr>
              <p:nvPr/>
            </p:nvSpPr>
            <p:spPr bwMode="auto">
              <a:xfrm>
                <a:off x="2832" y="1900"/>
                <a:ext cx="3"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70" name="Freeform 579"/>
              <p:cNvSpPr>
                <a:spLocks noChangeArrowheads="1"/>
              </p:cNvSpPr>
              <p:nvPr/>
            </p:nvSpPr>
            <p:spPr bwMode="auto">
              <a:xfrm>
                <a:off x="2952" y="1889"/>
                <a:ext cx="281" cy="52"/>
              </a:xfrm>
              <a:custGeom>
                <a:avLst/>
                <a:gdLst>
                  <a:gd name="T0" fmla="*/ 19 w 282"/>
                  <a:gd name="T1" fmla="*/ 0 h 53"/>
                  <a:gd name="T2" fmla="*/ 261 w 282"/>
                  <a:gd name="T3" fmla="*/ 0 h 53"/>
                  <a:gd name="T4" fmla="*/ 279 w 282"/>
                  <a:gd name="T5" fmla="*/ 50 h 53"/>
                  <a:gd name="T6" fmla="*/ 0 w 282"/>
                  <a:gd name="T7" fmla="*/ 50 h 53"/>
                  <a:gd name="T8" fmla="*/ 19 w 282"/>
                  <a:gd name="T9" fmla="*/ 0 h 53"/>
                  <a:gd name="T10" fmla="*/ 0 60000 65536"/>
                  <a:gd name="T11" fmla="*/ 0 60000 65536"/>
                  <a:gd name="T12" fmla="*/ 0 60000 65536"/>
                  <a:gd name="T13" fmla="*/ 0 60000 65536"/>
                  <a:gd name="T14" fmla="*/ 0 60000 65536"/>
                  <a:gd name="T15" fmla="*/ 0 w 282"/>
                  <a:gd name="T16" fmla="*/ 0 h 53"/>
                  <a:gd name="T17" fmla="*/ 282 w 282"/>
                  <a:gd name="T18" fmla="*/ 53 h 53"/>
                </a:gdLst>
                <a:ahLst/>
                <a:cxnLst>
                  <a:cxn ang="T10">
                    <a:pos x="T0" y="T1"/>
                  </a:cxn>
                  <a:cxn ang="T11">
                    <a:pos x="T2" y="T3"/>
                  </a:cxn>
                  <a:cxn ang="T12">
                    <a:pos x="T4" y="T5"/>
                  </a:cxn>
                  <a:cxn ang="T13">
                    <a:pos x="T6" y="T7"/>
                  </a:cxn>
                  <a:cxn ang="T14">
                    <a:pos x="T8" y="T9"/>
                  </a:cxn>
                </a:cxnLst>
                <a:rect l="T15" t="T16" r="T17" b="T18"/>
                <a:pathLst>
                  <a:path w="282" h="53">
                    <a:moveTo>
                      <a:pt x="19" y="0"/>
                    </a:moveTo>
                    <a:lnTo>
                      <a:pt x="263" y="0"/>
                    </a:lnTo>
                    <a:lnTo>
                      <a:pt x="281" y="52"/>
                    </a:lnTo>
                    <a:lnTo>
                      <a:pt x="0" y="52"/>
                    </a:lnTo>
                    <a:lnTo>
                      <a:pt x="19" y="0"/>
                    </a:lnTo>
                  </a:path>
                </a:pathLst>
              </a:custGeom>
              <a:solidFill>
                <a:srgbClr val="FFFFFF"/>
              </a:solidFill>
              <a:ln w="12600">
                <a:solidFill>
                  <a:srgbClr val="000000"/>
                </a:solidFill>
                <a:round/>
                <a:headEnd/>
                <a:tailEnd/>
              </a:ln>
            </p:spPr>
            <p:txBody>
              <a:bodyPr wrap="none" anchor="ctr"/>
              <a:lstStyle/>
              <a:p>
                <a:endParaRPr lang="en-US"/>
              </a:p>
            </p:txBody>
          </p:sp>
          <p:sp>
            <p:nvSpPr>
              <p:cNvPr id="11471" name="Freeform 580"/>
              <p:cNvSpPr>
                <a:spLocks noChangeArrowheads="1"/>
              </p:cNvSpPr>
              <p:nvPr/>
            </p:nvSpPr>
            <p:spPr bwMode="auto">
              <a:xfrm>
                <a:off x="2952" y="1940"/>
                <a:ext cx="281" cy="10"/>
              </a:xfrm>
              <a:custGeom>
                <a:avLst/>
                <a:gdLst>
                  <a:gd name="T0" fmla="*/ 0 w 282"/>
                  <a:gd name="T1" fmla="*/ 0 h 11"/>
                  <a:gd name="T2" fmla="*/ 0 w 282"/>
                  <a:gd name="T3" fmla="*/ 8 h 11"/>
                  <a:gd name="T4" fmla="*/ 279 w 282"/>
                  <a:gd name="T5" fmla="*/ 8 h 11"/>
                  <a:gd name="T6" fmla="*/ 279 w 282"/>
                  <a:gd name="T7" fmla="*/ 0 h 11"/>
                  <a:gd name="T8" fmla="*/ 0 60000 65536"/>
                  <a:gd name="T9" fmla="*/ 0 60000 65536"/>
                  <a:gd name="T10" fmla="*/ 0 60000 65536"/>
                  <a:gd name="T11" fmla="*/ 0 60000 65536"/>
                  <a:gd name="T12" fmla="*/ 0 w 282"/>
                  <a:gd name="T13" fmla="*/ 0 h 11"/>
                  <a:gd name="T14" fmla="*/ 282 w 282"/>
                  <a:gd name="T15" fmla="*/ 11 h 11"/>
                </a:gdLst>
                <a:ahLst/>
                <a:cxnLst>
                  <a:cxn ang="T8">
                    <a:pos x="T0" y="T1"/>
                  </a:cxn>
                  <a:cxn ang="T9">
                    <a:pos x="T2" y="T3"/>
                  </a:cxn>
                  <a:cxn ang="T10">
                    <a:pos x="T4" y="T5"/>
                  </a:cxn>
                  <a:cxn ang="T11">
                    <a:pos x="T6" y="T7"/>
                  </a:cxn>
                </a:cxnLst>
                <a:rect l="T12" t="T13" r="T14" b="T15"/>
                <a:pathLst>
                  <a:path w="282" h="11">
                    <a:moveTo>
                      <a:pt x="0" y="0"/>
                    </a:moveTo>
                    <a:lnTo>
                      <a:pt x="0" y="10"/>
                    </a:lnTo>
                    <a:lnTo>
                      <a:pt x="281" y="10"/>
                    </a:lnTo>
                    <a:lnTo>
                      <a:pt x="281" y="0"/>
                    </a:lnTo>
                  </a:path>
                </a:pathLst>
              </a:custGeom>
              <a:solidFill>
                <a:srgbClr val="FFFFFF"/>
              </a:solidFill>
              <a:ln w="12600">
                <a:solidFill>
                  <a:srgbClr val="000000"/>
                </a:solidFill>
                <a:round/>
                <a:headEnd/>
                <a:tailEnd/>
              </a:ln>
            </p:spPr>
            <p:txBody>
              <a:bodyPr wrap="none" anchor="ctr"/>
              <a:lstStyle/>
              <a:p>
                <a:endParaRPr lang="en-US"/>
              </a:p>
            </p:txBody>
          </p:sp>
          <p:sp>
            <p:nvSpPr>
              <p:cNvPr id="11472" name="Line 581"/>
              <p:cNvSpPr>
                <a:spLocks noChangeShapeType="1"/>
              </p:cNvSpPr>
              <p:nvPr/>
            </p:nvSpPr>
            <p:spPr bwMode="auto">
              <a:xfrm>
                <a:off x="2990" y="1893"/>
                <a:ext cx="14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73" name="Line 582"/>
              <p:cNvSpPr>
                <a:spLocks noChangeShapeType="1"/>
              </p:cNvSpPr>
              <p:nvPr/>
            </p:nvSpPr>
            <p:spPr bwMode="auto">
              <a:xfrm>
                <a:off x="2986" y="1904"/>
                <a:ext cx="14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74" name="Line 583"/>
              <p:cNvSpPr>
                <a:spLocks noChangeShapeType="1"/>
              </p:cNvSpPr>
              <p:nvPr/>
            </p:nvSpPr>
            <p:spPr bwMode="auto">
              <a:xfrm>
                <a:off x="2984" y="1914"/>
                <a:ext cx="14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75" name="Line 584"/>
              <p:cNvSpPr>
                <a:spLocks noChangeShapeType="1"/>
              </p:cNvSpPr>
              <p:nvPr/>
            </p:nvSpPr>
            <p:spPr bwMode="auto">
              <a:xfrm>
                <a:off x="2980" y="1924"/>
                <a:ext cx="15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76" name="Line 585"/>
              <p:cNvSpPr>
                <a:spLocks noChangeShapeType="1"/>
              </p:cNvSpPr>
              <p:nvPr/>
            </p:nvSpPr>
            <p:spPr bwMode="auto">
              <a:xfrm>
                <a:off x="2976" y="1935"/>
                <a:ext cx="16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77" name="Line 586"/>
              <p:cNvSpPr>
                <a:spLocks noChangeShapeType="1"/>
              </p:cNvSpPr>
              <p:nvPr/>
            </p:nvSpPr>
            <p:spPr bwMode="auto">
              <a:xfrm flipH="1">
                <a:off x="2967" y="1900"/>
                <a:ext cx="20"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78" name="Line 587"/>
              <p:cNvSpPr>
                <a:spLocks noChangeShapeType="1"/>
              </p:cNvSpPr>
              <p:nvPr/>
            </p:nvSpPr>
            <p:spPr bwMode="auto">
              <a:xfrm flipH="1">
                <a:off x="2982" y="1900"/>
                <a:ext cx="18"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79" name="Line 588"/>
              <p:cNvSpPr>
                <a:spLocks noChangeShapeType="1"/>
              </p:cNvSpPr>
              <p:nvPr/>
            </p:nvSpPr>
            <p:spPr bwMode="auto">
              <a:xfrm flipH="1">
                <a:off x="2996" y="1900"/>
                <a:ext cx="17"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80" name="Line 589"/>
              <p:cNvSpPr>
                <a:spLocks noChangeShapeType="1"/>
              </p:cNvSpPr>
              <p:nvPr/>
            </p:nvSpPr>
            <p:spPr bwMode="auto">
              <a:xfrm flipH="1">
                <a:off x="3013" y="1900"/>
                <a:ext cx="13"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81" name="Line 590"/>
              <p:cNvSpPr>
                <a:spLocks noChangeShapeType="1"/>
              </p:cNvSpPr>
              <p:nvPr/>
            </p:nvSpPr>
            <p:spPr bwMode="auto">
              <a:xfrm flipH="1">
                <a:off x="3027" y="1900"/>
                <a:ext cx="11"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82" name="Line 591"/>
              <p:cNvSpPr>
                <a:spLocks noChangeShapeType="1"/>
              </p:cNvSpPr>
              <p:nvPr/>
            </p:nvSpPr>
            <p:spPr bwMode="auto">
              <a:xfrm flipH="1">
                <a:off x="3040" y="1900"/>
                <a:ext cx="1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83" name="Line 592"/>
              <p:cNvSpPr>
                <a:spLocks noChangeShapeType="1"/>
              </p:cNvSpPr>
              <p:nvPr/>
            </p:nvSpPr>
            <p:spPr bwMode="auto">
              <a:xfrm flipH="1">
                <a:off x="3053" y="1900"/>
                <a:ext cx="1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84" name="Line 593"/>
              <p:cNvSpPr>
                <a:spLocks noChangeShapeType="1"/>
              </p:cNvSpPr>
              <p:nvPr/>
            </p:nvSpPr>
            <p:spPr bwMode="auto">
              <a:xfrm flipH="1">
                <a:off x="3066" y="1900"/>
                <a:ext cx="1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85" name="Line 594"/>
              <p:cNvSpPr>
                <a:spLocks noChangeShapeType="1"/>
              </p:cNvSpPr>
              <p:nvPr/>
            </p:nvSpPr>
            <p:spPr bwMode="auto">
              <a:xfrm>
                <a:off x="3084" y="1900"/>
                <a:ext cx="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86" name="Line 595"/>
              <p:cNvSpPr>
                <a:spLocks noChangeShapeType="1"/>
              </p:cNvSpPr>
              <p:nvPr/>
            </p:nvSpPr>
            <p:spPr bwMode="auto">
              <a:xfrm>
                <a:off x="3097" y="1900"/>
                <a:ext cx="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87" name="Line 596"/>
              <p:cNvSpPr>
                <a:spLocks noChangeShapeType="1"/>
              </p:cNvSpPr>
              <p:nvPr/>
            </p:nvSpPr>
            <p:spPr bwMode="auto">
              <a:xfrm>
                <a:off x="3111" y="1900"/>
                <a:ext cx="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88" name="Line 597"/>
              <p:cNvSpPr>
                <a:spLocks noChangeShapeType="1"/>
              </p:cNvSpPr>
              <p:nvPr/>
            </p:nvSpPr>
            <p:spPr bwMode="auto">
              <a:xfrm>
                <a:off x="3125" y="1900"/>
                <a:ext cx="1"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89" name="Line 598"/>
              <p:cNvSpPr>
                <a:spLocks noChangeShapeType="1"/>
              </p:cNvSpPr>
              <p:nvPr/>
            </p:nvSpPr>
            <p:spPr bwMode="auto">
              <a:xfrm>
                <a:off x="3137" y="1900"/>
                <a:ext cx="2"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90" name="Line 599"/>
              <p:cNvSpPr>
                <a:spLocks noChangeShapeType="1"/>
              </p:cNvSpPr>
              <p:nvPr/>
            </p:nvSpPr>
            <p:spPr bwMode="auto">
              <a:xfrm>
                <a:off x="3171" y="1893"/>
                <a:ext cx="27"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91" name="Line 600"/>
              <p:cNvSpPr>
                <a:spLocks noChangeShapeType="1"/>
              </p:cNvSpPr>
              <p:nvPr/>
            </p:nvSpPr>
            <p:spPr bwMode="auto">
              <a:xfrm>
                <a:off x="3173" y="1904"/>
                <a:ext cx="2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92" name="Line 601"/>
              <p:cNvSpPr>
                <a:spLocks noChangeShapeType="1"/>
              </p:cNvSpPr>
              <p:nvPr/>
            </p:nvSpPr>
            <p:spPr bwMode="auto">
              <a:xfrm>
                <a:off x="3175" y="1914"/>
                <a:ext cx="29"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93" name="Line 602"/>
              <p:cNvSpPr>
                <a:spLocks noChangeShapeType="1"/>
              </p:cNvSpPr>
              <p:nvPr/>
            </p:nvSpPr>
            <p:spPr bwMode="auto">
              <a:xfrm>
                <a:off x="3178" y="1924"/>
                <a:ext cx="3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94" name="Line 603"/>
              <p:cNvSpPr>
                <a:spLocks noChangeShapeType="1"/>
              </p:cNvSpPr>
              <p:nvPr/>
            </p:nvSpPr>
            <p:spPr bwMode="auto">
              <a:xfrm>
                <a:off x="3179" y="1935"/>
                <a:ext cx="3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95" name="Line 604"/>
              <p:cNvSpPr>
                <a:spLocks noChangeShapeType="1"/>
              </p:cNvSpPr>
              <p:nvPr/>
            </p:nvSpPr>
            <p:spPr bwMode="auto">
              <a:xfrm>
                <a:off x="3167" y="1900"/>
                <a:ext cx="4"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96" name="Line 605"/>
              <p:cNvSpPr>
                <a:spLocks noChangeShapeType="1"/>
              </p:cNvSpPr>
              <p:nvPr/>
            </p:nvSpPr>
            <p:spPr bwMode="auto">
              <a:xfrm>
                <a:off x="3184" y="1900"/>
                <a:ext cx="0"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97" name="Line 606"/>
              <p:cNvSpPr>
                <a:spLocks noChangeShapeType="1"/>
              </p:cNvSpPr>
              <p:nvPr/>
            </p:nvSpPr>
            <p:spPr bwMode="auto">
              <a:xfrm>
                <a:off x="3197" y="1900"/>
                <a:ext cx="0"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98" name="Line 607"/>
              <p:cNvSpPr>
                <a:spLocks noChangeShapeType="1"/>
              </p:cNvSpPr>
              <p:nvPr/>
            </p:nvSpPr>
            <p:spPr bwMode="auto">
              <a:xfrm>
                <a:off x="3210" y="1900"/>
                <a:ext cx="2" cy="3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99" name="Line 608"/>
              <p:cNvSpPr>
                <a:spLocks noChangeShapeType="1"/>
              </p:cNvSpPr>
              <p:nvPr/>
            </p:nvSpPr>
            <p:spPr bwMode="auto">
              <a:xfrm>
                <a:off x="2690" y="2039"/>
                <a:ext cx="366"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00" name="Line 609"/>
              <p:cNvSpPr>
                <a:spLocks noChangeShapeType="1"/>
              </p:cNvSpPr>
              <p:nvPr/>
            </p:nvSpPr>
            <p:spPr bwMode="auto">
              <a:xfrm>
                <a:off x="2683" y="1957"/>
                <a:ext cx="0" cy="7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01" name="Line 610"/>
              <p:cNvSpPr>
                <a:spLocks noChangeShapeType="1"/>
              </p:cNvSpPr>
              <p:nvPr/>
            </p:nvSpPr>
            <p:spPr bwMode="auto">
              <a:xfrm>
                <a:off x="3061" y="1957"/>
                <a:ext cx="0" cy="7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02" name="Line 611"/>
              <p:cNvSpPr>
                <a:spLocks noChangeShapeType="1"/>
              </p:cNvSpPr>
              <p:nvPr/>
            </p:nvSpPr>
            <p:spPr bwMode="auto">
              <a:xfrm flipH="1">
                <a:off x="3353" y="1904"/>
                <a:ext cx="20" cy="2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03" name="Line 612"/>
              <p:cNvSpPr>
                <a:spLocks noChangeShapeType="1"/>
              </p:cNvSpPr>
              <p:nvPr/>
            </p:nvSpPr>
            <p:spPr bwMode="auto">
              <a:xfrm flipH="1">
                <a:off x="3368" y="1904"/>
                <a:ext cx="18" cy="2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04" name="Line 613"/>
              <p:cNvSpPr>
                <a:spLocks noChangeShapeType="1"/>
              </p:cNvSpPr>
              <p:nvPr/>
            </p:nvSpPr>
            <p:spPr bwMode="auto">
              <a:xfrm flipH="1">
                <a:off x="3382" y="1904"/>
                <a:ext cx="16" cy="2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05" name="Line 614"/>
              <p:cNvSpPr>
                <a:spLocks noChangeShapeType="1"/>
              </p:cNvSpPr>
              <p:nvPr/>
            </p:nvSpPr>
            <p:spPr bwMode="auto">
              <a:xfrm flipH="1">
                <a:off x="3398" y="1904"/>
                <a:ext cx="13"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06" name="Line 615"/>
              <p:cNvSpPr>
                <a:spLocks noChangeShapeType="1"/>
              </p:cNvSpPr>
              <p:nvPr/>
            </p:nvSpPr>
            <p:spPr bwMode="auto">
              <a:xfrm flipH="1">
                <a:off x="3412" y="1904"/>
                <a:ext cx="12"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07" name="Line 616"/>
              <p:cNvSpPr>
                <a:spLocks noChangeShapeType="1"/>
              </p:cNvSpPr>
              <p:nvPr/>
            </p:nvSpPr>
            <p:spPr bwMode="auto">
              <a:xfrm flipH="1">
                <a:off x="3426" y="1904"/>
                <a:ext cx="1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08" name="Line 617"/>
              <p:cNvSpPr>
                <a:spLocks noChangeShapeType="1"/>
              </p:cNvSpPr>
              <p:nvPr/>
            </p:nvSpPr>
            <p:spPr bwMode="auto">
              <a:xfrm flipH="1">
                <a:off x="3439" y="1904"/>
                <a:ext cx="1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09" name="Line 618"/>
              <p:cNvSpPr>
                <a:spLocks noChangeShapeType="1"/>
              </p:cNvSpPr>
              <p:nvPr/>
            </p:nvSpPr>
            <p:spPr bwMode="auto">
              <a:xfrm>
                <a:off x="3457" y="1904"/>
                <a:ext cx="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10" name="Line 619"/>
              <p:cNvSpPr>
                <a:spLocks noChangeShapeType="1"/>
              </p:cNvSpPr>
              <p:nvPr/>
            </p:nvSpPr>
            <p:spPr bwMode="auto">
              <a:xfrm>
                <a:off x="3470" y="1904"/>
                <a:ext cx="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11" name="Line 620"/>
              <p:cNvSpPr>
                <a:spLocks noChangeShapeType="1"/>
              </p:cNvSpPr>
              <p:nvPr/>
            </p:nvSpPr>
            <p:spPr bwMode="auto">
              <a:xfrm>
                <a:off x="3483" y="1904"/>
                <a:ext cx="0" cy="1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512" name="Line 621"/>
              <p:cNvSpPr>
                <a:spLocks noChangeShapeType="1"/>
              </p:cNvSpPr>
              <p:nvPr/>
            </p:nvSpPr>
            <p:spPr bwMode="auto">
              <a:xfrm>
                <a:off x="3058" y="2038"/>
                <a:ext cx="40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
          <p:nvSpPr>
            <p:cNvPr id="11440" name="Line 622"/>
            <p:cNvSpPr>
              <a:spLocks noChangeShapeType="1"/>
            </p:cNvSpPr>
            <p:nvPr/>
          </p:nvSpPr>
          <p:spPr bwMode="auto">
            <a:xfrm>
              <a:off x="3362" y="1938"/>
              <a:ext cx="16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274" name="Group 625"/>
          <p:cNvGrpSpPr>
            <a:grpSpLocks/>
          </p:cNvGrpSpPr>
          <p:nvPr/>
        </p:nvGrpSpPr>
        <p:grpSpPr bwMode="auto">
          <a:xfrm>
            <a:off x="2913522" y="4608009"/>
            <a:ext cx="3724275" cy="1293812"/>
            <a:chOff x="1827" y="3141"/>
            <a:chExt cx="2346" cy="815"/>
          </a:xfrm>
        </p:grpSpPr>
        <p:pic>
          <p:nvPicPr>
            <p:cNvPr id="11282" name="Picture 6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7" y="3141"/>
              <a:ext cx="2346"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283" name="Line 627"/>
            <p:cNvSpPr>
              <a:spLocks noChangeShapeType="1"/>
            </p:cNvSpPr>
            <p:nvPr/>
          </p:nvSpPr>
          <p:spPr bwMode="auto">
            <a:xfrm>
              <a:off x="2174" y="3518"/>
              <a:ext cx="14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628"/>
            <p:cNvSpPr>
              <a:spLocks noChangeShapeType="1"/>
            </p:cNvSpPr>
            <p:nvPr/>
          </p:nvSpPr>
          <p:spPr bwMode="auto">
            <a:xfrm>
              <a:off x="2174" y="3546"/>
              <a:ext cx="14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85" name="Line 629"/>
            <p:cNvSpPr>
              <a:spLocks noChangeShapeType="1"/>
            </p:cNvSpPr>
            <p:nvPr/>
          </p:nvSpPr>
          <p:spPr bwMode="auto">
            <a:xfrm>
              <a:off x="1947" y="3406"/>
              <a:ext cx="14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86" name="Line 630"/>
            <p:cNvSpPr>
              <a:spLocks noChangeShapeType="1"/>
            </p:cNvSpPr>
            <p:nvPr/>
          </p:nvSpPr>
          <p:spPr bwMode="auto">
            <a:xfrm>
              <a:off x="1947" y="3434"/>
              <a:ext cx="14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631"/>
            <p:cNvSpPr>
              <a:spLocks noChangeShapeType="1"/>
            </p:cNvSpPr>
            <p:nvPr/>
          </p:nvSpPr>
          <p:spPr bwMode="auto">
            <a:xfrm>
              <a:off x="1954" y="3672"/>
              <a:ext cx="14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632"/>
            <p:cNvSpPr>
              <a:spLocks noChangeShapeType="1"/>
            </p:cNvSpPr>
            <p:nvPr/>
          </p:nvSpPr>
          <p:spPr bwMode="auto">
            <a:xfrm>
              <a:off x="1954" y="3700"/>
              <a:ext cx="148"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89" name="Line 633"/>
            <p:cNvSpPr>
              <a:spLocks noChangeShapeType="1"/>
            </p:cNvSpPr>
            <p:nvPr/>
          </p:nvSpPr>
          <p:spPr bwMode="auto">
            <a:xfrm>
              <a:off x="2509" y="3402"/>
              <a:ext cx="14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634"/>
            <p:cNvSpPr>
              <a:spLocks noChangeShapeType="1"/>
            </p:cNvSpPr>
            <p:nvPr/>
          </p:nvSpPr>
          <p:spPr bwMode="auto">
            <a:xfrm>
              <a:off x="2509" y="3430"/>
              <a:ext cx="14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91" name="Line 635"/>
            <p:cNvSpPr>
              <a:spLocks noChangeShapeType="1"/>
            </p:cNvSpPr>
            <p:nvPr/>
          </p:nvSpPr>
          <p:spPr bwMode="auto">
            <a:xfrm>
              <a:off x="2509" y="3676"/>
              <a:ext cx="14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92" name="Line 636"/>
            <p:cNvSpPr>
              <a:spLocks noChangeShapeType="1"/>
            </p:cNvSpPr>
            <p:nvPr/>
          </p:nvSpPr>
          <p:spPr bwMode="auto">
            <a:xfrm>
              <a:off x="2509" y="3704"/>
              <a:ext cx="14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93" name="Line 637"/>
            <p:cNvSpPr>
              <a:spLocks noChangeShapeType="1"/>
            </p:cNvSpPr>
            <p:nvPr/>
          </p:nvSpPr>
          <p:spPr bwMode="auto">
            <a:xfrm>
              <a:off x="2747" y="3551"/>
              <a:ext cx="14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94" name="Line 638"/>
            <p:cNvSpPr>
              <a:spLocks noChangeShapeType="1"/>
            </p:cNvSpPr>
            <p:nvPr/>
          </p:nvSpPr>
          <p:spPr bwMode="auto">
            <a:xfrm>
              <a:off x="2747" y="3579"/>
              <a:ext cx="14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95" name="Line 639"/>
            <p:cNvSpPr>
              <a:spLocks noChangeShapeType="1"/>
            </p:cNvSpPr>
            <p:nvPr/>
          </p:nvSpPr>
          <p:spPr bwMode="auto">
            <a:xfrm>
              <a:off x="3056" y="3393"/>
              <a:ext cx="14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96" name="Line 640"/>
            <p:cNvSpPr>
              <a:spLocks noChangeShapeType="1"/>
            </p:cNvSpPr>
            <p:nvPr/>
          </p:nvSpPr>
          <p:spPr bwMode="auto">
            <a:xfrm>
              <a:off x="3056" y="3421"/>
              <a:ext cx="14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97" name="Line 641"/>
            <p:cNvSpPr>
              <a:spLocks noChangeShapeType="1"/>
            </p:cNvSpPr>
            <p:nvPr/>
          </p:nvSpPr>
          <p:spPr bwMode="auto">
            <a:xfrm>
              <a:off x="3056" y="3676"/>
              <a:ext cx="14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98" name="Line 642"/>
            <p:cNvSpPr>
              <a:spLocks noChangeShapeType="1"/>
            </p:cNvSpPr>
            <p:nvPr/>
          </p:nvSpPr>
          <p:spPr bwMode="auto">
            <a:xfrm>
              <a:off x="3056" y="3704"/>
              <a:ext cx="14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299" name="Line 643"/>
            <p:cNvSpPr>
              <a:spLocks noChangeShapeType="1"/>
            </p:cNvSpPr>
            <p:nvPr/>
          </p:nvSpPr>
          <p:spPr bwMode="auto">
            <a:xfrm>
              <a:off x="3305" y="3393"/>
              <a:ext cx="14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00" name="Line 644"/>
            <p:cNvSpPr>
              <a:spLocks noChangeShapeType="1"/>
            </p:cNvSpPr>
            <p:nvPr/>
          </p:nvSpPr>
          <p:spPr bwMode="auto">
            <a:xfrm>
              <a:off x="3305" y="3421"/>
              <a:ext cx="148"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01" name="Line 645"/>
            <p:cNvSpPr>
              <a:spLocks noChangeShapeType="1"/>
            </p:cNvSpPr>
            <p:nvPr/>
          </p:nvSpPr>
          <p:spPr bwMode="auto">
            <a:xfrm>
              <a:off x="3313" y="3659"/>
              <a:ext cx="142"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02" name="Line 646"/>
            <p:cNvSpPr>
              <a:spLocks noChangeShapeType="1"/>
            </p:cNvSpPr>
            <p:nvPr/>
          </p:nvSpPr>
          <p:spPr bwMode="auto">
            <a:xfrm>
              <a:off x="3313" y="3687"/>
              <a:ext cx="14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03" name="Line 647"/>
            <p:cNvSpPr>
              <a:spLocks noChangeShapeType="1"/>
            </p:cNvSpPr>
            <p:nvPr/>
          </p:nvSpPr>
          <p:spPr bwMode="auto">
            <a:xfrm>
              <a:off x="3636" y="3402"/>
              <a:ext cx="14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04" name="Line 648"/>
            <p:cNvSpPr>
              <a:spLocks noChangeShapeType="1"/>
            </p:cNvSpPr>
            <p:nvPr/>
          </p:nvSpPr>
          <p:spPr bwMode="auto">
            <a:xfrm>
              <a:off x="3636" y="3430"/>
              <a:ext cx="148"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05" name="Line 649"/>
            <p:cNvSpPr>
              <a:spLocks noChangeShapeType="1"/>
            </p:cNvSpPr>
            <p:nvPr/>
          </p:nvSpPr>
          <p:spPr bwMode="auto">
            <a:xfrm>
              <a:off x="3636" y="3680"/>
              <a:ext cx="14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06" name="Line 650"/>
            <p:cNvSpPr>
              <a:spLocks noChangeShapeType="1"/>
            </p:cNvSpPr>
            <p:nvPr/>
          </p:nvSpPr>
          <p:spPr bwMode="auto">
            <a:xfrm>
              <a:off x="3636" y="3708"/>
              <a:ext cx="148"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07" name="Line 651"/>
            <p:cNvSpPr>
              <a:spLocks noChangeShapeType="1"/>
            </p:cNvSpPr>
            <p:nvPr/>
          </p:nvSpPr>
          <p:spPr bwMode="auto">
            <a:xfrm>
              <a:off x="3897" y="3406"/>
              <a:ext cx="14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308" name="Line 652"/>
            <p:cNvSpPr>
              <a:spLocks noChangeShapeType="1"/>
            </p:cNvSpPr>
            <p:nvPr/>
          </p:nvSpPr>
          <p:spPr bwMode="auto">
            <a:xfrm>
              <a:off x="3897" y="3434"/>
              <a:ext cx="14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
        <p:nvSpPr>
          <p:cNvPr id="11275" name="Line 653"/>
          <p:cNvSpPr>
            <a:spLocks noChangeShapeType="1"/>
          </p:cNvSpPr>
          <p:nvPr/>
        </p:nvSpPr>
        <p:spPr bwMode="auto">
          <a:xfrm flipH="1" flipV="1">
            <a:off x="2640470" y="3476121"/>
            <a:ext cx="857250" cy="1474788"/>
          </a:xfrm>
          <a:prstGeom prst="line">
            <a:avLst/>
          </a:prstGeom>
          <a:noFill/>
          <a:ln w="50760">
            <a:solidFill>
              <a:srgbClr val="555555"/>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6" name="Line 654"/>
          <p:cNvSpPr>
            <a:spLocks noChangeShapeType="1"/>
          </p:cNvSpPr>
          <p:nvPr/>
        </p:nvSpPr>
        <p:spPr bwMode="auto">
          <a:xfrm flipV="1">
            <a:off x="3618370" y="3534861"/>
            <a:ext cx="3052762" cy="1468437"/>
          </a:xfrm>
          <a:prstGeom prst="line">
            <a:avLst/>
          </a:prstGeom>
          <a:noFill/>
          <a:ln w="50760">
            <a:solidFill>
              <a:srgbClr val="555555"/>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7" name="Line 655"/>
          <p:cNvSpPr>
            <a:spLocks noChangeShapeType="1"/>
          </p:cNvSpPr>
          <p:nvPr/>
        </p:nvSpPr>
        <p:spPr bwMode="auto">
          <a:xfrm flipV="1">
            <a:off x="4427995" y="3507872"/>
            <a:ext cx="173039" cy="1508124"/>
          </a:xfrm>
          <a:prstGeom prst="line">
            <a:avLst/>
          </a:prstGeom>
          <a:noFill/>
          <a:ln w="50760">
            <a:solidFill>
              <a:srgbClr val="B2B2B2"/>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8" name="Line 656"/>
          <p:cNvSpPr>
            <a:spLocks noChangeShapeType="1"/>
          </p:cNvSpPr>
          <p:nvPr/>
        </p:nvSpPr>
        <p:spPr bwMode="auto">
          <a:xfrm flipH="1" flipV="1">
            <a:off x="5247147" y="3474536"/>
            <a:ext cx="833437" cy="1482725"/>
          </a:xfrm>
          <a:prstGeom prst="line">
            <a:avLst/>
          </a:prstGeom>
          <a:noFill/>
          <a:ln w="50760">
            <a:solidFill>
              <a:srgbClr val="C09C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9" name="Rectangle 657"/>
          <p:cNvSpPr>
            <a:spLocks noChangeArrowheads="1"/>
          </p:cNvSpPr>
          <p:nvPr/>
        </p:nvSpPr>
        <p:spPr bwMode="auto">
          <a:xfrm>
            <a:off x="1299551" y="4890586"/>
            <a:ext cx="1410385" cy="57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ctr" eaLnBrk="1" hangingPunct="1">
              <a:lnSpc>
                <a:spcPct val="87000"/>
              </a:lnSpc>
              <a:buClrTx/>
              <a:buFontTx/>
              <a:buNone/>
            </a:pPr>
            <a:r>
              <a:rPr lang="en-US" altLang="en-US" sz="1800" b="0" dirty="0">
                <a:solidFill>
                  <a:schemeClr val="tx1"/>
                </a:solidFill>
                <a:latin typeface="+mn-lt"/>
              </a:rPr>
              <a:t>Reusable</a:t>
            </a:r>
          </a:p>
          <a:p>
            <a:pPr algn="ctr" eaLnBrk="1" hangingPunct="1">
              <a:lnSpc>
                <a:spcPct val="87000"/>
              </a:lnSpc>
              <a:buClrTx/>
              <a:buFontTx/>
              <a:buNone/>
            </a:pPr>
            <a:r>
              <a:rPr lang="en-US" altLang="en-US" sz="1800" b="0" dirty="0">
                <a:solidFill>
                  <a:schemeClr val="tx1"/>
                </a:solidFill>
                <a:latin typeface="+mn-lt"/>
              </a:rPr>
              <a:t>Components</a:t>
            </a:r>
          </a:p>
        </p:txBody>
      </p:sp>
      <p:sp>
        <p:nvSpPr>
          <p:cNvPr id="11280" name="Line 658"/>
          <p:cNvSpPr>
            <a:spLocks noChangeShapeType="1"/>
          </p:cNvSpPr>
          <p:nvPr/>
        </p:nvSpPr>
        <p:spPr bwMode="auto">
          <a:xfrm flipV="1">
            <a:off x="6283784" y="3595184"/>
            <a:ext cx="1274763" cy="1808162"/>
          </a:xfrm>
          <a:prstGeom prst="line">
            <a:avLst/>
          </a:prstGeom>
          <a:noFill/>
          <a:ln w="50760">
            <a:solidFill>
              <a:srgbClr val="C09C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1" name="Line 659"/>
          <p:cNvSpPr>
            <a:spLocks noChangeShapeType="1"/>
          </p:cNvSpPr>
          <p:nvPr/>
        </p:nvSpPr>
        <p:spPr bwMode="auto">
          <a:xfrm flipV="1">
            <a:off x="5089982" y="3563434"/>
            <a:ext cx="2317750" cy="1409700"/>
          </a:xfrm>
          <a:prstGeom prst="line">
            <a:avLst/>
          </a:prstGeom>
          <a:noFill/>
          <a:ln w="50760">
            <a:solidFill>
              <a:srgbClr val="262673"/>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p:txBody>
          <a:bodyPr>
            <a:normAutofit fontScale="90000"/>
          </a:bodyPr>
          <a:lstStyle/>
          <a:p>
            <a:r>
              <a:rPr lang="en-US" altLang="en-US" dirty="0" smtClean="0"/>
              <a:t>Visual Modeling </a:t>
            </a:r>
            <a:br>
              <a:rPr lang="en-US" altLang="en-US" dirty="0" smtClean="0"/>
            </a:br>
            <a:r>
              <a:rPr lang="en-US" altLang="en-US" dirty="0" smtClean="0"/>
              <a:t>Promotes Reuse</a:t>
            </a:r>
            <a:endParaRPr lang="en-US" dirty="0"/>
          </a:p>
        </p:txBody>
      </p:sp>
      <p:sp>
        <p:nvSpPr>
          <p:cNvPr id="661" name="Footer Placeholder 3"/>
          <p:cNvSpPr>
            <a:spLocks noGrp="1"/>
          </p:cNvSpPr>
          <p:nvPr>
            <p:ph type="ftr" sz="quarter" idx="11"/>
          </p:nvPr>
        </p:nvSpPr>
        <p:spPr/>
        <p:txBody>
          <a:bodyPr/>
          <a:lstStyle/>
          <a:p>
            <a:r>
              <a:rPr lang="en-US" smtClean="0"/>
              <a:t>Copyright © 1997 by Rational Software Corporation</a:t>
            </a:r>
          </a:p>
          <a:p>
            <a:endParaRPr lang="en-US" dirty="0"/>
          </a:p>
        </p:txBody>
      </p:sp>
      <p:sp>
        <p:nvSpPr>
          <p:cNvPr id="3" name="Rectangle 2"/>
          <p:cNvSpPr/>
          <p:nvPr/>
        </p:nvSpPr>
        <p:spPr>
          <a:xfrm>
            <a:off x="1113234" y="1828800"/>
            <a:ext cx="7514035" cy="1905000"/>
          </a:xfrm>
          <a:custGeom>
            <a:avLst/>
            <a:gdLst>
              <a:gd name="connsiteX0" fmla="*/ 0 w 7514035"/>
              <a:gd name="connsiteY0" fmla="*/ 0 h 1892826"/>
              <a:gd name="connsiteX1" fmla="*/ 7514035 w 7514035"/>
              <a:gd name="connsiteY1" fmla="*/ 0 h 1892826"/>
              <a:gd name="connsiteX2" fmla="*/ 7514035 w 7514035"/>
              <a:gd name="connsiteY2" fmla="*/ 1892826 h 1892826"/>
              <a:gd name="connsiteX3" fmla="*/ 0 w 7514035"/>
              <a:gd name="connsiteY3" fmla="*/ 1892826 h 1892826"/>
              <a:gd name="connsiteX4" fmla="*/ 0 w 7514035"/>
              <a:gd name="connsiteY4" fmla="*/ 0 h 1892826"/>
              <a:gd name="connsiteX0" fmla="*/ 0 w 7514035"/>
              <a:gd name="connsiteY0" fmla="*/ 12174 h 1905000"/>
              <a:gd name="connsiteX1" fmla="*/ 1644480 w 7514035"/>
              <a:gd name="connsiteY1" fmla="*/ 0 h 1905000"/>
              <a:gd name="connsiteX2" fmla="*/ 7514035 w 7514035"/>
              <a:gd name="connsiteY2" fmla="*/ 12174 h 1905000"/>
              <a:gd name="connsiteX3" fmla="*/ 7514035 w 7514035"/>
              <a:gd name="connsiteY3" fmla="*/ 1905000 h 1905000"/>
              <a:gd name="connsiteX4" fmla="*/ 0 w 7514035"/>
              <a:gd name="connsiteY4" fmla="*/ 1905000 h 1905000"/>
              <a:gd name="connsiteX5" fmla="*/ 0 w 7514035"/>
              <a:gd name="connsiteY5" fmla="*/ 12174 h 1905000"/>
              <a:gd name="connsiteX0" fmla="*/ 0 w 7514035"/>
              <a:gd name="connsiteY0" fmla="*/ 12174 h 1905000"/>
              <a:gd name="connsiteX1" fmla="*/ 1644480 w 7514035"/>
              <a:gd name="connsiteY1" fmla="*/ 0 h 1905000"/>
              <a:gd name="connsiteX2" fmla="*/ 7514035 w 7514035"/>
              <a:gd name="connsiteY2" fmla="*/ 12174 h 1905000"/>
              <a:gd name="connsiteX3" fmla="*/ 7514035 w 7514035"/>
              <a:gd name="connsiteY3" fmla="*/ 1905000 h 1905000"/>
              <a:gd name="connsiteX4" fmla="*/ 0 w 7514035"/>
              <a:gd name="connsiteY4" fmla="*/ 1905000 h 1905000"/>
              <a:gd name="connsiteX5" fmla="*/ 91440 w 7514035"/>
              <a:gd name="connsiteY5" fmla="*/ 103614 h 1905000"/>
              <a:gd name="connsiteX0" fmla="*/ 24674 w 7538709"/>
              <a:gd name="connsiteY0" fmla="*/ 12174 h 1905000"/>
              <a:gd name="connsiteX1" fmla="*/ 1669154 w 7538709"/>
              <a:gd name="connsiteY1" fmla="*/ 0 h 1905000"/>
              <a:gd name="connsiteX2" fmla="*/ 7538709 w 7538709"/>
              <a:gd name="connsiteY2" fmla="*/ 12174 h 1905000"/>
              <a:gd name="connsiteX3" fmla="*/ 7538709 w 7538709"/>
              <a:gd name="connsiteY3" fmla="*/ 1905000 h 1905000"/>
              <a:gd name="connsiteX4" fmla="*/ 24674 w 7538709"/>
              <a:gd name="connsiteY4" fmla="*/ 1905000 h 1905000"/>
              <a:gd name="connsiteX5" fmla="*/ 0 w 7538709"/>
              <a:gd name="connsiteY5" fmla="*/ 335843 h 1905000"/>
              <a:gd name="connsiteX0" fmla="*/ 0 w 7514035"/>
              <a:gd name="connsiteY0" fmla="*/ 12174 h 1905000"/>
              <a:gd name="connsiteX1" fmla="*/ 1644480 w 7514035"/>
              <a:gd name="connsiteY1" fmla="*/ 0 h 1905000"/>
              <a:gd name="connsiteX2" fmla="*/ 7514035 w 7514035"/>
              <a:gd name="connsiteY2" fmla="*/ 12174 h 1905000"/>
              <a:gd name="connsiteX3" fmla="*/ 7514035 w 7514035"/>
              <a:gd name="connsiteY3" fmla="*/ 1905000 h 1905000"/>
              <a:gd name="connsiteX4" fmla="*/ 0 w 7514035"/>
              <a:gd name="connsiteY4" fmla="*/ 1905000 h 1905000"/>
              <a:gd name="connsiteX5" fmla="*/ 18869 w 7514035"/>
              <a:gd name="connsiteY5" fmla="*/ 248757 h 1905000"/>
              <a:gd name="connsiteX0" fmla="*/ 0 w 7514035"/>
              <a:gd name="connsiteY0" fmla="*/ 12174 h 1905000"/>
              <a:gd name="connsiteX1" fmla="*/ 1644480 w 7514035"/>
              <a:gd name="connsiteY1" fmla="*/ 0 h 1905000"/>
              <a:gd name="connsiteX2" fmla="*/ 7514035 w 7514035"/>
              <a:gd name="connsiteY2" fmla="*/ 12174 h 1905000"/>
              <a:gd name="connsiteX3" fmla="*/ 7514035 w 7514035"/>
              <a:gd name="connsiteY3" fmla="*/ 1905000 h 1905000"/>
              <a:gd name="connsiteX4" fmla="*/ 0 w 7514035"/>
              <a:gd name="connsiteY4" fmla="*/ 1905000 h 1905000"/>
              <a:gd name="connsiteX5" fmla="*/ 208 w 7514035"/>
              <a:gd name="connsiteY5" fmla="*/ 12381 h 1905000"/>
              <a:gd name="connsiteX0" fmla="*/ 556530 w 8070565"/>
              <a:gd name="connsiteY0" fmla="*/ 42297 h 1935123"/>
              <a:gd name="connsiteX1" fmla="*/ 2201010 w 8070565"/>
              <a:gd name="connsiteY1" fmla="*/ 30123 h 1935123"/>
              <a:gd name="connsiteX2" fmla="*/ 8070565 w 8070565"/>
              <a:gd name="connsiteY2" fmla="*/ 42297 h 1935123"/>
              <a:gd name="connsiteX3" fmla="*/ 8070565 w 8070565"/>
              <a:gd name="connsiteY3" fmla="*/ 1935123 h 1935123"/>
              <a:gd name="connsiteX4" fmla="*/ 556530 w 8070565"/>
              <a:gd name="connsiteY4" fmla="*/ 1935123 h 1935123"/>
              <a:gd name="connsiteX5" fmla="*/ 556749 w 8070565"/>
              <a:gd name="connsiteY5" fmla="*/ 179413 h 1935123"/>
              <a:gd name="connsiteX6" fmla="*/ 556738 w 8070565"/>
              <a:gd name="connsiteY6" fmla="*/ 42504 h 1935123"/>
              <a:gd name="connsiteX0" fmla="*/ 556530 w 8070565"/>
              <a:gd name="connsiteY0" fmla="*/ 42297 h 1935123"/>
              <a:gd name="connsiteX1" fmla="*/ 2201010 w 8070565"/>
              <a:gd name="connsiteY1" fmla="*/ 30123 h 1935123"/>
              <a:gd name="connsiteX2" fmla="*/ 8070565 w 8070565"/>
              <a:gd name="connsiteY2" fmla="*/ 42297 h 1935123"/>
              <a:gd name="connsiteX3" fmla="*/ 8070565 w 8070565"/>
              <a:gd name="connsiteY3" fmla="*/ 1935123 h 1935123"/>
              <a:gd name="connsiteX4" fmla="*/ 556530 w 8070565"/>
              <a:gd name="connsiteY4" fmla="*/ 1935123 h 1935123"/>
              <a:gd name="connsiteX5" fmla="*/ 556749 w 8070565"/>
              <a:gd name="connsiteY5" fmla="*/ 179413 h 1935123"/>
              <a:gd name="connsiteX6" fmla="*/ 556738 w 8070565"/>
              <a:gd name="connsiteY6" fmla="*/ 42504 h 1935123"/>
              <a:gd name="connsiteX0" fmla="*/ 0 w 7514035"/>
              <a:gd name="connsiteY0" fmla="*/ 42297 h 1935123"/>
              <a:gd name="connsiteX1" fmla="*/ 1644480 w 7514035"/>
              <a:gd name="connsiteY1" fmla="*/ 30123 h 1935123"/>
              <a:gd name="connsiteX2" fmla="*/ 7514035 w 7514035"/>
              <a:gd name="connsiteY2" fmla="*/ 42297 h 1935123"/>
              <a:gd name="connsiteX3" fmla="*/ 7514035 w 7514035"/>
              <a:gd name="connsiteY3" fmla="*/ 1935123 h 1935123"/>
              <a:gd name="connsiteX4" fmla="*/ 0 w 7514035"/>
              <a:gd name="connsiteY4" fmla="*/ 1935123 h 1935123"/>
              <a:gd name="connsiteX5" fmla="*/ 219 w 7514035"/>
              <a:gd name="connsiteY5" fmla="*/ 179413 h 1935123"/>
              <a:gd name="connsiteX6" fmla="*/ 208 w 7514035"/>
              <a:gd name="connsiteY6" fmla="*/ 42504 h 1935123"/>
              <a:gd name="connsiteX0" fmla="*/ 11348 w 7525383"/>
              <a:gd name="connsiteY0" fmla="*/ 12174 h 1905000"/>
              <a:gd name="connsiteX1" fmla="*/ 1655828 w 7525383"/>
              <a:gd name="connsiteY1" fmla="*/ 0 h 1905000"/>
              <a:gd name="connsiteX2" fmla="*/ 7525383 w 7525383"/>
              <a:gd name="connsiteY2" fmla="*/ 12174 h 1905000"/>
              <a:gd name="connsiteX3" fmla="*/ 7525383 w 7525383"/>
              <a:gd name="connsiteY3" fmla="*/ 1905000 h 1905000"/>
              <a:gd name="connsiteX4" fmla="*/ 11348 w 7525383"/>
              <a:gd name="connsiteY4" fmla="*/ 1905000 h 1905000"/>
              <a:gd name="connsiteX5" fmla="*/ 11567 w 7525383"/>
              <a:gd name="connsiteY5" fmla="*/ 149290 h 1905000"/>
              <a:gd name="connsiteX6" fmla="*/ 167066 w 7525383"/>
              <a:gd name="connsiteY6" fmla="*/ 267418 h 1905000"/>
              <a:gd name="connsiteX0" fmla="*/ 11348 w 7525383"/>
              <a:gd name="connsiteY0" fmla="*/ 12174 h 1905000"/>
              <a:gd name="connsiteX1" fmla="*/ 1655828 w 7525383"/>
              <a:gd name="connsiteY1" fmla="*/ 0 h 1905000"/>
              <a:gd name="connsiteX2" fmla="*/ 7525383 w 7525383"/>
              <a:gd name="connsiteY2" fmla="*/ 12174 h 1905000"/>
              <a:gd name="connsiteX3" fmla="*/ 7525383 w 7525383"/>
              <a:gd name="connsiteY3" fmla="*/ 1905000 h 1905000"/>
              <a:gd name="connsiteX4" fmla="*/ 11348 w 7525383"/>
              <a:gd name="connsiteY4" fmla="*/ 1905000 h 1905000"/>
              <a:gd name="connsiteX5" fmla="*/ 11567 w 7525383"/>
              <a:gd name="connsiteY5" fmla="*/ 149290 h 1905000"/>
              <a:gd name="connsiteX0" fmla="*/ 0 w 7514035"/>
              <a:gd name="connsiteY0" fmla="*/ 12174 h 1905000"/>
              <a:gd name="connsiteX1" fmla="*/ 1644480 w 7514035"/>
              <a:gd name="connsiteY1" fmla="*/ 0 h 1905000"/>
              <a:gd name="connsiteX2" fmla="*/ 7514035 w 7514035"/>
              <a:gd name="connsiteY2" fmla="*/ 12174 h 1905000"/>
              <a:gd name="connsiteX3" fmla="*/ 7514035 w 7514035"/>
              <a:gd name="connsiteY3" fmla="*/ 1905000 h 1905000"/>
              <a:gd name="connsiteX4" fmla="*/ 0 w 7514035"/>
              <a:gd name="connsiteY4" fmla="*/ 1905000 h 1905000"/>
              <a:gd name="connsiteX5" fmla="*/ 219 w 7514035"/>
              <a:gd name="connsiteY5" fmla="*/ 149290 h 1905000"/>
              <a:gd name="connsiteX0" fmla="*/ 1644480 w 7514035"/>
              <a:gd name="connsiteY0" fmla="*/ 0 h 1905000"/>
              <a:gd name="connsiteX1" fmla="*/ 7514035 w 7514035"/>
              <a:gd name="connsiteY1" fmla="*/ 12174 h 1905000"/>
              <a:gd name="connsiteX2" fmla="*/ 7514035 w 7514035"/>
              <a:gd name="connsiteY2" fmla="*/ 1905000 h 1905000"/>
              <a:gd name="connsiteX3" fmla="*/ 0 w 7514035"/>
              <a:gd name="connsiteY3" fmla="*/ 1905000 h 1905000"/>
              <a:gd name="connsiteX4" fmla="*/ 219 w 7514035"/>
              <a:gd name="connsiteY4" fmla="*/ 149290 h 190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14035" h="1905000">
                <a:moveTo>
                  <a:pt x="1644480" y="0"/>
                </a:moveTo>
                <a:lnTo>
                  <a:pt x="7514035" y="12174"/>
                </a:lnTo>
                <a:lnTo>
                  <a:pt x="7514035" y="1905000"/>
                </a:lnTo>
                <a:lnTo>
                  <a:pt x="0" y="1905000"/>
                </a:lnTo>
                <a:lnTo>
                  <a:pt x="219" y="149290"/>
                </a:lnTo>
              </a:path>
            </a:pathLst>
          </a:cu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2" name="Rectangle 623"/>
          <p:cNvSpPr>
            <a:spLocks noChangeArrowheads="1"/>
          </p:cNvSpPr>
          <p:nvPr/>
        </p:nvSpPr>
        <p:spPr bwMode="auto">
          <a:xfrm>
            <a:off x="922675" y="1675780"/>
            <a:ext cx="1818317" cy="330388"/>
          </a:xfrm>
          <a:prstGeom prst="rect">
            <a:avLst/>
          </a:prstGeom>
          <a:noFill/>
          <a:ln w="9525">
            <a:noFill/>
            <a:round/>
            <a:headEnd/>
            <a:tailEnd/>
          </a:ln>
          <a:extLst>
            <a:ext uri="{909E8E84-426E-40DD-AFC4-6F175D3DCCD1}">
              <a14:hiddenFill xmlns:a14="http://schemas.microsoft.com/office/drawing/2010/main">
                <a:solidFill>
                  <a:srgbClr val="FFFFFF"/>
                </a:solidFill>
              </a14:hiddenFill>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ctr" eaLnBrk="1" hangingPunct="1">
              <a:lnSpc>
                <a:spcPct val="87000"/>
              </a:lnSpc>
              <a:buClrTx/>
              <a:buFontTx/>
              <a:buNone/>
            </a:pPr>
            <a:r>
              <a:rPr lang="en-US" altLang="en-US" sz="1800" b="0" dirty="0">
                <a:solidFill>
                  <a:schemeClr val="tx1"/>
                </a:solidFill>
                <a:latin typeface="+mn-lt"/>
              </a:rPr>
              <a:t>Multiple Systems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What is the UML?</a:t>
            </a:r>
            <a:endParaRPr lang="en-US" dirty="0"/>
          </a:p>
        </p:txBody>
      </p:sp>
      <p:sp>
        <p:nvSpPr>
          <p:cNvPr id="5" name="Content Placeholder 4"/>
          <p:cNvSpPr>
            <a:spLocks noGrp="1"/>
          </p:cNvSpPr>
          <p:nvPr>
            <p:ph idx="1"/>
          </p:nvPr>
        </p:nvSpPr>
        <p:spPr/>
        <p:txBody>
          <a:bodyPr>
            <a:normAutofit fontScale="55000" lnSpcReduction="20000"/>
          </a:bodyPr>
          <a:lstStyle/>
          <a:p>
            <a:r>
              <a:rPr lang="en-US" altLang="en-US" smtClean="0"/>
              <a:t>UML stands for Unified Modeling Language</a:t>
            </a:r>
          </a:p>
          <a:p>
            <a:r>
              <a:rPr lang="en-US" altLang="en-US" smtClean="0"/>
              <a:t>The UML combines the best of the best from</a:t>
            </a:r>
          </a:p>
          <a:p>
            <a:pPr lvl="1"/>
            <a:r>
              <a:rPr lang="en-US" altLang="en-US" smtClean="0"/>
              <a:t>Data Modeling concepts (Entity Relationship Diagrams)</a:t>
            </a:r>
          </a:p>
          <a:p>
            <a:pPr lvl="1"/>
            <a:r>
              <a:rPr lang="en-US" altLang="en-US" smtClean="0"/>
              <a:t>Business Modeling (work flow)</a:t>
            </a:r>
          </a:p>
          <a:p>
            <a:pPr lvl="1"/>
            <a:r>
              <a:rPr lang="en-US" altLang="en-US" smtClean="0"/>
              <a:t>Object Modeling </a:t>
            </a:r>
          </a:p>
          <a:p>
            <a:pPr lvl="1"/>
            <a:r>
              <a:rPr lang="en-US" altLang="en-US" smtClean="0"/>
              <a:t>Component Modeling</a:t>
            </a:r>
          </a:p>
          <a:p>
            <a:r>
              <a:rPr lang="en-US" altLang="en-US" smtClean="0"/>
              <a:t>The UML is the standard language for visualizing, specifying, constructing, and documenting the artifacts of a software-intensive system</a:t>
            </a:r>
          </a:p>
          <a:p>
            <a:r>
              <a:rPr lang="en-US" altLang="en-US" smtClean="0"/>
              <a:t> It can be used with all processes, throughout the development life cycle, and across different implementation technologies</a:t>
            </a:r>
            <a:endParaRPr lang="en-US" altLang="en-US" dirty="0"/>
          </a:p>
        </p:txBody>
      </p:sp>
      <p:sp>
        <p:nvSpPr>
          <p:cNvPr id="6" name="Footer Placeholder 3"/>
          <p:cNvSpPr>
            <a:spLocks noGrp="1"/>
          </p:cNvSpPr>
          <p:nvPr>
            <p:ph type="ftr" sz="quarter" idx="11"/>
          </p:nvPr>
        </p:nvSpPr>
        <p:spPr/>
        <p:txBody>
          <a:bodyPr/>
          <a:lstStyle/>
          <a:p>
            <a:r>
              <a:rPr lang="en-US" smtClean="0"/>
              <a:t>Copyright © 1997 by Rational Software Corporation</a:t>
            </a:r>
          </a:p>
          <a:p>
            <a:endParaRPr lang="en-US"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90600" y="2335284"/>
            <a:ext cx="8518252" cy="3457434"/>
          </a:xfrm>
          <a:prstGeom prst="rect">
            <a:avLst/>
          </a:prstGeom>
        </p:spPr>
      </p:pic>
      <p:sp>
        <p:nvSpPr>
          <p:cNvPr id="13315" name="Rectangle 2"/>
          <p:cNvSpPr>
            <a:spLocks noChangeArrowheads="1"/>
          </p:cNvSpPr>
          <p:nvPr/>
        </p:nvSpPr>
        <p:spPr bwMode="auto">
          <a:xfrm>
            <a:off x="3133725" y="6223000"/>
            <a:ext cx="28765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ctr" eaLnBrk="1" hangingPunct="1">
              <a:buClrTx/>
              <a:buFontTx/>
              <a:buNone/>
            </a:pPr>
            <a:r>
              <a:rPr lang="en-US" altLang="en-US" sz="1000">
                <a:solidFill>
                  <a:srgbClr val="FFFFFF"/>
                </a:solidFill>
                <a:latin typeface="Arial" panose="020B0604020202020204" pitchFamily="34" charset="0"/>
              </a:rPr>
              <a:t>Copyright © 1997 by Rational Software Corporation</a:t>
            </a:r>
          </a:p>
          <a:p>
            <a:pPr algn="ctr" eaLnBrk="1" hangingPunct="1">
              <a:buClrTx/>
              <a:buFontTx/>
              <a:buNone/>
            </a:pPr>
            <a:endParaRPr lang="en-US" altLang="en-US" sz="1000">
              <a:solidFill>
                <a:srgbClr val="FFFFFF"/>
              </a:solidFill>
              <a:latin typeface="Arial" panose="020B0604020202020204" pitchFamily="34" charset="0"/>
            </a:endParaRPr>
          </a:p>
        </p:txBody>
      </p:sp>
      <p:sp>
        <p:nvSpPr>
          <p:cNvPr id="13317" name="Text Box 4"/>
          <p:cNvSpPr txBox="1">
            <a:spLocks noChangeArrowheads="1"/>
          </p:cNvSpPr>
          <p:nvPr/>
        </p:nvSpPr>
        <p:spPr bwMode="auto">
          <a:xfrm>
            <a:off x="1143002" y="-304800"/>
            <a:ext cx="7116763"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55440" tIns="22320" rIns="55440" bIns="2232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buClrTx/>
              <a:buFontTx/>
              <a:buNone/>
            </a:pPr>
            <a:r>
              <a:rPr lang="en-US" altLang="en-US" sz="4400" dirty="0">
                <a:solidFill>
                  <a:srgbClr val="3333CC"/>
                </a:solidFill>
              </a:rPr>
              <a:t/>
            </a:r>
            <a:br>
              <a:rPr lang="en-US" altLang="en-US" sz="4400" dirty="0">
                <a:solidFill>
                  <a:srgbClr val="3333CC"/>
                </a:solidFill>
              </a:rPr>
            </a:br>
            <a:endParaRPr lang="en-US" altLang="en-US" sz="3600" b="0" dirty="0">
              <a:solidFill>
                <a:srgbClr val="3333CC"/>
              </a:solidFill>
            </a:endParaRPr>
          </a:p>
        </p:txBody>
      </p:sp>
      <p:sp>
        <p:nvSpPr>
          <p:cNvPr id="4" name="Title 3"/>
          <p:cNvSpPr>
            <a:spLocks noGrp="1"/>
          </p:cNvSpPr>
          <p:nvPr>
            <p:ph type="title"/>
          </p:nvPr>
        </p:nvSpPr>
        <p:spPr/>
        <p:txBody>
          <a:bodyPr>
            <a:normAutofit/>
          </a:bodyPr>
          <a:lstStyle/>
          <a:p>
            <a:r>
              <a:rPr lang="en-US" dirty="0"/>
              <a:t>History of the </a:t>
            </a:r>
            <a:r>
              <a:rPr lang="en-US" dirty="0" smtClean="0"/>
              <a:t>UML</a:t>
            </a:r>
            <a:endParaRPr lang="en-US" dirty="0"/>
          </a:p>
        </p:txBody>
      </p:sp>
      <p:sp>
        <p:nvSpPr>
          <p:cNvPr id="7" name="TextBox 6"/>
          <p:cNvSpPr txBox="1"/>
          <p:nvPr/>
        </p:nvSpPr>
        <p:spPr>
          <a:xfrm>
            <a:off x="2069001" y="1671936"/>
            <a:ext cx="5801332" cy="461665"/>
          </a:xfrm>
          <a:prstGeom prst="rect">
            <a:avLst/>
          </a:prstGeom>
          <a:noFill/>
        </p:spPr>
        <p:txBody>
          <a:bodyPr wrap="none" rtlCol="0">
            <a:spAutoFit/>
          </a:bodyPr>
          <a:lstStyle/>
          <a:p>
            <a:r>
              <a:rPr lang="en-US" altLang="en-US" b="0" dirty="0">
                <a:solidFill>
                  <a:schemeClr val="tx1"/>
                </a:solidFill>
                <a:latin typeface="+mn-lt"/>
              </a:rPr>
              <a:t>November 1997, UML approved by the OMG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extLst>
              <p:ext uri="{D42A27DB-BD31-4B8C-83A1-F6EECF244321}">
                <p14:modId xmlns:p14="http://schemas.microsoft.com/office/powerpoint/2010/main" val="1201703237"/>
              </p:ext>
            </p:extLst>
          </p:nvPr>
        </p:nvGraphicFramePr>
        <p:xfrm>
          <a:off x="3708400" y="2782888"/>
          <a:ext cx="2520950" cy="2017712"/>
        </p:xfrm>
        <a:graphic>
          <a:graphicData uri="http://schemas.openxmlformats.org/presentationml/2006/ole">
            <mc:AlternateContent xmlns:mc="http://schemas.openxmlformats.org/markup-compatibility/2006">
              <mc:Choice xmlns:v="urn:schemas-microsoft-com:vml" Requires="v">
                <p:oleObj spid="_x0000_s1058" r:id="rId4" imgW="1909025" imgH="1909025" progId="">
                  <p:embed/>
                </p:oleObj>
              </mc:Choice>
              <mc:Fallback>
                <p:oleObj r:id="rId4" imgW="1909025" imgH="1909025"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2782888"/>
                        <a:ext cx="2520950" cy="20177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 name="Rectangle 5"/>
          <p:cNvSpPr>
            <a:spLocks noChangeArrowheads="1"/>
          </p:cNvSpPr>
          <p:nvPr/>
        </p:nvSpPr>
        <p:spPr bwMode="auto">
          <a:xfrm>
            <a:off x="2540000" y="3527427"/>
            <a:ext cx="804450" cy="3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9000"/>
              </a:lnSpc>
              <a:buClrTx/>
              <a:buFontTx/>
              <a:buNone/>
            </a:pPr>
            <a:r>
              <a:rPr lang="en-US" altLang="en-US" sz="1600" b="0">
                <a:solidFill>
                  <a:srgbClr val="19194D"/>
                </a:solidFill>
                <a:latin typeface="+mn-lt"/>
              </a:rPr>
              <a:t>Classes</a:t>
            </a:r>
          </a:p>
        </p:txBody>
      </p:sp>
      <p:sp>
        <p:nvSpPr>
          <p:cNvPr id="1031" name="Rectangle 6"/>
          <p:cNvSpPr>
            <a:spLocks noChangeArrowheads="1"/>
          </p:cNvSpPr>
          <p:nvPr/>
        </p:nvSpPr>
        <p:spPr bwMode="auto">
          <a:xfrm>
            <a:off x="6329363" y="3659190"/>
            <a:ext cx="2219902" cy="3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9000"/>
              </a:lnSpc>
              <a:buClrTx/>
              <a:buFontTx/>
              <a:buNone/>
            </a:pPr>
            <a:r>
              <a:rPr lang="en-US" altLang="en-US" sz="1600" b="0">
                <a:solidFill>
                  <a:srgbClr val="19194D"/>
                </a:solidFill>
                <a:latin typeface="+mn-lt"/>
              </a:rPr>
              <a:t>application partitioning</a:t>
            </a:r>
          </a:p>
        </p:txBody>
      </p:sp>
      <p:sp>
        <p:nvSpPr>
          <p:cNvPr id="1032" name="Rectangle 7"/>
          <p:cNvSpPr>
            <a:spLocks noChangeArrowheads="1"/>
          </p:cNvSpPr>
          <p:nvPr/>
        </p:nvSpPr>
        <p:spPr bwMode="auto">
          <a:xfrm>
            <a:off x="3421064" y="2163765"/>
            <a:ext cx="1610761" cy="3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9000"/>
              </a:lnSpc>
              <a:buClrTx/>
              <a:buFontTx/>
              <a:buNone/>
            </a:pPr>
            <a:r>
              <a:rPr lang="en-US" altLang="en-US" sz="1600" b="0">
                <a:solidFill>
                  <a:srgbClr val="19194D"/>
                </a:solidFill>
                <a:latin typeface="+mn-lt"/>
              </a:rPr>
              <a:t>Business Objects</a:t>
            </a:r>
          </a:p>
        </p:txBody>
      </p:sp>
      <p:sp>
        <p:nvSpPr>
          <p:cNvPr id="1033" name="Rectangle 8"/>
          <p:cNvSpPr>
            <a:spLocks noChangeArrowheads="1"/>
          </p:cNvSpPr>
          <p:nvPr/>
        </p:nvSpPr>
        <p:spPr bwMode="auto">
          <a:xfrm>
            <a:off x="5743576" y="1922465"/>
            <a:ext cx="1321386" cy="3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9000"/>
              </a:lnSpc>
              <a:buClrTx/>
              <a:buFontTx/>
              <a:buNone/>
            </a:pPr>
            <a:r>
              <a:rPr lang="en-US" altLang="en-US" sz="1600" b="0">
                <a:solidFill>
                  <a:srgbClr val="19194D"/>
                </a:solidFill>
                <a:latin typeface="+mn-lt"/>
              </a:rPr>
              <a:t>Relationships</a:t>
            </a:r>
          </a:p>
        </p:txBody>
      </p:sp>
      <p:sp>
        <p:nvSpPr>
          <p:cNvPr id="1034" name="Rectangle 9"/>
          <p:cNvSpPr>
            <a:spLocks noChangeArrowheads="1"/>
          </p:cNvSpPr>
          <p:nvPr/>
        </p:nvSpPr>
        <p:spPr bwMode="auto">
          <a:xfrm>
            <a:off x="5405439" y="5683252"/>
            <a:ext cx="1615569" cy="3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9000"/>
              </a:lnSpc>
              <a:buClrTx/>
              <a:buFontTx/>
              <a:buNone/>
            </a:pPr>
            <a:r>
              <a:rPr lang="en-US" altLang="en-US" sz="1600" b="0">
                <a:solidFill>
                  <a:srgbClr val="19194D"/>
                </a:solidFill>
                <a:latin typeface="+mn-lt"/>
              </a:rPr>
              <a:t>Business Process</a:t>
            </a:r>
          </a:p>
        </p:txBody>
      </p:sp>
      <p:sp>
        <p:nvSpPr>
          <p:cNvPr id="1035" name="Rectangle 10"/>
          <p:cNvSpPr>
            <a:spLocks noChangeArrowheads="1"/>
          </p:cNvSpPr>
          <p:nvPr/>
        </p:nvSpPr>
        <p:spPr bwMode="auto">
          <a:xfrm>
            <a:off x="1828800" y="2090740"/>
            <a:ext cx="839716" cy="3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9000"/>
              </a:lnSpc>
              <a:buClrTx/>
              <a:buFontTx/>
              <a:buNone/>
            </a:pPr>
            <a:r>
              <a:rPr lang="en-US" altLang="en-US" sz="1600" b="0" dirty="0">
                <a:solidFill>
                  <a:srgbClr val="062216"/>
                </a:solidFill>
                <a:latin typeface="+mn-lt"/>
              </a:rPr>
              <a:t>Objects</a:t>
            </a:r>
          </a:p>
        </p:txBody>
      </p:sp>
      <p:sp>
        <p:nvSpPr>
          <p:cNvPr id="1036" name="Rectangle 11"/>
          <p:cNvSpPr>
            <a:spLocks noChangeArrowheads="1"/>
          </p:cNvSpPr>
          <p:nvPr/>
        </p:nvSpPr>
        <p:spPr bwMode="auto">
          <a:xfrm>
            <a:off x="2070100" y="5259390"/>
            <a:ext cx="1030474" cy="3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9000"/>
              </a:lnSpc>
              <a:buClrTx/>
              <a:buFontTx/>
              <a:buNone/>
            </a:pPr>
            <a:r>
              <a:rPr lang="en-US" altLang="en-US" sz="1600" b="0">
                <a:solidFill>
                  <a:srgbClr val="19194D"/>
                </a:solidFill>
                <a:latin typeface="+mn-lt"/>
              </a:rPr>
              <a:t>Use Cases</a:t>
            </a:r>
          </a:p>
        </p:txBody>
      </p:sp>
      <p:sp>
        <p:nvSpPr>
          <p:cNvPr id="1037" name="Rectangle 12"/>
          <p:cNvSpPr>
            <a:spLocks noChangeArrowheads="1"/>
          </p:cNvSpPr>
          <p:nvPr/>
        </p:nvSpPr>
        <p:spPr bwMode="auto">
          <a:xfrm>
            <a:off x="6318250" y="2538415"/>
            <a:ext cx="1727780" cy="3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9000"/>
              </a:lnSpc>
              <a:buClrTx/>
              <a:buFontTx/>
              <a:buNone/>
            </a:pPr>
            <a:r>
              <a:rPr lang="en-US" altLang="en-US" sz="1600" b="0">
                <a:solidFill>
                  <a:srgbClr val="19194D"/>
                </a:solidFill>
                <a:latin typeface="+mn-lt"/>
              </a:rPr>
              <a:t>large scale system</a:t>
            </a:r>
          </a:p>
        </p:txBody>
      </p:sp>
      <p:sp>
        <p:nvSpPr>
          <p:cNvPr id="1038" name="Rectangle 13"/>
          <p:cNvSpPr>
            <a:spLocks noChangeArrowheads="1"/>
          </p:cNvSpPr>
          <p:nvPr/>
        </p:nvSpPr>
        <p:spPr bwMode="auto">
          <a:xfrm>
            <a:off x="6477001" y="4546602"/>
            <a:ext cx="1008032" cy="3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9000"/>
              </a:lnSpc>
              <a:buClrTx/>
              <a:buFontTx/>
              <a:buNone/>
            </a:pPr>
            <a:r>
              <a:rPr lang="en-US" altLang="en-US" sz="1600" b="0">
                <a:solidFill>
                  <a:srgbClr val="19194D"/>
                </a:solidFill>
                <a:latin typeface="+mn-lt"/>
              </a:rPr>
              <a:t>Scenarios</a:t>
            </a:r>
          </a:p>
        </p:txBody>
      </p:sp>
      <p:sp>
        <p:nvSpPr>
          <p:cNvPr id="1039" name="Rectangle 14"/>
          <p:cNvSpPr>
            <a:spLocks noChangeArrowheads="1"/>
          </p:cNvSpPr>
          <p:nvPr/>
        </p:nvSpPr>
        <p:spPr bwMode="auto">
          <a:xfrm>
            <a:off x="1065213" y="4284663"/>
            <a:ext cx="1274130" cy="52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9000"/>
              </a:lnSpc>
              <a:buClrTx/>
              <a:buFontTx/>
              <a:buNone/>
            </a:pPr>
            <a:r>
              <a:rPr lang="en-US" altLang="en-US" sz="1600" b="0">
                <a:solidFill>
                  <a:srgbClr val="19194D"/>
                </a:solidFill>
                <a:latin typeface="+mn-lt"/>
              </a:rPr>
              <a:t>Components</a:t>
            </a:r>
          </a:p>
          <a:p>
            <a:pPr eaLnBrk="1" hangingPunct="1">
              <a:lnSpc>
                <a:spcPct val="89000"/>
              </a:lnSpc>
              <a:buClrTx/>
              <a:buFontTx/>
              <a:buNone/>
            </a:pPr>
            <a:r>
              <a:rPr lang="en-US" altLang="en-US" sz="1600" b="0" i="1">
                <a:solidFill>
                  <a:srgbClr val="062216"/>
                </a:solidFill>
                <a:latin typeface="+mn-lt"/>
              </a:rPr>
              <a:t>Microsoft</a:t>
            </a:r>
          </a:p>
        </p:txBody>
      </p:sp>
      <p:sp>
        <p:nvSpPr>
          <p:cNvPr id="1040" name="Rectangle 15"/>
          <p:cNvSpPr>
            <a:spLocks noChangeArrowheads="1"/>
          </p:cNvSpPr>
          <p:nvPr/>
        </p:nvSpPr>
        <p:spPr bwMode="auto">
          <a:xfrm>
            <a:off x="3768727" y="5353050"/>
            <a:ext cx="1333441" cy="52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9000"/>
              </a:lnSpc>
              <a:buClrTx/>
              <a:buFontTx/>
              <a:buNone/>
            </a:pPr>
            <a:r>
              <a:rPr lang="en-US" altLang="en-US" sz="1600" b="0">
                <a:solidFill>
                  <a:srgbClr val="19194D"/>
                </a:solidFill>
                <a:latin typeface="+mn-lt"/>
              </a:rPr>
              <a:t>ActiveX/COM</a:t>
            </a:r>
          </a:p>
          <a:p>
            <a:pPr eaLnBrk="1" hangingPunct="1">
              <a:lnSpc>
                <a:spcPct val="89000"/>
              </a:lnSpc>
              <a:buClrTx/>
              <a:buFontTx/>
              <a:buNone/>
            </a:pPr>
            <a:r>
              <a:rPr lang="en-US" altLang="en-US" sz="1600" b="0" i="1">
                <a:solidFill>
                  <a:srgbClr val="062216"/>
                </a:solidFill>
                <a:latin typeface="+mn-lt"/>
              </a:rPr>
              <a:t>Microsoft</a:t>
            </a:r>
          </a:p>
        </p:txBody>
      </p:sp>
      <p:sp>
        <p:nvSpPr>
          <p:cNvPr id="1041" name="Rectangle 16"/>
          <p:cNvSpPr>
            <a:spLocks noChangeArrowheads="1"/>
          </p:cNvSpPr>
          <p:nvPr/>
        </p:nvSpPr>
        <p:spPr bwMode="auto">
          <a:xfrm>
            <a:off x="1155700" y="2863850"/>
            <a:ext cx="996810" cy="52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9000"/>
              </a:lnSpc>
              <a:buClrTx/>
              <a:buFontTx/>
              <a:buNone/>
            </a:pPr>
            <a:r>
              <a:rPr lang="en-US" altLang="en-US" sz="1600" b="0">
                <a:solidFill>
                  <a:srgbClr val="19194D"/>
                </a:solidFill>
                <a:latin typeface="+mn-lt"/>
              </a:rPr>
              <a:t>ORDBMS</a:t>
            </a:r>
          </a:p>
          <a:p>
            <a:pPr eaLnBrk="1" hangingPunct="1">
              <a:lnSpc>
                <a:spcPct val="89000"/>
              </a:lnSpc>
              <a:buClrTx/>
              <a:buFontTx/>
              <a:buNone/>
            </a:pPr>
            <a:r>
              <a:rPr lang="en-US" altLang="en-US" sz="1600" b="0" i="1">
                <a:solidFill>
                  <a:srgbClr val="062216"/>
                </a:solidFill>
                <a:latin typeface="+mn-lt"/>
              </a:rPr>
              <a:t>Oracle</a:t>
            </a:r>
          </a:p>
        </p:txBody>
      </p:sp>
      <p:sp>
        <p:nvSpPr>
          <p:cNvPr id="1042" name="Rectangle 17"/>
          <p:cNvSpPr>
            <a:spLocks noChangeArrowheads="1"/>
          </p:cNvSpPr>
          <p:nvPr/>
        </p:nvSpPr>
        <p:spPr bwMode="auto">
          <a:xfrm>
            <a:off x="7561263" y="5018090"/>
            <a:ext cx="826892" cy="5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7000"/>
              </a:lnSpc>
              <a:buClrTx/>
              <a:buFontTx/>
              <a:buNone/>
            </a:pPr>
            <a:r>
              <a:rPr lang="en-US" altLang="en-US" sz="1600" b="0">
                <a:solidFill>
                  <a:srgbClr val="19194D"/>
                </a:solidFill>
                <a:latin typeface="+mn-lt"/>
              </a:rPr>
              <a:t>CORBA</a:t>
            </a:r>
          </a:p>
          <a:p>
            <a:pPr eaLnBrk="1" hangingPunct="1">
              <a:lnSpc>
                <a:spcPct val="87000"/>
              </a:lnSpc>
              <a:buClrTx/>
              <a:buFontTx/>
              <a:buNone/>
            </a:pPr>
            <a:r>
              <a:rPr lang="en-US" altLang="en-US" sz="1600" b="0" i="1">
                <a:solidFill>
                  <a:srgbClr val="062216"/>
                </a:solidFill>
                <a:latin typeface="+mn-lt"/>
              </a:rPr>
              <a:t>OMG</a:t>
            </a:r>
          </a:p>
        </p:txBody>
      </p:sp>
      <p:sp>
        <p:nvSpPr>
          <p:cNvPr id="3" name="Title 2"/>
          <p:cNvSpPr>
            <a:spLocks noGrp="1"/>
          </p:cNvSpPr>
          <p:nvPr>
            <p:ph type="title"/>
          </p:nvPr>
        </p:nvSpPr>
        <p:spPr/>
        <p:txBody>
          <a:bodyPr>
            <a:normAutofit fontScale="90000"/>
          </a:bodyPr>
          <a:lstStyle/>
          <a:p>
            <a:r>
              <a:rPr lang="en-US" dirty="0"/>
              <a:t>UML Supports </a:t>
            </a:r>
            <a:br>
              <a:rPr lang="en-US" dirty="0"/>
            </a:br>
            <a:r>
              <a:rPr lang="en-US" dirty="0"/>
              <a:t>Application Development</a:t>
            </a:r>
          </a:p>
        </p:txBody>
      </p:sp>
      <p:sp>
        <p:nvSpPr>
          <p:cNvPr id="19" name="Footer Placeholder 3"/>
          <p:cNvSpPr>
            <a:spLocks noGrp="1"/>
          </p:cNvSpPr>
          <p:nvPr>
            <p:ph type="ftr" sz="quarter" idx="11"/>
          </p:nvPr>
        </p:nvSpPr>
        <p:spPr/>
        <p:txBody>
          <a:bodyPr/>
          <a:lstStyle/>
          <a:p>
            <a:r>
              <a:rPr lang="en-US" dirty="0"/>
              <a:t>Copyright © 1997 by Rational Software Corporation</a:t>
            </a:r>
          </a:p>
          <a:p>
            <a:endParaRPr 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altLang="en-US" dirty="0" smtClean="0">
                <a:solidFill>
                  <a:schemeClr val="tx1">
                    <a:lumMod val="50000"/>
                    <a:lumOff val="50000"/>
                  </a:schemeClr>
                </a:solidFill>
              </a:rPr>
              <a:t>Visual Modeling and UML</a:t>
            </a:r>
          </a:p>
          <a:p>
            <a:r>
              <a:rPr lang="en-US" altLang="en-US" b="1" dirty="0" smtClean="0"/>
              <a:t>Introduction to Business Modeling</a:t>
            </a:r>
          </a:p>
          <a:p>
            <a:endParaRPr lang="en-US" dirty="0"/>
          </a:p>
        </p:txBody>
      </p:sp>
    </p:spTree>
    <p:extLst>
      <p:ext uri="{BB962C8B-B14F-4D97-AF65-F5344CB8AC3E}">
        <p14:creationId xmlns:p14="http://schemas.microsoft.com/office/powerpoint/2010/main" val="2923714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What is Business Modeling?</a:t>
            </a:r>
            <a:endParaRPr lang="en-US" dirty="0"/>
          </a:p>
        </p:txBody>
      </p:sp>
      <p:sp>
        <p:nvSpPr>
          <p:cNvPr id="4" name="Content Placeholder 3"/>
          <p:cNvSpPr>
            <a:spLocks noGrp="1"/>
          </p:cNvSpPr>
          <p:nvPr>
            <p:ph idx="1"/>
          </p:nvPr>
        </p:nvSpPr>
        <p:spPr/>
        <p:txBody>
          <a:bodyPr>
            <a:normAutofit fontScale="92500" lnSpcReduction="10000"/>
          </a:bodyPr>
          <a:lstStyle/>
          <a:p>
            <a:r>
              <a:rPr lang="en-US" altLang="en-US" dirty="0" smtClean="0"/>
              <a:t>It </a:t>
            </a:r>
            <a:r>
              <a:rPr lang="en-US" altLang="en-US" dirty="0" smtClean="0"/>
              <a:t>shows how people and business processes need to work together </a:t>
            </a:r>
          </a:p>
          <a:p>
            <a:r>
              <a:rPr lang="en-US" altLang="en-US" dirty="0" smtClean="0"/>
              <a:t>Two diagrams support Business Modeling:</a:t>
            </a:r>
          </a:p>
          <a:p>
            <a:pPr lvl="1"/>
            <a:r>
              <a:rPr lang="en-US" altLang="en-US" dirty="0" smtClean="0"/>
              <a:t>Business Use Case diagram which contains business use cases and business actors</a:t>
            </a:r>
          </a:p>
          <a:p>
            <a:pPr lvl="1"/>
            <a:r>
              <a:rPr lang="en-US" altLang="en-US" dirty="0" smtClean="0"/>
              <a:t>An Activity diagram which describes in more detail the flow of the Business Processes</a:t>
            </a:r>
            <a:endParaRPr lang="en-US" alt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smtClean="0"/>
              <a:t>Business Use Case Model</a:t>
            </a:r>
            <a:endParaRPr lang="en-US" dirty="0"/>
          </a:p>
        </p:txBody>
      </p:sp>
      <p:sp>
        <p:nvSpPr>
          <p:cNvPr id="4" name="Content Placeholder 3"/>
          <p:cNvSpPr>
            <a:spLocks noGrp="1"/>
          </p:cNvSpPr>
          <p:nvPr>
            <p:ph idx="1"/>
          </p:nvPr>
        </p:nvSpPr>
        <p:spPr/>
        <p:txBody>
          <a:bodyPr>
            <a:normAutofit lnSpcReduction="10000"/>
          </a:bodyPr>
          <a:lstStyle/>
          <a:p>
            <a:r>
              <a:rPr lang="en-CA" altLang="en-US" dirty="0" smtClean="0"/>
              <a:t>A model of a business (defined in terms of business use cases, business actors, and the associations between them) that describes the requirements of a business. </a:t>
            </a:r>
          </a:p>
          <a:p>
            <a:r>
              <a:rPr lang="en-CA" altLang="en-US" dirty="0" smtClean="0"/>
              <a:t>A use-case model describing the functions of a business.*</a:t>
            </a:r>
          </a:p>
          <a:p>
            <a:endParaRPr lang="en-US" dirty="0"/>
          </a:p>
        </p:txBody>
      </p:sp>
      <p:sp>
        <p:nvSpPr>
          <p:cNvPr id="7" name="Footer Placeholder 6"/>
          <p:cNvSpPr>
            <a:spLocks noGrp="1"/>
          </p:cNvSpPr>
          <p:nvPr>
            <p:ph type="ftr" sz="quarter" idx="11"/>
          </p:nvPr>
        </p:nvSpPr>
        <p:spPr/>
        <p:txBody>
          <a:bodyPr/>
          <a:lstStyle/>
          <a:p>
            <a:r>
              <a:rPr lang="en-US" dirty="0" smtClean="0"/>
              <a:t>* </a:t>
            </a:r>
            <a:r>
              <a:rPr lang="en-US" dirty="0" err="1" smtClean="0"/>
              <a:t>Bitner</a:t>
            </a:r>
            <a:r>
              <a:rPr lang="en-US" dirty="0" smtClean="0"/>
              <a:t> &amp; Spence, Use Case Modeling, glossary</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05992" y="381001"/>
            <a:ext cx="7928520" cy="1524001"/>
          </a:xfrm>
        </p:spPr>
        <p:txBody>
          <a:bodyPr>
            <a:normAutofit fontScale="90000"/>
          </a:bodyPr>
          <a:lstStyle/>
          <a:p>
            <a:r>
              <a:rPr lang="en-US" altLang="en-US" smtClean="0"/>
              <a:t>What is a Business Use Case?</a:t>
            </a:r>
            <a:endParaRPr lang="en-US" altLang="en-US" dirty="0"/>
          </a:p>
        </p:txBody>
      </p:sp>
      <p:sp>
        <p:nvSpPr>
          <p:cNvPr id="4" name="Content Placeholder 3"/>
          <p:cNvSpPr>
            <a:spLocks noGrp="1"/>
          </p:cNvSpPr>
          <p:nvPr>
            <p:ph idx="1"/>
          </p:nvPr>
        </p:nvSpPr>
        <p:spPr/>
        <p:txBody>
          <a:bodyPr/>
          <a:lstStyle/>
          <a:p>
            <a:r>
              <a:rPr lang="en-US" altLang="en-US" dirty="0" smtClean="0"/>
              <a:t>Modeled as an ellipse</a:t>
            </a:r>
          </a:p>
          <a:p>
            <a:r>
              <a:rPr lang="en-US" altLang="en-US" dirty="0" smtClean="0"/>
              <a:t>A business process that happens within an organization</a:t>
            </a:r>
          </a:p>
          <a:p>
            <a:r>
              <a:rPr lang="en-US" altLang="en-US" dirty="0" smtClean="0"/>
              <a:t>TTC Example:</a:t>
            </a:r>
            <a:endParaRPr lang="en-US" altLang="en-US" dirty="0"/>
          </a:p>
        </p:txBody>
      </p:sp>
      <p:pic>
        <p:nvPicPr>
          <p:cNvPr id="5" name="Picture 4"/>
          <p:cNvPicPr>
            <a:picLocks noChangeAspect="1"/>
          </p:cNvPicPr>
          <p:nvPr/>
        </p:nvPicPr>
        <p:blipFill>
          <a:blip r:embed="rId3"/>
          <a:stretch>
            <a:fillRect/>
          </a:stretch>
        </p:blipFill>
        <p:spPr>
          <a:xfrm>
            <a:off x="2596583" y="3810000"/>
            <a:ext cx="6019799" cy="2690230"/>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ltLang="en-US" dirty="0"/>
              <a:t>What is an Actor</a:t>
            </a:r>
            <a:r>
              <a:rPr lang="en-US" altLang="en-US" dirty="0" smtClean="0"/>
              <a:t>?</a:t>
            </a:r>
            <a:endParaRPr lang="en-US" dirty="0"/>
          </a:p>
        </p:txBody>
      </p:sp>
      <p:sp>
        <p:nvSpPr>
          <p:cNvPr id="6" name="Content Placeholder 5"/>
          <p:cNvSpPr>
            <a:spLocks noGrp="1"/>
          </p:cNvSpPr>
          <p:nvPr>
            <p:ph idx="1"/>
          </p:nvPr>
        </p:nvSpPr>
        <p:spPr/>
        <p:txBody>
          <a:bodyPr/>
          <a:lstStyle/>
          <a:p>
            <a:r>
              <a:rPr lang="en-US" altLang="en-US" dirty="0" smtClean="0"/>
              <a:t>Modeled as a stick figure</a:t>
            </a:r>
          </a:p>
          <a:p>
            <a:r>
              <a:rPr lang="en-US" altLang="en-US" dirty="0" smtClean="0"/>
              <a:t>Someone who or something that interacts with the business process</a:t>
            </a:r>
          </a:p>
          <a:p>
            <a:r>
              <a:rPr lang="en-US" altLang="en-US" dirty="0" smtClean="0"/>
              <a:t>TTC Example:</a:t>
            </a:r>
          </a:p>
        </p:txBody>
      </p:sp>
      <p:pic>
        <p:nvPicPr>
          <p:cNvPr id="3" name="Picture 2"/>
          <p:cNvPicPr>
            <a:picLocks noChangeAspect="1"/>
          </p:cNvPicPr>
          <p:nvPr/>
        </p:nvPicPr>
        <p:blipFill>
          <a:blip r:embed="rId3"/>
          <a:stretch>
            <a:fillRect/>
          </a:stretch>
        </p:blipFill>
        <p:spPr>
          <a:xfrm>
            <a:off x="2058283" y="4343400"/>
            <a:ext cx="6550842" cy="2237822"/>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ltLang="en-US" dirty="0"/>
              <a:t>What is an Association</a:t>
            </a:r>
            <a:r>
              <a:rPr lang="en-US" altLang="en-US" dirty="0" smtClean="0"/>
              <a:t>?</a:t>
            </a:r>
            <a:endParaRPr lang="en-US" dirty="0"/>
          </a:p>
        </p:txBody>
      </p:sp>
      <p:sp>
        <p:nvSpPr>
          <p:cNvPr id="6" name="Content Placeholder 5"/>
          <p:cNvSpPr>
            <a:spLocks noGrp="1"/>
          </p:cNvSpPr>
          <p:nvPr>
            <p:ph idx="1"/>
          </p:nvPr>
        </p:nvSpPr>
        <p:spPr/>
        <p:txBody>
          <a:bodyPr/>
          <a:lstStyle/>
          <a:p>
            <a:r>
              <a:rPr lang="en-US" altLang="en-US" dirty="0" smtClean="0"/>
              <a:t>Modeled as a straight line</a:t>
            </a:r>
          </a:p>
          <a:p>
            <a:r>
              <a:rPr lang="en-US" altLang="en-US" dirty="0" smtClean="0"/>
              <a:t>Defines business connections between actors and use cases</a:t>
            </a:r>
            <a:endParaRPr lang="en-US" altLang="en-US" dirty="0"/>
          </a:p>
        </p:txBody>
      </p:sp>
      <p:sp>
        <p:nvSpPr>
          <p:cNvPr id="7" name="Line 4"/>
          <p:cNvSpPr>
            <a:spLocks noChangeShapeType="1"/>
          </p:cNvSpPr>
          <p:nvPr/>
        </p:nvSpPr>
        <p:spPr bwMode="auto">
          <a:xfrm flipV="1">
            <a:off x="2819400" y="4495801"/>
            <a:ext cx="3886200" cy="612775"/>
          </a:xfrm>
          <a:prstGeom prst="line">
            <a:avLst/>
          </a:prstGeom>
          <a:noFill/>
          <a:ln w="381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356584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5" name="Content Placeholder 4"/>
          <p:cNvSpPr>
            <a:spLocks noGrp="1"/>
          </p:cNvSpPr>
          <p:nvPr>
            <p:ph idx="1"/>
          </p:nvPr>
        </p:nvSpPr>
        <p:spPr/>
        <p:txBody>
          <a:bodyPr/>
          <a:lstStyle/>
          <a:p>
            <a:r>
              <a:rPr lang="en-US" altLang="en-US" b="1" dirty="0" smtClean="0"/>
              <a:t>Visual Modeling and UML</a:t>
            </a:r>
          </a:p>
          <a:p>
            <a:r>
              <a:rPr lang="en-US" altLang="en-US" dirty="0" smtClean="0">
                <a:solidFill>
                  <a:schemeClr val="tx1">
                    <a:lumMod val="50000"/>
                    <a:lumOff val="50000"/>
                  </a:schemeClr>
                </a:solidFill>
              </a:rPr>
              <a:t>Introduction to Business Modeling</a:t>
            </a:r>
          </a:p>
          <a:p>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altLang="en-US" dirty="0"/>
              <a:t>Business Use Case </a:t>
            </a:r>
            <a:r>
              <a:rPr lang="en-US" altLang="en-US" dirty="0" smtClean="0"/>
              <a:t>Diagram</a:t>
            </a:r>
            <a:br>
              <a:rPr lang="en-US" altLang="en-US" dirty="0" smtClean="0"/>
            </a:br>
            <a:r>
              <a:rPr lang="en-US" altLang="en-US" dirty="0" smtClean="0"/>
              <a:t>Simple Example</a:t>
            </a:r>
            <a:endParaRPr lang="en-US" altLang="en-US" dirty="0"/>
          </a:p>
        </p:txBody>
      </p:sp>
      <p:sp>
        <p:nvSpPr>
          <p:cNvPr id="6" name="Content Placeholder 5"/>
          <p:cNvSpPr>
            <a:spLocks noGrp="1"/>
          </p:cNvSpPr>
          <p:nvPr>
            <p:ph idx="1"/>
          </p:nvPr>
        </p:nvSpPr>
        <p:spPr/>
        <p:txBody>
          <a:bodyPr/>
          <a:lstStyle/>
          <a:p>
            <a:r>
              <a:rPr lang="en-US" altLang="en-US" dirty="0" smtClean="0"/>
              <a:t>TTC:</a:t>
            </a:r>
            <a:endParaRPr lang="en-US" altLang="en-US" dirty="0"/>
          </a:p>
        </p:txBody>
      </p:sp>
      <p:pic>
        <p:nvPicPr>
          <p:cNvPr id="2" name="Picture 1"/>
          <p:cNvPicPr>
            <a:picLocks noChangeAspect="1"/>
          </p:cNvPicPr>
          <p:nvPr/>
        </p:nvPicPr>
        <p:blipFill>
          <a:blip r:embed="rId3"/>
          <a:stretch>
            <a:fillRect/>
          </a:stretch>
        </p:blipFill>
        <p:spPr>
          <a:xfrm>
            <a:off x="1258775" y="3048000"/>
            <a:ext cx="7222949" cy="2442558"/>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altLang="en-US" sz="4800" dirty="0" smtClean="0"/>
              <a:t>Business Use Case Diagram,</a:t>
            </a:r>
            <a:br>
              <a:rPr lang="en-US" altLang="en-US" sz="4800" dirty="0" smtClean="0"/>
            </a:br>
            <a:r>
              <a:rPr lang="en-US" altLang="en-US" sz="4800" dirty="0" smtClean="0"/>
              <a:t>More detailed Example</a:t>
            </a:r>
            <a:endParaRPr lang="en-US" sz="4800" dirty="0"/>
          </a:p>
        </p:txBody>
      </p:sp>
      <p:sp>
        <p:nvSpPr>
          <p:cNvPr id="4" name="Content Placeholder 3"/>
          <p:cNvSpPr>
            <a:spLocks noGrp="1"/>
          </p:cNvSpPr>
          <p:nvPr>
            <p:ph idx="1"/>
          </p:nvPr>
        </p:nvSpPr>
        <p:spPr/>
        <p:txBody>
          <a:bodyPr/>
          <a:lstStyle/>
          <a:p>
            <a:r>
              <a:rPr lang="en-US" altLang="en-US" smtClean="0"/>
              <a:t>TTC:</a:t>
            </a:r>
          </a:p>
          <a:p>
            <a:endParaRPr lang="en-US" altLang="en-US" smtClean="0"/>
          </a:p>
          <a:p>
            <a:endParaRPr lang="en-US" dirty="0"/>
          </a:p>
        </p:txBody>
      </p:sp>
      <p:sp>
        <p:nvSpPr>
          <p:cNvPr id="9" name="TextBox 8"/>
          <p:cNvSpPr txBox="1"/>
          <p:nvPr/>
        </p:nvSpPr>
        <p:spPr>
          <a:xfrm>
            <a:off x="1524000" y="1869442"/>
            <a:ext cx="6690360" cy="830997"/>
          </a:xfrm>
          <a:prstGeom prst="rect">
            <a:avLst/>
          </a:prstGeom>
          <a:noFill/>
        </p:spPr>
        <p:txBody>
          <a:bodyPr wrap="square" rtlCol="0">
            <a:spAutoFit/>
          </a:bodyPr>
          <a:lstStyle/>
          <a:p>
            <a:pPr algn="ctr"/>
            <a:r>
              <a:rPr lang="en-US" altLang="en-US" b="0" i="1" dirty="0">
                <a:solidFill>
                  <a:schemeClr val="accent1">
                    <a:lumMod val="50000"/>
                  </a:schemeClr>
                </a:solidFill>
                <a:latin typeface="Calibri" panose="020F0502020204030204" pitchFamily="34" charset="0"/>
              </a:rPr>
              <a:t>(not complete though)</a:t>
            </a:r>
          </a:p>
          <a:p>
            <a:pPr algn="ctr"/>
            <a:endParaRPr lang="en-US" b="0" i="1" dirty="0">
              <a:solidFill>
                <a:schemeClr val="accent1">
                  <a:lumMod val="50000"/>
                </a:schemeClr>
              </a:solidFill>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1538526" y="2514600"/>
            <a:ext cx="7086600" cy="4187641"/>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altLang="en-US" smtClean="0"/>
              <a:t>Business Use Case Model</a:t>
            </a:r>
            <a:endParaRPr lang="en-US" dirty="0"/>
          </a:p>
        </p:txBody>
      </p:sp>
      <p:sp>
        <p:nvSpPr>
          <p:cNvPr id="4" name="Content Placeholder 3"/>
          <p:cNvSpPr>
            <a:spLocks noGrp="1"/>
          </p:cNvSpPr>
          <p:nvPr>
            <p:ph idx="1"/>
          </p:nvPr>
        </p:nvSpPr>
        <p:spPr/>
        <p:txBody>
          <a:bodyPr/>
          <a:lstStyle/>
          <a:p>
            <a:r>
              <a:rPr lang="en-US" altLang="en-US" dirty="0" smtClean="0"/>
              <a:t>Today: </a:t>
            </a:r>
          </a:p>
          <a:p>
            <a:pPr lvl="1"/>
            <a:r>
              <a:rPr lang="en-US" altLang="en-US" dirty="0" smtClean="0"/>
              <a:t>We will diagram the case study on provided paper</a:t>
            </a:r>
          </a:p>
          <a:p>
            <a:pPr lvl="1"/>
            <a:r>
              <a:rPr lang="en-US" altLang="en-US" dirty="0" smtClean="0"/>
              <a:t>Be sure to include relevant actors and processes as Use Cases from your completed Business Processes document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133725" y="6223000"/>
            <a:ext cx="28765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ctr" eaLnBrk="1" hangingPunct="1">
              <a:buClrTx/>
              <a:buFontTx/>
              <a:buNone/>
            </a:pPr>
            <a:endParaRPr lang="en-US" altLang="en-US" sz="1000" dirty="0">
              <a:solidFill>
                <a:srgbClr val="FFFFFF"/>
              </a:solidFill>
              <a:latin typeface="Arial" panose="020B0604020202020204" pitchFamily="34" charset="0"/>
            </a:endParaRPr>
          </a:p>
        </p:txBody>
      </p:sp>
      <p:grpSp>
        <p:nvGrpSpPr>
          <p:cNvPr id="6148" name="Group 3"/>
          <p:cNvGrpSpPr>
            <a:grpSpLocks/>
          </p:cNvGrpSpPr>
          <p:nvPr/>
        </p:nvGrpSpPr>
        <p:grpSpPr bwMode="auto">
          <a:xfrm>
            <a:off x="5715001" y="4038600"/>
            <a:ext cx="2541588" cy="1792288"/>
            <a:chOff x="3600" y="2544"/>
            <a:chExt cx="1601" cy="1129"/>
          </a:xfrm>
        </p:grpSpPr>
        <p:grpSp>
          <p:nvGrpSpPr>
            <p:cNvPr id="6274" name="Group 4"/>
            <p:cNvGrpSpPr>
              <a:grpSpLocks/>
            </p:cNvGrpSpPr>
            <p:nvPr/>
          </p:nvGrpSpPr>
          <p:grpSpPr bwMode="auto">
            <a:xfrm>
              <a:off x="3600" y="2544"/>
              <a:ext cx="1543" cy="839"/>
              <a:chOff x="3600" y="2544"/>
              <a:chExt cx="1543" cy="839"/>
            </a:xfrm>
          </p:grpSpPr>
          <p:sp>
            <p:nvSpPr>
              <p:cNvPr id="6276" name="Freeform 5"/>
              <p:cNvSpPr>
                <a:spLocks noChangeArrowheads="1"/>
              </p:cNvSpPr>
              <p:nvPr/>
            </p:nvSpPr>
            <p:spPr bwMode="auto">
              <a:xfrm>
                <a:off x="3857" y="3139"/>
                <a:ext cx="387" cy="245"/>
              </a:xfrm>
              <a:custGeom>
                <a:avLst/>
                <a:gdLst>
                  <a:gd name="T0" fmla="*/ 0 w 369"/>
                  <a:gd name="T1" fmla="*/ 0 h 312"/>
                  <a:gd name="T2" fmla="*/ 405 w 369"/>
                  <a:gd name="T3" fmla="*/ 0 h 312"/>
                  <a:gd name="T4" fmla="*/ 405 w 369"/>
                  <a:gd name="T5" fmla="*/ 192 h 312"/>
                  <a:gd name="T6" fmla="*/ 390 w 369"/>
                  <a:gd name="T7" fmla="*/ 192 h 312"/>
                  <a:gd name="T8" fmla="*/ 390 w 369"/>
                  <a:gd name="T9" fmla="*/ 185 h 312"/>
                  <a:gd name="T10" fmla="*/ 285 w 369"/>
                  <a:gd name="T11" fmla="*/ 185 h 312"/>
                  <a:gd name="T12" fmla="*/ 285 w 369"/>
                  <a:gd name="T13" fmla="*/ 192 h 312"/>
                  <a:gd name="T14" fmla="*/ 254 w 369"/>
                  <a:gd name="T15" fmla="*/ 192 h 312"/>
                  <a:gd name="T16" fmla="*/ 254 w 369"/>
                  <a:gd name="T17" fmla="*/ 185 h 312"/>
                  <a:gd name="T18" fmla="*/ 150 w 369"/>
                  <a:gd name="T19" fmla="*/ 185 h 312"/>
                  <a:gd name="T20" fmla="*/ 150 w 369"/>
                  <a:gd name="T21" fmla="*/ 192 h 312"/>
                  <a:gd name="T22" fmla="*/ 119 w 369"/>
                  <a:gd name="T23" fmla="*/ 192 h 312"/>
                  <a:gd name="T24" fmla="*/ 119 w 369"/>
                  <a:gd name="T25" fmla="*/ 185 h 312"/>
                  <a:gd name="T26" fmla="*/ 16 w 369"/>
                  <a:gd name="T27" fmla="*/ 185 h 312"/>
                  <a:gd name="T28" fmla="*/ 16 w 369"/>
                  <a:gd name="T29" fmla="*/ 192 h 312"/>
                  <a:gd name="T30" fmla="*/ 0 w 369"/>
                  <a:gd name="T31" fmla="*/ 192 h 312"/>
                  <a:gd name="T32" fmla="*/ 0 w 369"/>
                  <a:gd name="T33" fmla="*/ 0 h 3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9"/>
                  <a:gd name="T52" fmla="*/ 0 h 312"/>
                  <a:gd name="T53" fmla="*/ 369 w 369"/>
                  <a:gd name="T54" fmla="*/ 312 h 3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9" h="312">
                    <a:moveTo>
                      <a:pt x="0" y="0"/>
                    </a:moveTo>
                    <a:lnTo>
                      <a:pt x="368" y="0"/>
                    </a:lnTo>
                    <a:lnTo>
                      <a:pt x="368" y="311"/>
                    </a:lnTo>
                    <a:lnTo>
                      <a:pt x="355" y="311"/>
                    </a:lnTo>
                    <a:lnTo>
                      <a:pt x="355" y="299"/>
                    </a:lnTo>
                    <a:lnTo>
                      <a:pt x="259" y="299"/>
                    </a:lnTo>
                    <a:lnTo>
                      <a:pt x="259" y="311"/>
                    </a:lnTo>
                    <a:lnTo>
                      <a:pt x="231" y="311"/>
                    </a:lnTo>
                    <a:lnTo>
                      <a:pt x="231" y="299"/>
                    </a:lnTo>
                    <a:lnTo>
                      <a:pt x="136" y="299"/>
                    </a:lnTo>
                    <a:lnTo>
                      <a:pt x="136" y="311"/>
                    </a:lnTo>
                    <a:lnTo>
                      <a:pt x="108" y="311"/>
                    </a:lnTo>
                    <a:lnTo>
                      <a:pt x="108" y="299"/>
                    </a:lnTo>
                    <a:lnTo>
                      <a:pt x="14" y="299"/>
                    </a:lnTo>
                    <a:lnTo>
                      <a:pt x="14" y="311"/>
                    </a:lnTo>
                    <a:lnTo>
                      <a:pt x="0" y="311"/>
                    </a:lnTo>
                    <a:lnTo>
                      <a:pt x="0" y="0"/>
                    </a:lnTo>
                  </a:path>
                </a:pathLst>
              </a:custGeom>
              <a:solidFill>
                <a:srgbClr val="CECECE"/>
              </a:solidFill>
              <a:ln w="12600">
                <a:solidFill>
                  <a:srgbClr val="000000"/>
                </a:solidFill>
                <a:round/>
                <a:headEnd/>
                <a:tailEnd/>
              </a:ln>
            </p:spPr>
            <p:txBody>
              <a:bodyPr wrap="none" anchor="ctr"/>
              <a:lstStyle/>
              <a:p>
                <a:endParaRPr lang="en-US">
                  <a:latin typeface="+mn-lt"/>
                </a:endParaRPr>
              </a:p>
            </p:txBody>
          </p:sp>
          <p:sp>
            <p:nvSpPr>
              <p:cNvPr id="6277" name="Line 6"/>
              <p:cNvSpPr>
                <a:spLocks noChangeShapeType="1"/>
              </p:cNvSpPr>
              <p:nvPr/>
            </p:nvSpPr>
            <p:spPr bwMode="auto">
              <a:xfrm>
                <a:off x="3864" y="3153"/>
                <a:ext cx="37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78" name="Line 7"/>
              <p:cNvSpPr>
                <a:spLocks noChangeShapeType="1"/>
              </p:cNvSpPr>
              <p:nvPr/>
            </p:nvSpPr>
            <p:spPr bwMode="auto">
              <a:xfrm>
                <a:off x="4121" y="3176"/>
                <a:ext cx="11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79" name="Line 8"/>
              <p:cNvSpPr>
                <a:spLocks noChangeShapeType="1"/>
              </p:cNvSpPr>
              <p:nvPr/>
            </p:nvSpPr>
            <p:spPr bwMode="auto">
              <a:xfrm>
                <a:off x="3864" y="3280"/>
                <a:ext cx="117"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80" name="Line 9"/>
              <p:cNvSpPr>
                <a:spLocks noChangeShapeType="1"/>
              </p:cNvSpPr>
              <p:nvPr/>
            </p:nvSpPr>
            <p:spPr bwMode="auto">
              <a:xfrm>
                <a:off x="3864" y="3333"/>
                <a:ext cx="37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81" name="Line 10"/>
              <p:cNvSpPr>
                <a:spLocks noChangeShapeType="1"/>
              </p:cNvSpPr>
              <p:nvPr/>
            </p:nvSpPr>
            <p:spPr bwMode="auto">
              <a:xfrm>
                <a:off x="3864" y="3365"/>
                <a:ext cx="37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82" name="Line 11"/>
              <p:cNvSpPr>
                <a:spLocks noChangeShapeType="1"/>
              </p:cNvSpPr>
              <p:nvPr/>
            </p:nvSpPr>
            <p:spPr bwMode="auto">
              <a:xfrm>
                <a:off x="3879" y="3158"/>
                <a:ext cx="0" cy="11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83" name="Line 12"/>
              <p:cNvSpPr>
                <a:spLocks noChangeShapeType="1"/>
              </p:cNvSpPr>
              <p:nvPr/>
            </p:nvSpPr>
            <p:spPr bwMode="auto">
              <a:xfrm>
                <a:off x="3917" y="3158"/>
                <a:ext cx="0" cy="11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84" name="Rectangle 13"/>
              <p:cNvSpPr>
                <a:spLocks noChangeArrowheads="1"/>
              </p:cNvSpPr>
              <p:nvPr/>
            </p:nvSpPr>
            <p:spPr bwMode="auto">
              <a:xfrm>
                <a:off x="4027" y="3258"/>
                <a:ext cx="45" cy="22"/>
              </a:xfrm>
              <a:prstGeom prst="rect">
                <a:avLst/>
              </a:pr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mn-lt"/>
                </a:endParaRPr>
              </a:p>
            </p:txBody>
          </p:sp>
          <p:sp>
            <p:nvSpPr>
              <p:cNvPr id="6285" name="Line 14"/>
              <p:cNvSpPr>
                <a:spLocks noChangeShapeType="1"/>
              </p:cNvSpPr>
              <p:nvPr/>
            </p:nvSpPr>
            <p:spPr bwMode="auto">
              <a:xfrm flipV="1">
                <a:off x="4928" y="2924"/>
                <a:ext cx="0" cy="111"/>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86" name="AutoShape 15"/>
              <p:cNvSpPr>
                <a:spLocks noChangeArrowheads="1"/>
              </p:cNvSpPr>
              <p:nvPr/>
            </p:nvSpPr>
            <p:spPr bwMode="auto">
              <a:xfrm>
                <a:off x="3648" y="2544"/>
                <a:ext cx="318" cy="198"/>
              </a:xfrm>
              <a:prstGeom prst="roundRect">
                <a:avLst>
                  <a:gd name="adj" fmla="val 12458"/>
                </a:avLst>
              </a:prstGeom>
              <a:solidFill>
                <a:srgbClr val="FFFFFF"/>
              </a:solidFill>
              <a:ln w="12600">
                <a:solidFill>
                  <a:srgbClr val="000000"/>
                </a:solidFill>
                <a:miter lim="800000"/>
                <a:headEnd/>
                <a:tailEnd/>
              </a:ln>
            </p:spPr>
            <p:txBody>
              <a:bodyPr wrap="none" anchor="ctr"/>
              <a:lstStyle/>
              <a:p>
                <a:endParaRPr lang="en-US" altLang="en-US">
                  <a:latin typeface="+mn-lt"/>
                </a:endParaRPr>
              </a:p>
            </p:txBody>
          </p:sp>
          <p:sp>
            <p:nvSpPr>
              <p:cNvPr id="6287" name="AutoShape 16"/>
              <p:cNvSpPr>
                <a:spLocks noChangeArrowheads="1"/>
              </p:cNvSpPr>
              <p:nvPr/>
            </p:nvSpPr>
            <p:spPr bwMode="auto">
              <a:xfrm>
                <a:off x="3684" y="2568"/>
                <a:ext cx="244" cy="149"/>
              </a:xfrm>
              <a:prstGeom prst="roundRect">
                <a:avLst>
                  <a:gd name="adj" fmla="val 12458"/>
                </a:avLst>
              </a:prstGeom>
              <a:solidFill>
                <a:srgbClr val="FDE3BA"/>
              </a:solidFill>
              <a:ln w="12600">
                <a:solidFill>
                  <a:srgbClr val="000000"/>
                </a:solidFill>
                <a:miter lim="800000"/>
                <a:headEnd/>
                <a:tailEnd/>
              </a:ln>
            </p:spPr>
            <p:txBody>
              <a:bodyPr wrap="none" anchor="ctr"/>
              <a:lstStyle/>
              <a:p>
                <a:endParaRPr lang="en-US" altLang="en-US">
                  <a:latin typeface="+mn-lt"/>
                </a:endParaRPr>
              </a:p>
            </p:txBody>
          </p:sp>
          <p:sp>
            <p:nvSpPr>
              <p:cNvPr id="6288" name="Line 17"/>
              <p:cNvSpPr>
                <a:spLocks noChangeShapeType="1"/>
              </p:cNvSpPr>
              <p:nvPr/>
            </p:nvSpPr>
            <p:spPr bwMode="auto">
              <a:xfrm>
                <a:off x="3721" y="2753"/>
                <a:ext cx="0" cy="1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89" name="Line 18"/>
              <p:cNvSpPr>
                <a:spLocks noChangeShapeType="1"/>
              </p:cNvSpPr>
              <p:nvPr/>
            </p:nvSpPr>
            <p:spPr bwMode="auto">
              <a:xfrm>
                <a:off x="3897" y="2753"/>
                <a:ext cx="0" cy="1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90" name="Rectangle 19"/>
              <p:cNvSpPr>
                <a:spLocks noChangeArrowheads="1"/>
              </p:cNvSpPr>
              <p:nvPr/>
            </p:nvSpPr>
            <p:spPr bwMode="auto">
              <a:xfrm>
                <a:off x="3629" y="2772"/>
                <a:ext cx="356" cy="67"/>
              </a:xfrm>
              <a:prstGeom prst="rect">
                <a:avLst/>
              </a:prstGeom>
              <a:solidFill>
                <a:srgbClr val="FFFFFF"/>
              </a:solidFill>
              <a:ln w="12600">
                <a:solidFill>
                  <a:srgbClr val="000000"/>
                </a:solidFill>
                <a:miter lim="800000"/>
                <a:headEnd/>
                <a:tailEnd/>
              </a:ln>
            </p:spPr>
            <p:txBody>
              <a:bodyPr wrap="none" anchor="ctr"/>
              <a:lstStyle/>
              <a:p>
                <a:endParaRPr lang="en-US" altLang="en-US">
                  <a:latin typeface="+mn-lt"/>
                </a:endParaRPr>
              </a:p>
            </p:txBody>
          </p:sp>
          <p:sp>
            <p:nvSpPr>
              <p:cNvPr id="6291" name="Line 20"/>
              <p:cNvSpPr>
                <a:spLocks noChangeShapeType="1"/>
              </p:cNvSpPr>
              <p:nvPr/>
            </p:nvSpPr>
            <p:spPr bwMode="auto">
              <a:xfrm>
                <a:off x="3647"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92" name="Line 21"/>
              <p:cNvSpPr>
                <a:spLocks noChangeShapeType="1"/>
              </p:cNvSpPr>
              <p:nvPr/>
            </p:nvSpPr>
            <p:spPr bwMode="auto">
              <a:xfrm>
                <a:off x="3656"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93" name="Line 22"/>
              <p:cNvSpPr>
                <a:spLocks noChangeShapeType="1"/>
              </p:cNvSpPr>
              <p:nvPr/>
            </p:nvSpPr>
            <p:spPr bwMode="auto">
              <a:xfrm>
                <a:off x="3664"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94" name="Line 23"/>
              <p:cNvSpPr>
                <a:spLocks noChangeShapeType="1"/>
              </p:cNvSpPr>
              <p:nvPr/>
            </p:nvSpPr>
            <p:spPr bwMode="auto">
              <a:xfrm>
                <a:off x="3675"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95" name="Line 24"/>
              <p:cNvSpPr>
                <a:spLocks noChangeShapeType="1"/>
              </p:cNvSpPr>
              <p:nvPr/>
            </p:nvSpPr>
            <p:spPr bwMode="auto">
              <a:xfrm>
                <a:off x="3684"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96" name="Line 25"/>
              <p:cNvSpPr>
                <a:spLocks noChangeShapeType="1"/>
              </p:cNvSpPr>
              <p:nvPr/>
            </p:nvSpPr>
            <p:spPr bwMode="auto">
              <a:xfrm>
                <a:off x="3692"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97" name="Line 26"/>
              <p:cNvSpPr>
                <a:spLocks noChangeShapeType="1"/>
              </p:cNvSpPr>
              <p:nvPr/>
            </p:nvSpPr>
            <p:spPr bwMode="auto">
              <a:xfrm>
                <a:off x="3702"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98" name="Line 27"/>
              <p:cNvSpPr>
                <a:spLocks noChangeShapeType="1"/>
              </p:cNvSpPr>
              <p:nvPr/>
            </p:nvSpPr>
            <p:spPr bwMode="auto">
              <a:xfrm>
                <a:off x="3713"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299" name="Line 28"/>
              <p:cNvSpPr>
                <a:spLocks noChangeShapeType="1"/>
              </p:cNvSpPr>
              <p:nvPr/>
            </p:nvSpPr>
            <p:spPr bwMode="auto">
              <a:xfrm>
                <a:off x="3721"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00" name="Line 29"/>
              <p:cNvSpPr>
                <a:spLocks noChangeShapeType="1"/>
              </p:cNvSpPr>
              <p:nvPr/>
            </p:nvSpPr>
            <p:spPr bwMode="auto">
              <a:xfrm>
                <a:off x="3731"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01" name="Line 30"/>
              <p:cNvSpPr>
                <a:spLocks noChangeShapeType="1"/>
              </p:cNvSpPr>
              <p:nvPr/>
            </p:nvSpPr>
            <p:spPr bwMode="auto">
              <a:xfrm>
                <a:off x="3740"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02" name="Line 31"/>
              <p:cNvSpPr>
                <a:spLocks noChangeShapeType="1"/>
              </p:cNvSpPr>
              <p:nvPr/>
            </p:nvSpPr>
            <p:spPr bwMode="auto">
              <a:xfrm>
                <a:off x="3749"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03" name="Line 32"/>
              <p:cNvSpPr>
                <a:spLocks noChangeShapeType="1"/>
              </p:cNvSpPr>
              <p:nvPr/>
            </p:nvSpPr>
            <p:spPr bwMode="auto">
              <a:xfrm>
                <a:off x="3759"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04" name="Line 33"/>
              <p:cNvSpPr>
                <a:spLocks noChangeShapeType="1"/>
              </p:cNvSpPr>
              <p:nvPr/>
            </p:nvSpPr>
            <p:spPr bwMode="auto">
              <a:xfrm>
                <a:off x="3767"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05" name="Line 34"/>
              <p:cNvSpPr>
                <a:spLocks noChangeShapeType="1"/>
              </p:cNvSpPr>
              <p:nvPr/>
            </p:nvSpPr>
            <p:spPr bwMode="auto">
              <a:xfrm>
                <a:off x="3777"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06" name="Line 35"/>
              <p:cNvSpPr>
                <a:spLocks noChangeShapeType="1"/>
              </p:cNvSpPr>
              <p:nvPr/>
            </p:nvSpPr>
            <p:spPr bwMode="auto">
              <a:xfrm>
                <a:off x="3787"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07" name="Line 36"/>
              <p:cNvSpPr>
                <a:spLocks noChangeShapeType="1"/>
              </p:cNvSpPr>
              <p:nvPr/>
            </p:nvSpPr>
            <p:spPr bwMode="auto">
              <a:xfrm>
                <a:off x="3795"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08" name="Line 37"/>
              <p:cNvSpPr>
                <a:spLocks noChangeShapeType="1"/>
              </p:cNvSpPr>
              <p:nvPr/>
            </p:nvSpPr>
            <p:spPr bwMode="auto">
              <a:xfrm>
                <a:off x="3805"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09" name="Line 38"/>
              <p:cNvSpPr>
                <a:spLocks noChangeShapeType="1"/>
              </p:cNvSpPr>
              <p:nvPr/>
            </p:nvSpPr>
            <p:spPr bwMode="auto">
              <a:xfrm>
                <a:off x="3815"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10" name="Rectangle 39"/>
              <p:cNvSpPr>
                <a:spLocks noChangeArrowheads="1"/>
              </p:cNvSpPr>
              <p:nvPr/>
            </p:nvSpPr>
            <p:spPr bwMode="auto">
              <a:xfrm>
                <a:off x="3898" y="2791"/>
                <a:ext cx="31" cy="6"/>
              </a:xfrm>
              <a:prstGeom prst="rect">
                <a:avLst/>
              </a:prstGeom>
              <a:solidFill>
                <a:srgbClr val="FFFFFF"/>
              </a:solidFill>
              <a:ln w="12600">
                <a:solidFill>
                  <a:srgbClr val="000000"/>
                </a:solidFill>
                <a:miter lim="800000"/>
                <a:headEnd/>
                <a:tailEnd/>
              </a:ln>
            </p:spPr>
            <p:txBody>
              <a:bodyPr wrap="none" anchor="ctr"/>
              <a:lstStyle/>
              <a:p>
                <a:endParaRPr lang="en-US" altLang="en-US">
                  <a:latin typeface="+mn-lt"/>
                </a:endParaRPr>
              </a:p>
            </p:txBody>
          </p:sp>
          <p:sp>
            <p:nvSpPr>
              <p:cNvPr id="6311" name="Rectangle 40"/>
              <p:cNvSpPr>
                <a:spLocks noChangeArrowheads="1"/>
              </p:cNvSpPr>
              <p:nvPr/>
            </p:nvSpPr>
            <p:spPr bwMode="auto">
              <a:xfrm>
                <a:off x="3860" y="2794"/>
                <a:ext cx="106" cy="3"/>
              </a:xfrm>
              <a:prstGeom prst="rect">
                <a:avLst/>
              </a:prstGeom>
              <a:solidFill>
                <a:srgbClr val="FFFFFF"/>
              </a:solidFill>
              <a:ln w="12600">
                <a:solidFill>
                  <a:srgbClr val="000000"/>
                </a:solidFill>
                <a:miter lim="800000"/>
                <a:headEnd/>
                <a:tailEnd/>
              </a:ln>
            </p:spPr>
            <p:txBody>
              <a:bodyPr wrap="none" anchor="ctr"/>
              <a:lstStyle/>
              <a:p>
                <a:endParaRPr lang="en-US" altLang="en-US">
                  <a:latin typeface="+mn-lt"/>
                </a:endParaRPr>
              </a:p>
            </p:txBody>
          </p:sp>
          <p:sp>
            <p:nvSpPr>
              <p:cNvPr id="6312" name="Rectangle 41"/>
              <p:cNvSpPr>
                <a:spLocks noChangeArrowheads="1"/>
              </p:cNvSpPr>
              <p:nvPr/>
            </p:nvSpPr>
            <p:spPr bwMode="auto">
              <a:xfrm>
                <a:off x="3898" y="2816"/>
                <a:ext cx="31" cy="5"/>
              </a:xfrm>
              <a:prstGeom prst="rect">
                <a:avLst/>
              </a:prstGeom>
              <a:solidFill>
                <a:srgbClr val="FFFFFF"/>
              </a:solidFill>
              <a:ln w="12600">
                <a:solidFill>
                  <a:srgbClr val="000000"/>
                </a:solidFill>
                <a:miter lim="800000"/>
                <a:headEnd/>
                <a:tailEnd/>
              </a:ln>
            </p:spPr>
            <p:txBody>
              <a:bodyPr wrap="none" anchor="ctr"/>
              <a:lstStyle/>
              <a:p>
                <a:endParaRPr lang="en-US" altLang="en-US">
                  <a:latin typeface="+mn-lt"/>
                </a:endParaRPr>
              </a:p>
            </p:txBody>
          </p:sp>
          <p:sp>
            <p:nvSpPr>
              <p:cNvPr id="6313" name="Rectangle 42"/>
              <p:cNvSpPr>
                <a:spLocks noChangeArrowheads="1"/>
              </p:cNvSpPr>
              <p:nvPr/>
            </p:nvSpPr>
            <p:spPr bwMode="auto">
              <a:xfrm>
                <a:off x="3860" y="2817"/>
                <a:ext cx="106" cy="3"/>
              </a:xfrm>
              <a:prstGeom prst="rect">
                <a:avLst/>
              </a:prstGeom>
              <a:solidFill>
                <a:srgbClr val="FFFFFF"/>
              </a:solidFill>
              <a:ln w="12600">
                <a:solidFill>
                  <a:srgbClr val="000000"/>
                </a:solidFill>
                <a:miter lim="800000"/>
                <a:headEnd/>
                <a:tailEnd/>
              </a:ln>
            </p:spPr>
            <p:txBody>
              <a:bodyPr wrap="none" anchor="ctr"/>
              <a:lstStyle/>
              <a:p>
                <a:endParaRPr lang="en-US" altLang="en-US">
                  <a:latin typeface="+mn-lt"/>
                </a:endParaRPr>
              </a:p>
            </p:txBody>
          </p:sp>
          <p:sp>
            <p:nvSpPr>
              <p:cNvPr id="6314" name="Rectangle 43"/>
              <p:cNvSpPr>
                <a:spLocks noChangeArrowheads="1"/>
              </p:cNvSpPr>
              <p:nvPr/>
            </p:nvSpPr>
            <p:spPr bwMode="auto">
              <a:xfrm>
                <a:off x="3785" y="2733"/>
                <a:ext cx="46"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mn-lt"/>
                </a:endParaRPr>
              </a:p>
            </p:txBody>
          </p:sp>
          <p:sp>
            <p:nvSpPr>
              <p:cNvPr id="6315" name="Rectangle 44"/>
              <p:cNvSpPr>
                <a:spLocks noChangeArrowheads="1"/>
              </p:cNvSpPr>
              <p:nvPr/>
            </p:nvSpPr>
            <p:spPr bwMode="auto">
              <a:xfrm>
                <a:off x="3738" y="2580"/>
                <a:ext cx="139" cy="97"/>
              </a:xfrm>
              <a:prstGeom prst="rect">
                <a:avLst/>
              </a:prstGeom>
              <a:solidFill>
                <a:srgbClr val="3333CC"/>
              </a:solidFill>
              <a:ln w="12600">
                <a:solidFill>
                  <a:srgbClr val="000000"/>
                </a:solidFill>
                <a:miter lim="800000"/>
                <a:headEnd/>
                <a:tailEnd/>
              </a:ln>
            </p:spPr>
            <p:txBody>
              <a:bodyPr wrap="none" anchor="ctr"/>
              <a:lstStyle/>
              <a:p>
                <a:endParaRPr lang="en-US" altLang="en-US">
                  <a:latin typeface="+mn-lt"/>
                </a:endParaRPr>
              </a:p>
            </p:txBody>
          </p:sp>
          <p:sp>
            <p:nvSpPr>
              <p:cNvPr id="6316" name="Rectangle 45"/>
              <p:cNvSpPr>
                <a:spLocks noChangeArrowheads="1"/>
              </p:cNvSpPr>
              <p:nvPr/>
            </p:nvSpPr>
            <p:spPr bwMode="auto">
              <a:xfrm>
                <a:off x="3736" y="2627"/>
                <a:ext cx="46"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mn-lt"/>
                </a:endParaRPr>
              </a:p>
            </p:txBody>
          </p:sp>
          <p:sp>
            <p:nvSpPr>
              <p:cNvPr id="6317" name="Rectangle 46"/>
              <p:cNvSpPr>
                <a:spLocks noChangeArrowheads="1"/>
              </p:cNvSpPr>
              <p:nvPr/>
            </p:nvSpPr>
            <p:spPr bwMode="auto">
              <a:xfrm>
                <a:off x="3785" y="2631"/>
                <a:ext cx="140" cy="65"/>
              </a:xfrm>
              <a:prstGeom prst="rect">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18" name="Rectangle 47"/>
              <p:cNvSpPr>
                <a:spLocks noChangeArrowheads="1"/>
              </p:cNvSpPr>
              <p:nvPr/>
            </p:nvSpPr>
            <p:spPr bwMode="auto">
              <a:xfrm>
                <a:off x="3832" y="2663"/>
                <a:ext cx="47"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mn-lt"/>
                </a:endParaRPr>
              </a:p>
            </p:txBody>
          </p:sp>
          <p:sp>
            <p:nvSpPr>
              <p:cNvPr id="6319" name="AutoShape 48"/>
              <p:cNvSpPr>
                <a:spLocks noChangeArrowheads="1"/>
              </p:cNvSpPr>
              <p:nvPr/>
            </p:nvSpPr>
            <p:spPr bwMode="auto">
              <a:xfrm>
                <a:off x="4205" y="2544"/>
                <a:ext cx="319" cy="198"/>
              </a:xfrm>
              <a:prstGeom prst="roundRect">
                <a:avLst>
                  <a:gd name="adj" fmla="val 12458"/>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20" name="AutoShape 49"/>
              <p:cNvSpPr>
                <a:spLocks noChangeArrowheads="1"/>
              </p:cNvSpPr>
              <p:nvPr/>
            </p:nvSpPr>
            <p:spPr bwMode="auto">
              <a:xfrm>
                <a:off x="4241" y="2568"/>
                <a:ext cx="244" cy="149"/>
              </a:xfrm>
              <a:prstGeom prst="roundRect">
                <a:avLst>
                  <a:gd name="adj" fmla="val 12458"/>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21" name="Line 50"/>
              <p:cNvSpPr>
                <a:spLocks noChangeShapeType="1"/>
              </p:cNvSpPr>
              <p:nvPr/>
            </p:nvSpPr>
            <p:spPr bwMode="auto">
              <a:xfrm>
                <a:off x="4278" y="2753"/>
                <a:ext cx="0" cy="1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22" name="Line 51"/>
              <p:cNvSpPr>
                <a:spLocks noChangeShapeType="1"/>
              </p:cNvSpPr>
              <p:nvPr/>
            </p:nvSpPr>
            <p:spPr bwMode="auto">
              <a:xfrm>
                <a:off x="4453" y="2753"/>
                <a:ext cx="0" cy="1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23" name="Rectangle 52"/>
              <p:cNvSpPr>
                <a:spLocks noChangeArrowheads="1"/>
              </p:cNvSpPr>
              <p:nvPr/>
            </p:nvSpPr>
            <p:spPr bwMode="auto">
              <a:xfrm>
                <a:off x="4186" y="2772"/>
                <a:ext cx="356" cy="67"/>
              </a:xfrm>
              <a:prstGeom prst="rect">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24" name="Line 53"/>
              <p:cNvSpPr>
                <a:spLocks noChangeShapeType="1"/>
              </p:cNvSpPr>
              <p:nvPr/>
            </p:nvSpPr>
            <p:spPr bwMode="auto">
              <a:xfrm>
                <a:off x="4203"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25" name="Line 54"/>
              <p:cNvSpPr>
                <a:spLocks noChangeShapeType="1"/>
              </p:cNvSpPr>
              <p:nvPr/>
            </p:nvSpPr>
            <p:spPr bwMode="auto">
              <a:xfrm>
                <a:off x="4212"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26" name="Line 55"/>
              <p:cNvSpPr>
                <a:spLocks noChangeShapeType="1"/>
              </p:cNvSpPr>
              <p:nvPr/>
            </p:nvSpPr>
            <p:spPr bwMode="auto">
              <a:xfrm>
                <a:off x="4222"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27" name="Line 56"/>
              <p:cNvSpPr>
                <a:spLocks noChangeShapeType="1"/>
              </p:cNvSpPr>
              <p:nvPr/>
            </p:nvSpPr>
            <p:spPr bwMode="auto">
              <a:xfrm>
                <a:off x="4232"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28" name="Line 57"/>
              <p:cNvSpPr>
                <a:spLocks noChangeShapeType="1"/>
              </p:cNvSpPr>
              <p:nvPr/>
            </p:nvSpPr>
            <p:spPr bwMode="auto">
              <a:xfrm>
                <a:off x="4240"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29" name="Line 58"/>
              <p:cNvSpPr>
                <a:spLocks noChangeShapeType="1"/>
              </p:cNvSpPr>
              <p:nvPr/>
            </p:nvSpPr>
            <p:spPr bwMode="auto">
              <a:xfrm>
                <a:off x="4251"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30" name="Line 59"/>
              <p:cNvSpPr>
                <a:spLocks noChangeShapeType="1"/>
              </p:cNvSpPr>
              <p:nvPr/>
            </p:nvSpPr>
            <p:spPr bwMode="auto">
              <a:xfrm>
                <a:off x="4259"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31" name="Line 60"/>
              <p:cNvSpPr>
                <a:spLocks noChangeShapeType="1"/>
              </p:cNvSpPr>
              <p:nvPr/>
            </p:nvSpPr>
            <p:spPr bwMode="auto">
              <a:xfrm>
                <a:off x="4268"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32" name="Line 61"/>
              <p:cNvSpPr>
                <a:spLocks noChangeShapeType="1"/>
              </p:cNvSpPr>
              <p:nvPr/>
            </p:nvSpPr>
            <p:spPr bwMode="auto">
              <a:xfrm>
                <a:off x="4278"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33" name="Line 62"/>
              <p:cNvSpPr>
                <a:spLocks noChangeShapeType="1"/>
              </p:cNvSpPr>
              <p:nvPr/>
            </p:nvSpPr>
            <p:spPr bwMode="auto">
              <a:xfrm>
                <a:off x="4288"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34" name="Line 63"/>
              <p:cNvSpPr>
                <a:spLocks noChangeShapeType="1"/>
              </p:cNvSpPr>
              <p:nvPr/>
            </p:nvSpPr>
            <p:spPr bwMode="auto">
              <a:xfrm>
                <a:off x="4296"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35" name="Line 64"/>
              <p:cNvSpPr>
                <a:spLocks noChangeShapeType="1"/>
              </p:cNvSpPr>
              <p:nvPr/>
            </p:nvSpPr>
            <p:spPr bwMode="auto">
              <a:xfrm>
                <a:off x="4308"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36" name="Line 65"/>
              <p:cNvSpPr>
                <a:spLocks noChangeShapeType="1"/>
              </p:cNvSpPr>
              <p:nvPr/>
            </p:nvSpPr>
            <p:spPr bwMode="auto">
              <a:xfrm>
                <a:off x="4315"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37" name="Line 66"/>
              <p:cNvSpPr>
                <a:spLocks noChangeShapeType="1"/>
              </p:cNvSpPr>
              <p:nvPr/>
            </p:nvSpPr>
            <p:spPr bwMode="auto">
              <a:xfrm>
                <a:off x="4325"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38" name="Line 67"/>
              <p:cNvSpPr>
                <a:spLocks noChangeShapeType="1"/>
              </p:cNvSpPr>
              <p:nvPr/>
            </p:nvSpPr>
            <p:spPr bwMode="auto">
              <a:xfrm>
                <a:off x="4335"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39" name="Line 68"/>
              <p:cNvSpPr>
                <a:spLocks noChangeShapeType="1"/>
              </p:cNvSpPr>
              <p:nvPr/>
            </p:nvSpPr>
            <p:spPr bwMode="auto">
              <a:xfrm>
                <a:off x="4344"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40" name="Line 69"/>
              <p:cNvSpPr>
                <a:spLocks noChangeShapeType="1"/>
              </p:cNvSpPr>
              <p:nvPr/>
            </p:nvSpPr>
            <p:spPr bwMode="auto">
              <a:xfrm>
                <a:off x="4352"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41" name="Line 70"/>
              <p:cNvSpPr>
                <a:spLocks noChangeShapeType="1"/>
              </p:cNvSpPr>
              <p:nvPr/>
            </p:nvSpPr>
            <p:spPr bwMode="auto">
              <a:xfrm>
                <a:off x="4363"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42" name="Line 71"/>
              <p:cNvSpPr>
                <a:spLocks noChangeShapeType="1"/>
              </p:cNvSpPr>
              <p:nvPr/>
            </p:nvSpPr>
            <p:spPr bwMode="auto">
              <a:xfrm>
                <a:off x="4371" y="2813"/>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43" name="Rectangle 72"/>
              <p:cNvSpPr>
                <a:spLocks noChangeArrowheads="1"/>
              </p:cNvSpPr>
              <p:nvPr/>
            </p:nvSpPr>
            <p:spPr bwMode="auto">
              <a:xfrm>
                <a:off x="4454" y="2791"/>
                <a:ext cx="32" cy="6"/>
              </a:xfrm>
              <a:prstGeom prst="rect">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44" name="Rectangle 73"/>
              <p:cNvSpPr>
                <a:spLocks noChangeArrowheads="1"/>
              </p:cNvSpPr>
              <p:nvPr/>
            </p:nvSpPr>
            <p:spPr bwMode="auto">
              <a:xfrm>
                <a:off x="4417" y="2794"/>
                <a:ext cx="106" cy="3"/>
              </a:xfrm>
              <a:prstGeom prst="rect">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45" name="Rectangle 74"/>
              <p:cNvSpPr>
                <a:spLocks noChangeArrowheads="1"/>
              </p:cNvSpPr>
              <p:nvPr/>
            </p:nvSpPr>
            <p:spPr bwMode="auto">
              <a:xfrm>
                <a:off x="4454" y="2816"/>
                <a:ext cx="32" cy="5"/>
              </a:xfrm>
              <a:prstGeom prst="rect">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46" name="Rectangle 75"/>
              <p:cNvSpPr>
                <a:spLocks noChangeArrowheads="1"/>
              </p:cNvSpPr>
              <p:nvPr/>
            </p:nvSpPr>
            <p:spPr bwMode="auto">
              <a:xfrm>
                <a:off x="4417" y="2817"/>
                <a:ext cx="106" cy="3"/>
              </a:xfrm>
              <a:prstGeom prst="rect">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47" name="Rectangle 76"/>
              <p:cNvSpPr>
                <a:spLocks noChangeArrowheads="1"/>
              </p:cNvSpPr>
              <p:nvPr/>
            </p:nvSpPr>
            <p:spPr bwMode="auto">
              <a:xfrm>
                <a:off x="4341" y="2733"/>
                <a:ext cx="47"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mn-lt"/>
                </a:endParaRPr>
              </a:p>
            </p:txBody>
          </p:sp>
          <p:sp>
            <p:nvSpPr>
              <p:cNvPr id="6348" name="Rectangle 77"/>
              <p:cNvSpPr>
                <a:spLocks noChangeArrowheads="1"/>
              </p:cNvSpPr>
              <p:nvPr/>
            </p:nvSpPr>
            <p:spPr bwMode="auto">
              <a:xfrm>
                <a:off x="4246" y="2580"/>
                <a:ext cx="139" cy="97"/>
              </a:xfrm>
              <a:prstGeom prst="rect">
                <a:avLst/>
              </a:prstGeom>
              <a:solidFill>
                <a:srgbClr val="00FFFF"/>
              </a:solidFill>
              <a:ln w="12600">
                <a:solidFill>
                  <a:srgbClr val="000000"/>
                </a:solidFill>
                <a:miter lim="800000"/>
                <a:headEnd/>
                <a:tailEnd/>
              </a:ln>
            </p:spPr>
            <p:txBody>
              <a:bodyPr wrap="none" anchor="ctr"/>
              <a:lstStyle/>
              <a:p>
                <a:endParaRPr lang="en-US" altLang="en-US">
                  <a:latin typeface="+mn-lt"/>
                </a:endParaRPr>
              </a:p>
            </p:txBody>
          </p:sp>
          <p:sp>
            <p:nvSpPr>
              <p:cNvPr id="6349" name="Rectangle 78"/>
              <p:cNvSpPr>
                <a:spLocks noChangeArrowheads="1"/>
              </p:cNvSpPr>
              <p:nvPr/>
            </p:nvSpPr>
            <p:spPr bwMode="auto">
              <a:xfrm>
                <a:off x="4294" y="2627"/>
                <a:ext cx="46"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mn-lt"/>
                </a:endParaRPr>
              </a:p>
            </p:txBody>
          </p:sp>
          <p:sp>
            <p:nvSpPr>
              <p:cNvPr id="6350" name="Rectangle 79"/>
              <p:cNvSpPr>
                <a:spLocks noChangeArrowheads="1"/>
              </p:cNvSpPr>
              <p:nvPr/>
            </p:nvSpPr>
            <p:spPr bwMode="auto">
              <a:xfrm>
                <a:off x="4342" y="2631"/>
                <a:ext cx="139" cy="65"/>
              </a:xfrm>
              <a:prstGeom prst="rect">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51" name="Rectangle 80"/>
              <p:cNvSpPr>
                <a:spLocks noChangeArrowheads="1"/>
              </p:cNvSpPr>
              <p:nvPr/>
            </p:nvSpPr>
            <p:spPr bwMode="auto">
              <a:xfrm>
                <a:off x="4390" y="2663"/>
                <a:ext cx="46"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mn-lt"/>
                </a:endParaRPr>
              </a:p>
            </p:txBody>
          </p:sp>
          <p:sp>
            <p:nvSpPr>
              <p:cNvPr id="6352" name="Line 81"/>
              <p:cNvSpPr>
                <a:spLocks noChangeShapeType="1"/>
              </p:cNvSpPr>
              <p:nvPr/>
            </p:nvSpPr>
            <p:spPr bwMode="auto">
              <a:xfrm>
                <a:off x="3986" y="3144"/>
                <a:ext cx="0" cy="23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53" name="Line 82"/>
              <p:cNvSpPr>
                <a:spLocks noChangeShapeType="1"/>
              </p:cNvSpPr>
              <p:nvPr/>
            </p:nvSpPr>
            <p:spPr bwMode="auto">
              <a:xfrm>
                <a:off x="4114" y="3144"/>
                <a:ext cx="0" cy="23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54" name="Line 83"/>
              <p:cNvSpPr>
                <a:spLocks noChangeShapeType="1"/>
              </p:cNvSpPr>
              <p:nvPr/>
            </p:nvSpPr>
            <p:spPr bwMode="auto">
              <a:xfrm>
                <a:off x="4051" y="3039"/>
                <a:ext cx="0" cy="95"/>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55" name="AutoShape 84"/>
              <p:cNvSpPr>
                <a:spLocks noChangeArrowheads="1"/>
              </p:cNvSpPr>
              <p:nvPr/>
            </p:nvSpPr>
            <p:spPr bwMode="auto">
              <a:xfrm>
                <a:off x="4774" y="2549"/>
                <a:ext cx="319" cy="198"/>
              </a:xfrm>
              <a:prstGeom prst="roundRect">
                <a:avLst>
                  <a:gd name="adj" fmla="val 12458"/>
                </a:avLst>
              </a:prstGeom>
              <a:solidFill>
                <a:srgbClr val="00FF00"/>
              </a:solidFill>
              <a:ln w="12600">
                <a:solidFill>
                  <a:srgbClr val="000000"/>
                </a:solidFill>
                <a:miter lim="800000"/>
                <a:headEnd/>
                <a:tailEnd/>
              </a:ln>
            </p:spPr>
            <p:txBody>
              <a:bodyPr wrap="none" anchor="ctr"/>
              <a:lstStyle/>
              <a:p>
                <a:endParaRPr lang="en-US" altLang="en-US">
                  <a:latin typeface="+mn-lt"/>
                </a:endParaRPr>
              </a:p>
            </p:txBody>
          </p:sp>
          <p:sp>
            <p:nvSpPr>
              <p:cNvPr id="6356" name="AutoShape 85"/>
              <p:cNvSpPr>
                <a:spLocks noChangeArrowheads="1"/>
              </p:cNvSpPr>
              <p:nvPr/>
            </p:nvSpPr>
            <p:spPr bwMode="auto">
              <a:xfrm>
                <a:off x="4812" y="2573"/>
                <a:ext cx="242" cy="150"/>
              </a:xfrm>
              <a:prstGeom prst="roundRect">
                <a:avLst>
                  <a:gd name="adj" fmla="val 12458"/>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57" name="Line 86"/>
              <p:cNvSpPr>
                <a:spLocks noChangeShapeType="1"/>
              </p:cNvSpPr>
              <p:nvPr/>
            </p:nvSpPr>
            <p:spPr bwMode="auto">
              <a:xfrm>
                <a:off x="4847" y="2757"/>
                <a:ext cx="0" cy="1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58" name="Line 87"/>
              <p:cNvSpPr>
                <a:spLocks noChangeShapeType="1"/>
              </p:cNvSpPr>
              <p:nvPr/>
            </p:nvSpPr>
            <p:spPr bwMode="auto">
              <a:xfrm>
                <a:off x="5023" y="2757"/>
                <a:ext cx="0" cy="1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59" name="Rectangle 88"/>
              <p:cNvSpPr>
                <a:spLocks noChangeArrowheads="1"/>
              </p:cNvSpPr>
              <p:nvPr/>
            </p:nvSpPr>
            <p:spPr bwMode="auto">
              <a:xfrm>
                <a:off x="4757" y="2776"/>
                <a:ext cx="355" cy="67"/>
              </a:xfrm>
              <a:prstGeom prst="rect">
                <a:avLst/>
              </a:prstGeom>
              <a:solidFill>
                <a:srgbClr val="00FF00"/>
              </a:solidFill>
              <a:ln w="12600">
                <a:solidFill>
                  <a:srgbClr val="000000"/>
                </a:solidFill>
                <a:miter lim="800000"/>
                <a:headEnd/>
                <a:tailEnd/>
              </a:ln>
            </p:spPr>
            <p:txBody>
              <a:bodyPr wrap="none" anchor="ctr"/>
              <a:lstStyle/>
              <a:p>
                <a:endParaRPr lang="en-US" altLang="en-US">
                  <a:latin typeface="+mn-lt"/>
                </a:endParaRPr>
              </a:p>
            </p:txBody>
          </p:sp>
          <p:sp>
            <p:nvSpPr>
              <p:cNvPr id="6360" name="Line 89"/>
              <p:cNvSpPr>
                <a:spLocks noChangeShapeType="1"/>
              </p:cNvSpPr>
              <p:nvPr/>
            </p:nvSpPr>
            <p:spPr bwMode="auto">
              <a:xfrm>
                <a:off x="4772"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61" name="Line 90"/>
              <p:cNvSpPr>
                <a:spLocks noChangeShapeType="1"/>
              </p:cNvSpPr>
              <p:nvPr/>
            </p:nvSpPr>
            <p:spPr bwMode="auto">
              <a:xfrm>
                <a:off x="4783"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62" name="Line 91"/>
              <p:cNvSpPr>
                <a:spLocks noChangeShapeType="1"/>
              </p:cNvSpPr>
              <p:nvPr/>
            </p:nvSpPr>
            <p:spPr bwMode="auto">
              <a:xfrm>
                <a:off x="4791"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63" name="Line 92"/>
              <p:cNvSpPr>
                <a:spLocks noChangeShapeType="1"/>
              </p:cNvSpPr>
              <p:nvPr/>
            </p:nvSpPr>
            <p:spPr bwMode="auto">
              <a:xfrm>
                <a:off x="4801"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64" name="Line 93"/>
              <p:cNvSpPr>
                <a:spLocks noChangeShapeType="1"/>
              </p:cNvSpPr>
              <p:nvPr/>
            </p:nvSpPr>
            <p:spPr bwMode="auto">
              <a:xfrm>
                <a:off x="4811"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65" name="Line 94"/>
              <p:cNvSpPr>
                <a:spLocks noChangeShapeType="1"/>
              </p:cNvSpPr>
              <p:nvPr/>
            </p:nvSpPr>
            <p:spPr bwMode="auto">
              <a:xfrm>
                <a:off x="4820"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66" name="Line 95"/>
              <p:cNvSpPr>
                <a:spLocks noChangeShapeType="1"/>
              </p:cNvSpPr>
              <p:nvPr/>
            </p:nvSpPr>
            <p:spPr bwMode="auto">
              <a:xfrm>
                <a:off x="4829"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67" name="Line 96"/>
              <p:cNvSpPr>
                <a:spLocks noChangeShapeType="1"/>
              </p:cNvSpPr>
              <p:nvPr/>
            </p:nvSpPr>
            <p:spPr bwMode="auto">
              <a:xfrm>
                <a:off x="4839"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68" name="Line 97"/>
              <p:cNvSpPr>
                <a:spLocks noChangeShapeType="1"/>
              </p:cNvSpPr>
              <p:nvPr/>
            </p:nvSpPr>
            <p:spPr bwMode="auto">
              <a:xfrm>
                <a:off x="4847"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69" name="Line 98"/>
              <p:cNvSpPr>
                <a:spLocks noChangeShapeType="1"/>
              </p:cNvSpPr>
              <p:nvPr/>
            </p:nvSpPr>
            <p:spPr bwMode="auto">
              <a:xfrm>
                <a:off x="4857"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70" name="Line 99"/>
              <p:cNvSpPr>
                <a:spLocks noChangeShapeType="1"/>
              </p:cNvSpPr>
              <p:nvPr/>
            </p:nvSpPr>
            <p:spPr bwMode="auto">
              <a:xfrm>
                <a:off x="4867"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71" name="Line 100"/>
              <p:cNvSpPr>
                <a:spLocks noChangeShapeType="1"/>
              </p:cNvSpPr>
              <p:nvPr/>
            </p:nvSpPr>
            <p:spPr bwMode="auto">
              <a:xfrm>
                <a:off x="4875"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72" name="Line 101"/>
              <p:cNvSpPr>
                <a:spLocks noChangeShapeType="1"/>
              </p:cNvSpPr>
              <p:nvPr/>
            </p:nvSpPr>
            <p:spPr bwMode="auto">
              <a:xfrm>
                <a:off x="4885"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73" name="Line 102"/>
              <p:cNvSpPr>
                <a:spLocks noChangeShapeType="1"/>
              </p:cNvSpPr>
              <p:nvPr/>
            </p:nvSpPr>
            <p:spPr bwMode="auto">
              <a:xfrm>
                <a:off x="4894"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74" name="Line 103"/>
              <p:cNvSpPr>
                <a:spLocks noChangeShapeType="1"/>
              </p:cNvSpPr>
              <p:nvPr/>
            </p:nvSpPr>
            <p:spPr bwMode="auto">
              <a:xfrm>
                <a:off x="4904"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75" name="Line 104"/>
              <p:cNvSpPr>
                <a:spLocks noChangeShapeType="1"/>
              </p:cNvSpPr>
              <p:nvPr/>
            </p:nvSpPr>
            <p:spPr bwMode="auto">
              <a:xfrm>
                <a:off x="4913"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76" name="Line 105"/>
              <p:cNvSpPr>
                <a:spLocks noChangeShapeType="1"/>
              </p:cNvSpPr>
              <p:nvPr/>
            </p:nvSpPr>
            <p:spPr bwMode="auto">
              <a:xfrm>
                <a:off x="4922"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77" name="Line 106"/>
              <p:cNvSpPr>
                <a:spLocks noChangeShapeType="1"/>
              </p:cNvSpPr>
              <p:nvPr/>
            </p:nvSpPr>
            <p:spPr bwMode="auto">
              <a:xfrm>
                <a:off x="4931"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78" name="Line 107"/>
              <p:cNvSpPr>
                <a:spLocks noChangeShapeType="1"/>
              </p:cNvSpPr>
              <p:nvPr/>
            </p:nvSpPr>
            <p:spPr bwMode="auto">
              <a:xfrm>
                <a:off x="4941" y="2817"/>
                <a:ext cx="0" cy="1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79" name="Rectangle 108"/>
              <p:cNvSpPr>
                <a:spLocks noChangeArrowheads="1"/>
              </p:cNvSpPr>
              <p:nvPr/>
            </p:nvSpPr>
            <p:spPr bwMode="auto">
              <a:xfrm>
                <a:off x="5024" y="2796"/>
                <a:ext cx="31" cy="6"/>
              </a:xfrm>
              <a:prstGeom prst="rect">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80" name="Rectangle 109"/>
              <p:cNvSpPr>
                <a:spLocks noChangeArrowheads="1"/>
              </p:cNvSpPr>
              <p:nvPr/>
            </p:nvSpPr>
            <p:spPr bwMode="auto">
              <a:xfrm>
                <a:off x="4986" y="2797"/>
                <a:ext cx="107" cy="3"/>
              </a:xfrm>
              <a:prstGeom prst="rect">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81" name="Rectangle 110"/>
              <p:cNvSpPr>
                <a:spLocks noChangeArrowheads="1"/>
              </p:cNvSpPr>
              <p:nvPr/>
            </p:nvSpPr>
            <p:spPr bwMode="auto">
              <a:xfrm>
                <a:off x="5024" y="2820"/>
                <a:ext cx="31" cy="6"/>
              </a:xfrm>
              <a:prstGeom prst="rect">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82" name="Rectangle 111"/>
              <p:cNvSpPr>
                <a:spLocks noChangeArrowheads="1"/>
              </p:cNvSpPr>
              <p:nvPr/>
            </p:nvSpPr>
            <p:spPr bwMode="auto">
              <a:xfrm>
                <a:off x="4986" y="2822"/>
                <a:ext cx="107" cy="3"/>
              </a:xfrm>
              <a:prstGeom prst="rect">
                <a:avLst/>
              </a:prstGeom>
              <a:solidFill>
                <a:srgbClr val="0000FF"/>
              </a:solidFill>
              <a:ln w="12600">
                <a:solidFill>
                  <a:srgbClr val="000000"/>
                </a:solidFill>
                <a:miter lim="800000"/>
                <a:headEnd/>
                <a:tailEnd/>
              </a:ln>
            </p:spPr>
            <p:txBody>
              <a:bodyPr wrap="none" anchor="ctr"/>
              <a:lstStyle/>
              <a:p>
                <a:endParaRPr lang="en-US" altLang="en-US">
                  <a:latin typeface="+mn-lt"/>
                </a:endParaRPr>
              </a:p>
            </p:txBody>
          </p:sp>
          <p:sp>
            <p:nvSpPr>
              <p:cNvPr id="6383" name="Freeform 112"/>
              <p:cNvSpPr>
                <a:spLocks noChangeArrowheads="1"/>
              </p:cNvSpPr>
              <p:nvPr/>
            </p:nvSpPr>
            <p:spPr bwMode="auto">
              <a:xfrm>
                <a:off x="4727" y="2861"/>
                <a:ext cx="416" cy="60"/>
              </a:xfrm>
              <a:custGeom>
                <a:avLst/>
                <a:gdLst>
                  <a:gd name="T0" fmla="*/ 28 w 396"/>
                  <a:gd name="T1" fmla="*/ 0 h 77"/>
                  <a:gd name="T2" fmla="*/ 408 w 396"/>
                  <a:gd name="T3" fmla="*/ 0 h 77"/>
                  <a:gd name="T4" fmla="*/ 436 w 396"/>
                  <a:gd name="T5" fmla="*/ 46 h 77"/>
                  <a:gd name="T6" fmla="*/ 0 w 396"/>
                  <a:gd name="T7" fmla="*/ 46 h 77"/>
                  <a:gd name="T8" fmla="*/ 28 w 396"/>
                  <a:gd name="T9" fmla="*/ 0 h 77"/>
                  <a:gd name="T10" fmla="*/ 0 60000 65536"/>
                  <a:gd name="T11" fmla="*/ 0 60000 65536"/>
                  <a:gd name="T12" fmla="*/ 0 60000 65536"/>
                  <a:gd name="T13" fmla="*/ 0 60000 65536"/>
                  <a:gd name="T14" fmla="*/ 0 60000 65536"/>
                  <a:gd name="T15" fmla="*/ 0 w 396"/>
                  <a:gd name="T16" fmla="*/ 0 h 77"/>
                  <a:gd name="T17" fmla="*/ 396 w 396"/>
                  <a:gd name="T18" fmla="*/ 77 h 77"/>
                </a:gdLst>
                <a:ahLst/>
                <a:cxnLst>
                  <a:cxn ang="T10">
                    <a:pos x="T0" y="T1"/>
                  </a:cxn>
                  <a:cxn ang="T11">
                    <a:pos x="T2" y="T3"/>
                  </a:cxn>
                  <a:cxn ang="T12">
                    <a:pos x="T4" y="T5"/>
                  </a:cxn>
                  <a:cxn ang="T13">
                    <a:pos x="T6" y="T7"/>
                  </a:cxn>
                  <a:cxn ang="T14">
                    <a:pos x="T8" y="T9"/>
                  </a:cxn>
                </a:cxnLst>
                <a:rect l="T15" t="T16" r="T17" b="T18"/>
                <a:pathLst>
                  <a:path w="396" h="77">
                    <a:moveTo>
                      <a:pt x="26" y="0"/>
                    </a:moveTo>
                    <a:lnTo>
                      <a:pt x="369" y="0"/>
                    </a:lnTo>
                    <a:lnTo>
                      <a:pt x="395" y="76"/>
                    </a:lnTo>
                    <a:lnTo>
                      <a:pt x="0" y="76"/>
                    </a:lnTo>
                    <a:lnTo>
                      <a:pt x="26"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sp>
            <p:nvSpPr>
              <p:cNvPr id="6384" name="Freeform 113"/>
              <p:cNvSpPr>
                <a:spLocks noChangeArrowheads="1"/>
              </p:cNvSpPr>
              <p:nvPr/>
            </p:nvSpPr>
            <p:spPr bwMode="auto">
              <a:xfrm>
                <a:off x="4727" y="2921"/>
                <a:ext cx="416" cy="11"/>
              </a:xfrm>
              <a:custGeom>
                <a:avLst/>
                <a:gdLst>
                  <a:gd name="T0" fmla="*/ 0 w 396"/>
                  <a:gd name="T1" fmla="*/ 0 h 16"/>
                  <a:gd name="T2" fmla="*/ 0 w 396"/>
                  <a:gd name="T3" fmla="*/ 7 h 16"/>
                  <a:gd name="T4" fmla="*/ 436 w 396"/>
                  <a:gd name="T5" fmla="*/ 7 h 16"/>
                  <a:gd name="T6" fmla="*/ 436 w 396"/>
                  <a:gd name="T7" fmla="*/ 0 h 16"/>
                  <a:gd name="T8" fmla="*/ 0 60000 65536"/>
                  <a:gd name="T9" fmla="*/ 0 60000 65536"/>
                  <a:gd name="T10" fmla="*/ 0 60000 65536"/>
                  <a:gd name="T11" fmla="*/ 0 60000 65536"/>
                  <a:gd name="T12" fmla="*/ 0 w 396"/>
                  <a:gd name="T13" fmla="*/ 0 h 16"/>
                  <a:gd name="T14" fmla="*/ 396 w 396"/>
                  <a:gd name="T15" fmla="*/ 16 h 16"/>
                </a:gdLst>
                <a:ahLst/>
                <a:cxnLst>
                  <a:cxn ang="T8">
                    <a:pos x="T0" y="T1"/>
                  </a:cxn>
                  <a:cxn ang="T9">
                    <a:pos x="T2" y="T3"/>
                  </a:cxn>
                  <a:cxn ang="T10">
                    <a:pos x="T4" y="T5"/>
                  </a:cxn>
                  <a:cxn ang="T11">
                    <a:pos x="T6" y="T7"/>
                  </a:cxn>
                </a:cxnLst>
                <a:rect l="T12" t="T13" r="T14" b="T15"/>
                <a:pathLst>
                  <a:path w="396" h="16">
                    <a:moveTo>
                      <a:pt x="0" y="0"/>
                    </a:moveTo>
                    <a:lnTo>
                      <a:pt x="0" y="15"/>
                    </a:lnTo>
                    <a:lnTo>
                      <a:pt x="395" y="15"/>
                    </a:lnTo>
                    <a:lnTo>
                      <a:pt x="395"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sp>
            <p:nvSpPr>
              <p:cNvPr id="6385" name="Line 114"/>
              <p:cNvSpPr>
                <a:spLocks noChangeShapeType="1"/>
              </p:cNvSpPr>
              <p:nvPr/>
            </p:nvSpPr>
            <p:spPr bwMode="auto">
              <a:xfrm>
                <a:off x="4781" y="2866"/>
                <a:ext cx="211"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86" name="Line 115"/>
              <p:cNvSpPr>
                <a:spLocks noChangeShapeType="1"/>
              </p:cNvSpPr>
              <p:nvPr/>
            </p:nvSpPr>
            <p:spPr bwMode="auto">
              <a:xfrm>
                <a:off x="4775" y="2879"/>
                <a:ext cx="21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87" name="Line 116"/>
              <p:cNvSpPr>
                <a:spLocks noChangeShapeType="1"/>
              </p:cNvSpPr>
              <p:nvPr/>
            </p:nvSpPr>
            <p:spPr bwMode="auto">
              <a:xfrm>
                <a:off x="4772" y="2890"/>
                <a:ext cx="222"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88" name="Line 117"/>
              <p:cNvSpPr>
                <a:spLocks noChangeShapeType="1"/>
              </p:cNvSpPr>
              <p:nvPr/>
            </p:nvSpPr>
            <p:spPr bwMode="auto">
              <a:xfrm>
                <a:off x="4765" y="2902"/>
                <a:ext cx="234"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89" name="Line 118"/>
              <p:cNvSpPr>
                <a:spLocks noChangeShapeType="1"/>
              </p:cNvSpPr>
              <p:nvPr/>
            </p:nvSpPr>
            <p:spPr bwMode="auto">
              <a:xfrm>
                <a:off x="4963" y="2872"/>
                <a:ext cx="0" cy="26"/>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90" name="Line 119"/>
              <p:cNvSpPr>
                <a:spLocks noChangeShapeType="1"/>
              </p:cNvSpPr>
              <p:nvPr/>
            </p:nvSpPr>
            <p:spPr bwMode="auto">
              <a:xfrm>
                <a:off x="4982" y="2872"/>
                <a:ext cx="2"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91" name="Line 120"/>
              <p:cNvSpPr>
                <a:spLocks noChangeShapeType="1"/>
              </p:cNvSpPr>
              <p:nvPr/>
            </p:nvSpPr>
            <p:spPr bwMode="auto">
              <a:xfrm>
                <a:off x="5000" y="2872"/>
                <a:ext cx="3"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92" name="Line 121"/>
              <p:cNvSpPr>
                <a:spLocks noChangeShapeType="1"/>
              </p:cNvSpPr>
              <p:nvPr/>
            </p:nvSpPr>
            <p:spPr bwMode="auto">
              <a:xfrm>
                <a:off x="5048" y="2866"/>
                <a:ext cx="44"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93" name="Line 122"/>
              <p:cNvSpPr>
                <a:spLocks noChangeShapeType="1"/>
              </p:cNvSpPr>
              <p:nvPr/>
            </p:nvSpPr>
            <p:spPr bwMode="auto">
              <a:xfrm>
                <a:off x="5052" y="2879"/>
                <a:ext cx="46"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94" name="Line 123"/>
              <p:cNvSpPr>
                <a:spLocks noChangeShapeType="1"/>
              </p:cNvSpPr>
              <p:nvPr/>
            </p:nvSpPr>
            <p:spPr bwMode="auto">
              <a:xfrm>
                <a:off x="5055" y="2890"/>
                <a:ext cx="47"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95" name="Line 124"/>
              <p:cNvSpPr>
                <a:spLocks noChangeShapeType="1"/>
              </p:cNvSpPr>
              <p:nvPr/>
            </p:nvSpPr>
            <p:spPr bwMode="auto">
              <a:xfrm>
                <a:off x="5058" y="2902"/>
                <a:ext cx="5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96" name="Line 125"/>
              <p:cNvSpPr>
                <a:spLocks noChangeShapeType="1"/>
              </p:cNvSpPr>
              <p:nvPr/>
            </p:nvSpPr>
            <p:spPr bwMode="auto">
              <a:xfrm>
                <a:off x="5060" y="2914"/>
                <a:ext cx="54"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97" name="Line 126"/>
              <p:cNvSpPr>
                <a:spLocks noChangeShapeType="1"/>
              </p:cNvSpPr>
              <p:nvPr/>
            </p:nvSpPr>
            <p:spPr bwMode="auto">
              <a:xfrm>
                <a:off x="5048" y="2872"/>
                <a:ext cx="0" cy="4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98" name="Line 127"/>
              <p:cNvSpPr>
                <a:spLocks noChangeShapeType="1"/>
              </p:cNvSpPr>
              <p:nvPr/>
            </p:nvSpPr>
            <p:spPr bwMode="auto">
              <a:xfrm>
                <a:off x="5068" y="2872"/>
                <a:ext cx="2" cy="4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399" name="Line 128"/>
              <p:cNvSpPr>
                <a:spLocks noChangeShapeType="1"/>
              </p:cNvSpPr>
              <p:nvPr/>
            </p:nvSpPr>
            <p:spPr bwMode="auto">
              <a:xfrm>
                <a:off x="5086" y="2872"/>
                <a:ext cx="3" cy="4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00" name="Line 129"/>
              <p:cNvSpPr>
                <a:spLocks noChangeShapeType="1"/>
              </p:cNvSpPr>
              <p:nvPr/>
            </p:nvSpPr>
            <p:spPr bwMode="auto">
              <a:xfrm>
                <a:off x="5105" y="2872"/>
                <a:ext cx="9" cy="4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01" name="Rectangle 130"/>
              <p:cNvSpPr>
                <a:spLocks noChangeArrowheads="1"/>
              </p:cNvSpPr>
              <p:nvPr/>
            </p:nvSpPr>
            <p:spPr bwMode="auto">
              <a:xfrm>
                <a:off x="4911" y="2738"/>
                <a:ext cx="46"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mn-lt"/>
                </a:endParaRPr>
              </a:p>
            </p:txBody>
          </p:sp>
          <p:sp>
            <p:nvSpPr>
              <p:cNvPr id="6402" name="Rectangle 131"/>
              <p:cNvSpPr>
                <a:spLocks noChangeArrowheads="1"/>
              </p:cNvSpPr>
              <p:nvPr/>
            </p:nvSpPr>
            <p:spPr bwMode="auto">
              <a:xfrm>
                <a:off x="4814" y="2583"/>
                <a:ext cx="141" cy="101"/>
              </a:xfrm>
              <a:prstGeom prst="rect">
                <a:avLst/>
              </a:prstGeom>
              <a:solidFill>
                <a:srgbClr val="00FFFF"/>
              </a:solidFill>
              <a:ln w="12600">
                <a:solidFill>
                  <a:srgbClr val="000000"/>
                </a:solidFill>
                <a:miter lim="800000"/>
                <a:headEnd/>
                <a:tailEnd/>
              </a:ln>
            </p:spPr>
            <p:txBody>
              <a:bodyPr wrap="none" anchor="ctr"/>
              <a:lstStyle/>
              <a:p>
                <a:endParaRPr lang="en-US" altLang="en-US">
                  <a:latin typeface="+mn-lt"/>
                </a:endParaRPr>
              </a:p>
            </p:txBody>
          </p:sp>
          <p:sp>
            <p:nvSpPr>
              <p:cNvPr id="6403" name="Rectangle 132"/>
              <p:cNvSpPr>
                <a:spLocks noChangeArrowheads="1"/>
              </p:cNvSpPr>
              <p:nvPr/>
            </p:nvSpPr>
            <p:spPr bwMode="auto">
              <a:xfrm>
                <a:off x="4863" y="2633"/>
                <a:ext cx="47" cy="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mn-lt"/>
                </a:endParaRPr>
              </a:p>
            </p:txBody>
          </p:sp>
          <p:sp>
            <p:nvSpPr>
              <p:cNvPr id="6404" name="Rectangle 133"/>
              <p:cNvSpPr>
                <a:spLocks noChangeArrowheads="1"/>
              </p:cNvSpPr>
              <p:nvPr/>
            </p:nvSpPr>
            <p:spPr bwMode="auto">
              <a:xfrm>
                <a:off x="4898" y="2593"/>
                <a:ext cx="139" cy="64"/>
              </a:xfrm>
              <a:prstGeom prst="rect">
                <a:avLst/>
              </a:prstGeom>
              <a:solidFill>
                <a:srgbClr val="1C1C1C"/>
              </a:solidFill>
              <a:ln w="12600">
                <a:solidFill>
                  <a:srgbClr val="000000"/>
                </a:solidFill>
                <a:miter lim="800000"/>
                <a:headEnd/>
                <a:tailEnd/>
              </a:ln>
            </p:spPr>
            <p:txBody>
              <a:bodyPr wrap="none" anchor="ctr"/>
              <a:lstStyle/>
              <a:p>
                <a:endParaRPr lang="en-US" altLang="en-US">
                  <a:latin typeface="+mn-lt"/>
                </a:endParaRPr>
              </a:p>
            </p:txBody>
          </p:sp>
          <p:sp>
            <p:nvSpPr>
              <p:cNvPr id="6405" name="Rectangle 134"/>
              <p:cNvSpPr>
                <a:spLocks noChangeArrowheads="1"/>
              </p:cNvSpPr>
              <p:nvPr/>
            </p:nvSpPr>
            <p:spPr bwMode="auto">
              <a:xfrm>
                <a:off x="4960" y="2668"/>
                <a:ext cx="47"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latin typeface="+mn-lt"/>
                </a:endParaRPr>
              </a:p>
            </p:txBody>
          </p:sp>
          <p:grpSp>
            <p:nvGrpSpPr>
              <p:cNvPr id="6406" name="Group 135"/>
              <p:cNvGrpSpPr>
                <a:grpSpLocks/>
              </p:cNvGrpSpPr>
              <p:nvPr/>
            </p:nvGrpSpPr>
            <p:grpSpPr bwMode="auto">
              <a:xfrm>
                <a:off x="3600" y="2856"/>
                <a:ext cx="1341" cy="176"/>
                <a:chOff x="3600" y="2856"/>
                <a:chExt cx="1341" cy="176"/>
              </a:xfrm>
            </p:grpSpPr>
            <p:sp>
              <p:nvSpPr>
                <p:cNvPr id="6408" name="Freeform 136"/>
                <p:cNvSpPr>
                  <a:spLocks noChangeArrowheads="1"/>
                </p:cNvSpPr>
                <p:nvPr/>
              </p:nvSpPr>
              <p:spPr bwMode="auto">
                <a:xfrm>
                  <a:off x="3600" y="2856"/>
                  <a:ext cx="417" cy="60"/>
                </a:xfrm>
                <a:custGeom>
                  <a:avLst/>
                  <a:gdLst>
                    <a:gd name="T0" fmla="*/ 29 w 397"/>
                    <a:gd name="T1" fmla="*/ 0 h 78"/>
                    <a:gd name="T2" fmla="*/ 409 w 397"/>
                    <a:gd name="T3" fmla="*/ 0 h 78"/>
                    <a:gd name="T4" fmla="*/ 437 w 397"/>
                    <a:gd name="T5" fmla="*/ 45 h 78"/>
                    <a:gd name="T6" fmla="*/ 0 w 397"/>
                    <a:gd name="T7" fmla="*/ 45 h 78"/>
                    <a:gd name="T8" fmla="*/ 29 w 397"/>
                    <a:gd name="T9" fmla="*/ 0 h 78"/>
                    <a:gd name="T10" fmla="*/ 0 60000 65536"/>
                    <a:gd name="T11" fmla="*/ 0 60000 65536"/>
                    <a:gd name="T12" fmla="*/ 0 60000 65536"/>
                    <a:gd name="T13" fmla="*/ 0 60000 65536"/>
                    <a:gd name="T14" fmla="*/ 0 60000 65536"/>
                    <a:gd name="T15" fmla="*/ 0 w 397"/>
                    <a:gd name="T16" fmla="*/ 0 h 78"/>
                    <a:gd name="T17" fmla="*/ 397 w 397"/>
                    <a:gd name="T18" fmla="*/ 78 h 78"/>
                  </a:gdLst>
                  <a:ahLst/>
                  <a:cxnLst>
                    <a:cxn ang="T10">
                      <a:pos x="T0" y="T1"/>
                    </a:cxn>
                    <a:cxn ang="T11">
                      <a:pos x="T2" y="T3"/>
                    </a:cxn>
                    <a:cxn ang="T12">
                      <a:pos x="T4" y="T5"/>
                    </a:cxn>
                    <a:cxn ang="T13">
                      <a:pos x="T6" y="T7"/>
                    </a:cxn>
                    <a:cxn ang="T14">
                      <a:pos x="T8" y="T9"/>
                    </a:cxn>
                  </a:cxnLst>
                  <a:rect l="T15" t="T16" r="T17" b="T18"/>
                  <a:pathLst>
                    <a:path w="397" h="78">
                      <a:moveTo>
                        <a:pt x="27" y="0"/>
                      </a:moveTo>
                      <a:lnTo>
                        <a:pt x="370" y="0"/>
                      </a:lnTo>
                      <a:lnTo>
                        <a:pt x="396" y="77"/>
                      </a:lnTo>
                      <a:lnTo>
                        <a:pt x="0" y="77"/>
                      </a:lnTo>
                      <a:lnTo>
                        <a:pt x="27"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sp>
              <p:nvSpPr>
                <p:cNvPr id="6409" name="Freeform 137"/>
                <p:cNvSpPr>
                  <a:spLocks noChangeArrowheads="1"/>
                </p:cNvSpPr>
                <p:nvPr/>
              </p:nvSpPr>
              <p:spPr bwMode="auto">
                <a:xfrm>
                  <a:off x="3600" y="2916"/>
                  <a:ext cx="417" cy="11"/>
                </a:xfrm>
                <a:custGeom>
                  <a:avLst/>
                  <a:gdLst>
                    <a:gd name="T0" fmla="*/ 0 w 397"/>
                    <a:gd name="T1" fmla="*/ 0 h 16"/>
                    <a:gd name="T2" fmla="*/ 0 w 397"/>
                    <a:gd name="T3" fmla="*/ 7 h 16"/>
                    <a:gd name="T4" fmla="*/ 437 w 397"/>
                    <a:gd name="T5" fmla="*/ 7 h 16"/>
                    <a:gd name="T6" fmla="*/ 437 w 397"/>
                    <a:gd name="T7" fmla="*/ 0 h 16"/>
                    <a:gd name="T8" fmla="*/ 0 60000 65536"/>
                    <a:gd name="T9" fmla="*/ 0 60000 65536"/>
                    <a:gd name="T10" fmla="*/ 0 60000 65536"/>
                    <a:gd name="T11" fmla="*/ 0 60000 65536"/>
                    <a:gd name="T12" fmla="*/ 0 w 397"/>
                    <a:gd name="T13" fmla="*/ 0 h 16"/>
                    <a:gd name="T14" fmla="*/ 397 w 397"/>
                    <a:gd name="T15" fmla="*/ 16 h 16"/>
                  </a:gdLst>
                  <a:ahLst/>
                  <a:cxnLst>
                    <a:cxn ang="T8">
                      <a:pos x="T0" y="T1"/>
                    </a:cxn>
                    <a:cxn ang="T9">
                      <a:pos x="T2" y="T3"/>
                    </a:cxn>
                    <a:cxn ang="T10">
                      <a:pos x="T4" y="T5"/>
                    </a:cxn>
                    <a:cxn ang="T11">
                      <a:pos x="T6" y="T7"/>
                    </a:cxn>
                  </a:cxnLst>
                  <a:rect l="T12" t="T13" r="T14" b="T15"/>
                  <a:pathLst>
                    <a:path w="397" h="16">
                      <a:moveTo>
                        <a:pt x="0" y="0"/>
                      </a:moveTo>
                      <a:lnTo>
                        <a:pt x="0" y="15"/>
                      </a:lnTo>
                      <a:lnTo>
                        <a:pt x="396" y="15"/>
                      </a:lnTo>
                      <a:lnTo>
                        <a:pt x="396"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sp>
              <p:nvSpPr>
                <p:cNvPr id="6410" name="Line 138"/>
                <p:cNvSpPr>
                  <a:spLocks noChangeShapeType="1"/>
                </p:cNvSpPr>
                <p:nvPr/>
              </p:nvSpPr>
              <p:spPr bwMode="auto">
                <a:xfrm>
                  <a:off x="3654" y="2860"/>
                  <a:ext cx="211"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11" name="Line 139"/>
                <p:cNvSpPr>
                  <a:spLocks noChangeShapeType="1"/>
                </p:cNvSpPr>
                <p:nvPr/>
              </p:nvSpPr>
              <p:spPr bwMode="auto">
                <a:xfrm>
                  <a:off x="3649" y="2873"/>
                  <a:ext cx="21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12" name="Line 140"/>
                <p:cNvSpPr>
                  <a:spLocks noChangeShapeType="1"/>
                </p:cNvSpPr>
                <p:nvPr/>
              </p:nvSpPr>
              <p:spPr bwMode="auto">
                <a:xfrm>
                  <a:off x="3644" y="2885"/>
                  <a:ext cx="22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13" name="Line 141"/>
                <p:cNvSpPr>
                  <a:spLocks noChangeShapeType="1"/>
                </p:cNvSpPr>
                <p:nvPr/>
              </p:nvSpPr>
              <p:spPr bwMode="auto">
                <a:xfrm>
                  <a:off x="3639" y="2897"/>
                  <a:ext cx="23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14" name="Line 142"/>
                <p:cNvSpPr>
                  <a:spLocks noChangeShapeType="1"/>
                </p:cNvSpPr>
                <p:nvPr/>
              </p:nvSpPr>
              <p:spPr bwMode="auto">
                <a:xfrm>
                  <a:off x="3634" y="2909"/>
                  <a:ext cx="24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15" name="Line 143"/>
                <p:cNvSpPr>
                  <a:spLocks noChangeShapeType="1"/>
                </p:cNvSpPr>
                <p:nvPr/>
              </p:nvSpPr>
              <p:spPr bwMode="auto">
                <a:xfrm flipH="1">
                  <a:off x="3624" y="2867"/>
                  <a:ext cx="27"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16" name="Line 144"/>
                <p:cNvSpPr>
                  <a:spLocks noChangeShapeType="1"/>
                </p:cNvSpPr>
                <p:nvPr/>
              </p:nvSpPr>
              <p:spPr bwMode="auto">
                <a:xfrm flipH="1">
                  <a:off x="3646" y="2867"/>
                  <a:ext cx="22"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17" name="Line 145"/>
                <p:cNvSpPr>
                  <a:spLocks noChangeShapeType="1"/>
                </p:cNvSpPr>
                <p:nvPr/>
              </p:nvSpPr>
              <p:spPr bwMode="auto">
                <a:xfrm flipH="1">
                  <a:off x="3667" y="2867"/>
                  <a:ext cx="21"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18" name="Line 146"/>
                <p:cNvSpPr>
                  <a:spLocks noChangeShapeType="1"/>
                </p:cNvSpPr>
                <p:nvPr/>
              </p:nvSpPr>
              <p:spPr bwMode="auto">
                <a:xfrm flipH="1">
                  <a:off x="3690" y="2867"/>
                  <a:ext cx="16"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19" name="Line 147"/>
                <p:cNvSpPr>
                  <a:spLocks noChangeShapeType="1"/>
                </p:cNvSpPr>
                <p:nvPr/>
              </p:nvSpPr>
              <p:spPr bwMode="auto">
                <a:xfrm flipH="1">
                  <a:off x="3712" y="2867"/>
                  <a:ext cx="13"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20" name="Line 148"/>
                <p:cNvSpPr>
                  <a:spLocks noChangeShapeType="1"/>
                </p:cNvSpPr>
                <p:nvPr/>
              </p:nvSpPr>
              <p:spPr bwMode="auto">
                <a:xfrm flipH="1">
                  <a:off x="3732" y="2867"/>
                  <a:ext cx="12"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21" name="Line 149"/>
                <p:cNvSpPr>
                  <a:spLocks noChangeShapeType="1"/>
                </p:cNvSpPr>
                <p:nvPr/>
              </p:nvSpPr>
              <p:spPr bwMode="auto">
                <a:xfrm flipH="1">
                  <a:off x="3753" y="2867"/>
                  <a:ext cx="10"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22" name="Line 150"/>
                <p:cNvSpPr>
                  <a:spLocks noChangeShapeType="1"/>
                </p:cNvSpPr>
                <p:nvPr/>
              </p:nvSpPr>
              <p:spPr bwMode="auto">
                <a:xfrm flipH="1">
                  <a:off x="3771" y="2867"/>
                  <a:ext cx="10"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23" name="Line 151"/>
                <p:cNvSpPr>
                  <a:spLocks noChangeShapeType="1"/>
                </p:cNvSpPr>
                <p:nvPr/>
              </p:nvSpPr>
              <p:spPr bwMode="auto">
                <a:xfrm>
                  <a:off x="3795" y="2867"/>
                  <a:ext cx="0"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24" name="Line 152"/>
                <p:cNvSpPr>
                  <a:spLocks noChangeShapeType="1"/>
                </p:cNvSpPr>
                <p:nvPr/>
              </p:nvSpPr>
              <p:spPr bwMode="auto">
                <a:xfrm>
                  <a:off x="3816" y="2867"/>
                  <a:ext cx="0"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25" name="Line 153"/>
                <p:cNvSpPr>
                  <a:spLocks noChangeShapeType="1"/>
                </p:cNvSpPr>
                <p:nvPr/>
              </p:nvSpPr>
              <p:spPr bwMode="auto">
                <a:xfrm>
                  <a:off x="3835" y="2867"/>
                  <a:ext cx="0"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26" name="Line 154"/>
                <p:cNvSpPr>
                  <a:spLocks noChangeShapeType="1"/>
                </p:cNvSpPr>
                <p:nvPr/>
              </p:nvSpPr>
              <p:spPr bwMode="auto">
                <a:xfrm>
                  <a:off x="3855" y="2867"/>
                  <a:ext cx="3"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27" name="Line 155"/>
                <p:cNvSpPr>
                  <a:spLocks noChangeShapeType="1"/>
                </p:cNvSpPr>
                <p:nvPr/>
              </p:nvSpPr>
              <p:spPr bwMode="auto">
                <a:xfrm>
                  <a:off x="3873" y="2867"/>
                  <a:ext cx="2"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28" name="Line 156"/>
                <p:cNvSpPr>
                  <a:spLocks noChangeShapeType="1"/>
                </p:cNvSpPr>
                <p:nvPr/>
              </p:nvSpPr>
              <p:spPr bwMode="auto">
                <a:xfrm>
                  <a:off x="3922" y="2860"/>
                  <a:ext cx="4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29" name="Line 157"/>
                <p:cNvSpPr>
                  <a:spLocks noChangeShapeType="1"/>
                </p:cNvSpPr>
                <p:nvPr/>
              </p:nvSpPr>
              <p:spPr bwMode="auto">
                <a:xfrm>
                  <a:off x="3924" y="2873"/>
                  <a:ext cx="46"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30" name="Line 158"/>
                <p:cNvSpPr>
                  <a:spLocks noChangeShapeType="1"/>
                </p:cNvSpPr>
                <p:nvPr/>
              </p:nvSpPr>
              <p:spPr bwMode="auto">
                <a:xfrm>
                  <a:off x="3927" y="2885"/>
                  <a:ext cx="47"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31" name="Line 159"/>
                <p:cNvSpPr>
                  <a:spLocks noChangeShapeType="1"/>
                </p:cNvSpPr>
                <p:nvPr/>
              </p:nvSpPr>
              <p:spPr bwMode="auto">
                <a:xfrm>
                  <a:off x="3932" y="2897"/>
                  <a:ext cx="4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32" name="Line 160"/>
                <p:cNvSpPr>
                  <a:spLocks noChangeShapeType="1"/>
                </p:cNvSpPr>
                <p:nvPr/>
              </p:nvSpPr>
              <p:spPr bwMode="auto">
                <a:xfrm>
                  <a:off x="3934" y="2909"/>
                  <a:ext cx="5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33" name="Line 161"/>
                <p:cNvSpPr>
                  <a:spLocks noChangeShapeType="1"/>
                </p:cNvSpPr>
                <p:nvPr/>
              </p:nvSpPr>
              <p:spPr bwMode="auto">
                <a:xfrm>
                  <a:off x="3922" y="2867"/>
                  <a:ext cx="0" cy="3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34" name="Line 162"/>
                <p:cNvSpPr>
                  <a:spLocks noChangeShapeType="1"/>
                </p:cNvSpPr>
                <p:nvPr/>
              </p:nvSpPr>
              <p:spPr bwMode="auto">
                <a:xfrm>
                  <a:off x="3941" y="2867"/>
                  <a:ext cx="2" cy="3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35" name="Line 163"/>
                <p:cNvSpPr>
                  <a:spLocks noChangeShapeType="1"/>
                </p:cNvSpPr>
                <p:nvPr/>
              </p:nvSpPr>
              <p:spPr bwMode="auto">
                <a:xfrm>
                  <a:off x="3960" y="2867"/>
                  <a:ext cx="4" cy="3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36" name="Line 164"/>
                <p:cNvSpPr>
                  <a:spLocks noChangeShapeType="1"/>
                </p:cNvSpPr>
                <p:nvPr/>
              </p:nvSpPr>
              <p:spPr bwMode="auto">
                <a:xfrm>
                  <a:off x="3977" y="2867"/>
                  <a:ext cx="9" cy="3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37" name="Freeform 165"/>
                <p:cNvSpPr>
                  <a:spLocks noChangeArrowheads="1"/>
                </p:cNvSpPr>
                <p:nvPr/>
              </p:nvSpPr>
              <p:spPr bwMode="auto">
                <a:xfrm>
                  <a:off x="4157" y="2856"/>
                  <a:ext cx="416" cy="60"/>
                </a:xfrm>
                <a:custGeom>
                  <a:avLst/>
                  <a:gdLst>
                    <a:gd name="T0" fmla="*/ 28 w 396"/>
                    <a:gd name="T1" fmla="*/ 0 h 78"/>
                    <a:gd name="T2" fmla="*/ 408 w 396"/>
                    <a:gd name="T3" fmla="*/ 0 h 78"/>
                    <a:gd name="T4" fmla="*/ 436 w 396"/>
                    <a:gd name="T5" fmla="*/ 45 h 78"/>
                    <a:gd name="T6" fmla="*/ 0 w 396"/>
                    <a:gd name="T7" fmla="*/ 45 h 78"/>
                    <a:gd name="T8" fmla="*/ 28 w 396"/>
                    <a:gd name="T9" fmla="*/ 0 h 78"/>
                    <a:gd name="T10" fmla="*/ 0 60000 65536"/>
                    <a:gd name="T11" fmla="*/ 0 60000 65536"/>
                    <a:gd name="T12" fmla="*/ 0 60000 65536"/>
                    <a:gd name="T13" fmla="*/ 0 60000 65536"/>
                    <a:gd name="T14" fmla="*/ 0 60000 65536"/>
                    <a:gd name="T15" fmla="*/ 0 w 396"/>
                    <a:gd name="T16" fmla="*/ 0 h 78"/>
                    <a:gd name="T17" fmla="*/ 396 w 396"/>
                    <a:gd name="T18" fmla="*/ 78 h 78"/>
                  </a:gdLst>
                  <a:ahLst/>
                  <a:cxnLst>
                    <a:cxn ang="T10">
                      <a:pos x="T0" y="T1"/>
                    </a:cxn>
                    <a:cxn ang="T11">
                      <a:pos x="T2" y="T3"/>
                    </a:cxn>
                    <a:cxn ang="T12">
                      <a:pos x="T4" y="T5"/>
                    </a:cxn>
                    <a:cxn ang="T13">
                      <a:pos x="T6" y="T7"/>
                    </a:cxn>
                    <a:cxn ang="T14">
                      <a:pos x="T8" y="T9"/>
                    </a:cxn>
                  </a:cxnLst>
                  <a:rect l="T15" t="T16" r="T17" b="T18"/>
                  <a:pathLst>
                    <a:path w="396" h="78">
                      <a:moveTo>
                        <a:pt x="26" y="0"/>
                      </a:moveTo>
                      <a:lnTo>
                        <a:pt x="369" y="0"/>
                      </a:lnTo>
                      <a:lnTo>
                        <a:pt x="395" y="77"/>
                      </a:lnTo>
                      <a:lnTo>
                        <a:pt x="0" y="77"/>
                      </a:lnTo>
                      <a:lnTo>
                        <a:pt x="26"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sp>
              <p:nvSpPr>
                <p:cNvPr id="6438" name="Freeform 166"/>
                <p:cNvSpPr>
                  <a:spLocks noChangeArrowheads="1"/>
                </p:cNvSpPr>
                <p:nvPr/>
              </p:nvSpPr>
              <p:spPr bwMode="auto">
                <a:xfrm>
                  <a:off x="4157" y="2916"/>
                  <a:ext cx="416" cy="11"/>
                </a:xfrm>
                <a:custGeom>
                  <a:avLst/>
                  <a:gdLst>
                    <a:gd name="T0" fmla="*/ 0 w 396"/>
                    <a:gd name="T1" fmla="*/ 0 h 16"/>
                    <a:gd name="T2" fmla="*/ 0 w 396"/>
                    <a:gd name="T3" fmla="*/ 7 h 16"/>
                    <a:gd name="T4" fmla="*/ 436 w 396"/>
                    <a:gd name="T5" fmla="*/ 7 h 16"/>
                    <a:gd name="T6" fmla="*/ 436 w 396"/>
                    <a:gd name="T7" fmla="*/ 0 h 16"/>
                    <a:gd name="T8" fmla="*/ 0 60000 65536"/>
                    <a:gd name="T9" fmla="*/ 0 60000 65536"/>
                    <a:gd name="T10" fmla="*/ 0 60000 65536"/>
                    <a:gd name="T11" fmla="*/ 0 60000 65536"/>
                    <a:gd name="T12" fmla="*/ 0 w 396"/>
                    <a:gd name="T13" fmla="*/ 0 h 16"/>
                    <a:gd name="T14" fmla="*/ 396 w 396"/>
                    <a:gd name="T15" fmla="*/ 16 h 16"/>
                  </a:gdLst>
                  <a:ahLst/>
                  <a:cxnLst>
                    <a:cxn ang="T8">
                      <a:pos x="T0" y="T1"/>
                    </a:cxn>
                    <a:cxn ang="T9">
                      <a:pos x="T2" y="T3"/>
                    </a:cxn>
                    <a:cxn ang="T10">
                      <a:pos x="T4" y="T5"/>
                    </a:cxn>
                    <a:cxn ang="T11">
                      <a:pos x="T6" y="T7"/>
                    </a:cxn>
                  </a:cxnLst>
                  <a:rect l="T12" t="T13" r="T14" b="T15"/>
                  <a:pathLst>
                    <a:path w="396" h="16">
                      <a:moveTo>
                        <a:pt x="0" y="0"/>
                      </a:moveTo>
                      <a:lnTo>
                        <a:pt x="0" y="15"/>
                      </a:lnTo>
                      <a:lnTo>
                        <a:pt x="395" y="15"/>
                      </a:lnTo>
                      <a:lnTo>
                        <a:pt x="395"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sp>
              <p:nvSpPr>
                <p:cNvPr id="6439" name="Line 167"/>
                <p:cNvSpPr>
                  <a:spLocks noChangeShapeType="1"/>
                </p:cNvSpPr>
                <p:nvPr/>
              </p:nvSpPr>
              <p:spPr bwMode="auto">
                <a:xfrm>
                  <a:off x="4211" y="2860"/>
                  <a:ext cx="211"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40" name="Line 168"/>
                <p:cNvSpPr>
                  <a:spLocks noChangeShapeType="1"/>
                </p:cNvSpPr>
                <p:nvPr/>
              </p:nvSpPr>
              <p:spPr bwMode="auto">
                <a:xfrm>
                  <a:off x="4205" y="2873"/>
                  <a:ext cx="21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41" name="Line 169"/>
                <p:cNvSpPr>
                  <a:spLocks noChangeShapeType="1"/>
                </p:cNvSpPr>
                <p:nvPr/>
              </p:nvSpPr>
              <p:spPr bwMode="auto">
                <a:xfrm>
                  <a:off x="4201" y="2885"/>
                  <a:ext cx="224"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42" name="Line 170"/>
                <p:cNvSpPr>
                  <a:spLocks noChangeShapeType="1"/>
                </p:cNvSpPr>
                <p:nvPr/>
              </p:nvSpPr>
              <p:spPr bwMode="auto">
                <a:xfrm>
                  <a:off x="4196" y="2897"/>
                  <a:ext cx="23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43" name="Line 171"/>
                <p:cNvSpPr>
                  <a:spLocks noChangeShapeType="1"/>
                </p:cNvSpPr>
                <p:nvPr/>
              </p:nvSpPr>
              <p:spPr bwMode="auto">
                <a:xfrm>
                  <a:off x="4190" y="2909"/>
                  <a:ext cx="241"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44" name="Line 172"/>
                <p:cNvSpPr>
                  <a:spLocks noChangeShapeType="1"/>
                </p:cNvSpPr>
                <p:nvPr/>
              </p:nvSpPr>
              <p:spPr bwMode="auto">
                <a:xfrm flipH="1">
                  <a:off x="4180" y="2867"/>
                  <a:ext cx="27"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45" name="Line 173"/>
                <p:cNvSpPr>
                  <a:spLocks noChangeShapeType="1"/>
                </p:cNvSpPr>
                <p:nvPr/>
              </p:nvSpPr>
              <p:spPr bwMode="auto">
                <a:xfrm flipH="1">
                  <a:off x="4204" y="2867"/>
                  <a:ext cx="22"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46" name="Line 174"/>
                <p:cNvSpPr>
                  <a:spLocks noChangeShapeType="1"/>
                </p:cNvSpPr>
                <p:nvPr/>
              </p:nvSpPr>
              <p:spPr bwMode="auto">
                <a:xfrm flipH="1">
                  <a:off x="4223" y="2867"/>
                  <a:ext cx="21"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47" name="Line 175"/>
                <p:cNvSpPr>
                  <a:spLocks noChangeShapeType="1"/>
                </p:cNvSpPr>
                <p:nvPr/>
              </p:nvSpPr>
              <p:spPr bwMode="auto">
                <a:xfrm flipH="1">
                  <a:off x="4247" y="2867"/>
                  <a:ext cx="16"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48" name="Line 176"/>
                <p:cNvSpPr>
                  <a:spLocks noChangeShapeType="1"/>
                </p:cNvSpPr>
                <p:nvPr/>
              </p:nvSpPr>
              <p:spPr bwMode="auto">
                <a:xfrm flipH="1">
                  <a:off x="4269" y="2867"/>
                  <a:ext cx="13"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49" name="Line 177"/>
                <p:cNvSpPr>
                  <a:spLocks noChangeShapeType="1"/>
                </p:cNvSpPr>
                <p:nvPr/>
              </p:nvSpPr>
              <p:spPr bwMode="auto">
                <a:xfrm flipH="1">
                  <a:off x="4289" y="2867"/>
                  <a:ext cx="11"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50" name="Line 178"/>
                <p:cNvSpPr>
                  <a:spLocks noChangeShapeType="1"/>
                </p:cNvSpPr>
                <p:nvPr/>
              </p:nvSpPr>
              <p:spPr bwMode="auto">
                <a:xfrm flipH="1">
                  <a:off x="4308" y="2867"/>
                  <a:ext cx="11"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51" name="Line 179"/>
                <p:cNvSpPr>
                  <a:spLocks noChangeShapeType="1"/>
                </p:cNvSpPr>
                <p:nvPr/>
              </p:nvSpPr>
              <p:spPr bwMode="auto">
                <a:xfrm>
                  <a:off x="4334" y="2867"/>
                  <a:ext cx="0"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52" name="Line 180"/>
                <p:cNvSpPr>
                  <a:spLocks noChangeShapeType="1"/>
                </p:cNvSpPr>
                <p:nvPr/>
              </p:nvSpPr>
              <p:spPr bwMode="auto">
                <a:xfrm>
                  <a:off x="4352" y="2867"/>
                  <a:ext cx="0"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53" name="Line 181"/>
                <p:cNvSpPr>
                  <a:spLocks noChangeShapeType="1"/>
                </p:cNvSpPr>
                <p:nvPr/>
              </p:nvSpPr>
              <p:spPr bwMode="auto">
                <a:xfrm>
                  <a:off x="4372" y="2867"/>
                  <a:ext cx="0"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54" name="Line 182"/>
                <p:cNvSpPr>
                  <a:spLocks noChangeShapeType="1"/>
                </p:cNvSpPr>
                <p:nvPr/>
              </p:nvSpPr>
              <p:spPr bwMode="auto">
                <a:xfrm>
                  <a:off x="4392" y="2867"/>
                  <a:ext cx="0" cy="2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55" name="Line 183"/>
                <p:cNvSpPr>
                  <a:spLocks noChangeShapeType="1"/>
                </p:cNvSpPr>
                <p:nvPr/>
              </p:nvSpPr>
              <p:spPr bwMode="auto">
                <a:xfrm>
                  <a:off x="4412" y="2867"/>
                  <a:ext cx="3"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56" name="Line 184"/>
                <p:cNvSpPr>
                  <a:spLocks noChangeShapeType="1"/>
                </p:cNvSpPr>
                <p:nvPr/>
              </p:nvSpPr>
              <p:spPr bwMode="auto">
                <a:xfrm>
                  <a:off x="4430" y="2867"/>
                  <a:ext cx="3"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57" name="Line 185"/>
                <p:cNvSpPr>
                  <a:spLocks noChangeShapeType="1"/>
                </p:cNvSpPr>
                <p:nvPr/>
              </p:nvSpPr>
              <p:spPr bwMode="auto">
                <a:xfrm>
                  <a:off x="4479" y="2860"/>
                  <a:ext cx="4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58" name="Line 186"/>
                <p:cNvSpPr>
                  <a:spLocks noChangeShapeType="1"/>
                </p:cNvSpPr>
                <p:nvPr/>
              </p:nvSpPr>
              <p:spPr bwMode="auto">
                <a:xfrm>
                  <a:off x="4481" y="2873"/>
                  <a:ext cx="4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59" name="Line 187"/>
                <p:cNvSpPr>
                  <a:spLocks noChangeShapeType="1"/>
                </p:cNvSpPr>
                <p:nvPr/>
              </p:nvSpPr>
              <p:spPr bwMode="auto">
                <a:xfrm>
                  <a:off x="4484" y="2885"/>
                  <a:ext cx="46"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60" name="Line 188"/>
                <p:cNvSpPr>
                  <a:spLocks noChangeShapeType="1"/>
                </p:cNvSpPr>
                <p:nvPr/>
              </p:nvSpPr>
              <p:spPr bwMode="auto">
                <a:xfrm>
                  <a:off x="4490" y="2897"/>
                  <a:ext cx="4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61" name="Line 189"/>
                <p:cNvSpPr>
                  <a:spLocks noChangeShapeType="1"/>
                </p:cNvSpPr>
                <p:nvPr/>
              </p:nvSpPr>
              <p:spPr bwMode="auto">
                <a:xfrm>
                  <a:off x="4490" y="2909"/>
                  <a:ext cx="5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62" name="Line 190"/>
                <p:cNvSpPr>
                  <a:spLocks noChangeShapeType="1"/>
                </p:cNvSpPr>
                <p:nvPr/>
              </p:nvSpPr>
              <p:spPr bwMode="auto">
                <a:xfrm>
                  <a:off x="4475" y="2867"/>
                  <a:ext cx="6" cy="3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63" name="Line 191"/>
                <p:cNvSpPr>
                  <a:spLocks noChangeShapeType="1"/>
                </p:cNvSpPr>
                <p:nvPr/>
              </p:nvSpPr>
              <p:spPr bwMode="auto">
                <a:xfrm>
                  <a:off x="4497" y="2867"/>
                  <a:ext cx="2" cy="3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64" name="Line 192"/>
                <p:cNvSpPr>
                  <a:spLocks noChangeShapeType="1"/>
                </p:cNvSpPr>
                <p:nvPr/>
              </p:nvSpPr>
              <p:spPr bwMode="auto">
                <a:xfrm>
                  <a:off x="4517" y="2867"/>
                  <a:ext cx="3" cy="3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65" name="Line 193"/>
                <p:cNvSpPr>
                  <a:spLocks noChangeShapeType="1"/>
                </p:cNvSpPr>
                <p:nvPr/>
              </p:nvSpPr>
              <p:spPr bwMode="auto">
                <a:xfrm>
                  <a:off x="4535" y="2867"/>
                  <a:ext cx="7" cy="3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66" name="Line 194"/>
                <p:cNvSpPr>
                  <a:spLocks noChangeShapeType="1"/>
                </p:cNvSpPr>
                <p:nvPr/>
              </p:nvSpPr>
              <p:spPr bwMode="auto">
                <a:xfrm>
                  <a:off x="3767" y="3033"/>
                  <a:ext cx="546" cy="0"/>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67" name="Line 195"/>
                <p:cNvSpPr>
                  <a:spLocks noChangeShapeType="1"/>
                </p:cNvSpPr>
                <p:nvPr/>
              </p:nvSpPr>
              <p:spPr bwMode="auto">
                <a:xfrm>
                  <a:off x="3760" y="2934"/>
                  <a:ext cx="0" cy="95"/>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68" name="Line 196"/>
                <p:cNvSpPr>
                  <a:spLocks noChangeShapeType="1"/>
                </p:cNvSpPr>
                <p:nvPr/>
              </p:nvSpPr>
              <p:spPr bwMode="auto">
                <a:xfrm>
                  <a:off x="4318" y="2934"/>
                  <a:ext cx="0" cy="95"/>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69" name="Line 197"/>
                <p:cNvSpPr>
                  <a:spLocks noChangeShapeType="1"/>
                </p:cNvSpPr>
                <p:nvPr/>
              </p:nvSpPr>
              <p:spPr bwMode="auto">
                <a:xfrm flipH="1">
                  <a:off x="4750" y="2872"/>
                  <a:ext cx="26"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70" name="Line 198"/>
                <p:cNvSpPr>
                  <a:spLocks noChangeShapeType="1"/>
                </p:cNvSpPr>
                <p:nvPr/>
              </p:nvSpPr>
              <p:spPr bwMode="auto">
                <a:xfrm flipH="1">
                  <a:off x="4773" y="2872"/>
                  <a:ext cx="22"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71" name="Line 199"/>
                <p:cNvSpPr>
                  <a:spLocks noChangeShapeType="1"/>
                </p:cNvSpPr>
                <p:nvPr/>
              </p:nvSpPr>
              <p:spPr bwMode="auto">
                <a:xfrm flipH="1">
                  <a:off x="4793" y="2872"/>
                  <a:ext cx="21" cy="3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72" name="Line 200"/>
                <p:cNvSpPr>
                  <a:spLocks noChangeShapeType="1"/>
                </p:cNvSpPr>
                <p:nvPr/>
              </p:nvSpPr>
              <p:spPr bwMode="auto">
                <a:xfrm flipH="1">
                  <a:off x="4818" y="2872"/>
                  <a:ext cx="15" cy="2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73" name="Line 201"/>
                <p:cNvSpPr>
                  <a:spLocks noChangeShapeType="1"/>
                </p:cNvSpPr>
                <p:nvPr/>
              </p:nvSpPr>
              <p:spPr bwMode="auto">
                <a:xfrm flipH="1">
                  <a:off x="4837" y="2872"/>
                  <a:ext cx="15" cy="2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74" name="Line 202"/>
                <p:cNvSpPr>
                  <a:spLocks noChangeShapeType="1"/>
                </p:cNvSpPr>
                <p:nvPr/>
              </p:nvSpPr>
              <p:spPr bwMode="auto">
                <a:xfrm flipH="1">
                  <a:off x="4859" y="2872"/>
                  <a:ext cx="11" cy="2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75" name="Line 203"/>
                <p:cNvSpPr>
                  <a:spLocks noChangeShapeType="1"/>
                </p:cNvSpPr>
                <p:nvPr/>
              </p:nvSpPr>
              <p:spPr bwMode="auto">
                <a:xfrm flipH="1">
                  <a:off x="4879" y="2872"/>
                  <a:ext cx="10" cy="2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76" name="Line 204"/>
                <p:cNvSpPr>
                  <a:spLocks noChangeShapeType="1"/>
                </p:cNvSpPr>
                <p:nvPr/>
              </p:nvSpPr>
              <p:spPr bwMode="auto">
                <a:xfrm flipH="1">
                  <a:off x="4897" y="2872"/>
                  <a:ext cx="11" cy="2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77" name="Line 205"/>
                <p:cNvSpPr>
                  <a:spLocks noChangeShapeType="1"/>
                </p:cNvSpPr>
                <p:nvPr/>
              </p:nvSpPr>
              <p:spPr bwMode="auto">
                <a:xfrm>
                  <a:off x="4922" y="2872"/>
                  <a:ext cx="0" cy="2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78" name="Line 206"/>
                <p:cNvSpPr>
                  <a:spLocks noChangeShapeType="1"/>
                </p:cNvSpPr>
                <p:nvPr/>
              </p:nvSpPr>
              <p:spPr bwMode="auto">
                <a:xfrm>
                  <a:off x="4942" y="2872"/>
                  <a:ext cx="0" cy="25"/>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sp>
              <p:nvSpPr>
                <p:cNvPr id="6479" name="Line 207"/>
                <p:cNvSpPr>
                  <a:spLocks noChangeShapeType="1"/>
                </p:cNvSpPr>
                <p:nvPr/>
              </p:nvSpPr>
              <p:spPr bwMode="auto">
                <a:xfrm>
                  <a:off x="4312" y="3031"/>
                  <a:ext cx="601" cy="0"/>
                </a:xfrm>
                <a:prstGeom prst="line">
                  <a:avLst/>
                </a:prstGeom>
                <a:noFill/>
                <a:ln w="126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grpSp>
          <p:sp>
            <p:nvSpPr>
              <p:cNvPr id="6407" name="Line 208"/>
              <p:cNvSpPr>
                <a:spLocks noChangeShapeType="1"/>
              </p:cNvSpPr>
              <p:nvPr/>
            </p:nvSpPr>
            <p:spPr bwMode="auto">
              <a:xfrm>
                <a:off x="4761" y="2914"/>
                <a:ext cx="24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latin typeface="+mn-lt"/>
                </a:endParaRPr>
              </a:p>
            </p:txBody>
          </p:sp>
        </p:grpSp>
        <p:sp>
          <p:nvSpPr>
            <p:cNvPr id="6275" name="Rectangle 209"/>
            <p:cNvSpPr>
              <a:spLocks noChangeArrowheads="1"/>
            </p:cNvSpPr>
            <p:nvPr/>
          </p:nvSpPr>
          <p:spPr bwMode="auto">
            <a:xfrm>
              <a:off x="3639" y="3414"/>
              <a:ext cx="156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7000"/>
                </a:lnSpc>
                <a:buClrTx/>
                <a:buFontTx/>
                <a:buNone/>
              </a:pPr>
              <a:r>
                <a:rPr lang="en-US" altLang="en-US" b="0" dirty="0">
                  <a:solidFill>
                    <a:schemeClr val="tx1"/>
                  </a:solidFill>
                  <a:latin typeface="+mn-lt"/>
                </a:rPr>
                <a:t>Computer System</a:t>
              </a:r>
            </a:p>
          </p:txBody>
        </p:sp>
      </p:grpSp>
      <p:pic>
        <p:nvPicPr>
          <p:cNvPr id="6149" name="Picture 2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925" y="3163890"/>
            <a:ext cx="88423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150" name="Rectangle 211"/>
          <p:cNvSpPr>
            <a:spLocks noChangeArrowheads="1"/>
          </p:cNvSpPr>
          <p:nvPr/>
        </p:nvSpPr>
        <p:spPr bwMode="auto">
          <a:xfrm>
            <a:off x="1279526" y="3838577"/>
            <a:ext cx="2328906" cy="41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87000"/>
              </a:lnSpc>
              <a:buClrTx/>
              <a:buFontTx/>
              <a:buNone/>
            </a:pPr>
            <a:r>
              <a:rPr lang="en-US" altLang="en-US" b="0" dirty="0">
                <a:solidFill>
                  <a:schemeClr val="tx1"/>
                </a:solidFill>
                <a:latin typeface="+mn-lt"/>
              </a:rPr>
              <a:t>Business Process</a:t>
            </a:r>
          </a:p>
        </p:txBody>
      </p:sp>
      <p:grpSp>
        <p:nvGrpSpPr>
          <p:cNvPr id="6151" name="Group 212"/>
          <p:cNvGrpSpPr>
            <a:grpSpLocks/>
          </p:cNvGrpSpPr>
          <p:nvPr/>
        </p:nvGrpSpPr>
        <p:grpSpPr bwMode="auto">
          <a:xfrm>
            <a:off x="1371602" y="2070100"/>
            <a:ext cx="760413" cy="471488"/>
            <a:chOff x="864" y="1304"/>
            <a:chExt cx="479" cy="297"/>
          </a:xfrm>
        </p:grpSpPr>
        <p:grpSp>
          <p:nvGrpSpPr>
            <p:cNvPr id="6170" name="Group 213"/>
            <p:cNvGrpSpPr>
              <a:grpSpLocks/>
            </p:cNvGrpSpPr>
            <p:nvPr/>
          </p:nvGrpSpPr>
          <p:grpSpPr bwMode="auto">
            <a:xfrm>
              <a:off x="864" y="1332"/>
              <a:ext cx="479" cy="268"/>
              <a:chOff x="864" y="1332"/>
              <a:chExt cx="479" cy="268"/>
            </a:xfrm>
          </p:grpSpPr>
          <p:sp>
            <p:nvSpPr>
              <p:cNvPr id="6184" name="Freeform 214"/>
              <p:cNvSpPr>
                <a:spLocks noChangeArrowheads="1"/>
              </p:cNvSpPr>
              <p:nvPr/>
            </p:nvSpPr>
            <p:spPr bwMode="auto">
              <a:xfrm>
                <a:off x="864" y="1332"/>
                <a:ext cx="216" cy="191"/>
              </a:xfrm>
              <a:custGeom>
                <a:avLst/>
                <a:gdLst>
                  <a:gd name="T0" fmla="*/ 13 w 226"/>
                  <a:gd name="T1" fmla="*/ 17 h 244"/>
                  <a:gd name="T2" fmla="*/ 185 w 226"/>
                  <a:gd name="T3" fmla="*/ 0 h 244"/>
                  <a:gd name="T4" fmla="*/ 192 w 226"/>
                  <a:gd name="T5" fmla="*/ 6 h 244"/>
                  <a:gd name="T6" fmla="*/ 195 w 226"/>
                  <a:gd name="T7" fmla="*/ 16 h 244"/>
                  <a:gd name="T8" fmla="*/ 205 w 226"/>
                  <a:gd name="T9" fmla="*/ 109 h 244"/>
                  <a:gd name="T10" fmla="*/ 71 w 226"/>
                  <a:gd name="T11" fmla="*/ 149 h 244"/>
                  <a:gd name="T12" fmla="*/ 15 w 226"/>
                  <a:gd name="T13" fmla="*/ 40 h 244"/>
                  <a:gd name="T14" fmla="*/ 11 w 226"/>
                  <a:gd name="T15" fmla="*/ 39 h 244"/>
                  <a:gd name="T16" fmla="*/ 7 w 226"/>
                  <a:gd name="T17" fmla="*/ 38 h 244"/>
                  <a:gd name="T18" fmla="*/ 3 w 226"/>
                  <a:gd name="T19" fmla="*/ 37 h 244"/>
                  <a:gd name="T20" fmla="*/ 1 w 226"/>
                  <a:gd name="T21" fmla="*/ 34 h 244"/>
                  <a:gd name="T22" fmla="*/ 0 w 226"/>
                  <a:gd name="T23" fmla="*/ 31 h 244"/>
                  <a:gd name="T24" fmla="*/ 1 w 226"/>
                  <a:gd name="T25" fmla="*/ 28 h 244"/>
                  <a:gd name="T26" fmla="*/ 2 w 226"/>
                  <a:gd name="T27" fmla="*/ 24 h 244"/>
                  <a:gd name="T28" fmla="*/ 5 w 226"/>
                  <a:gd name="T29" fmla="*/ 21 h 244"/>
                  <a:gd name="T30" fmla="*/ 10 w 226"/>
                  <a:gd name="T31" fmla="*/ 18 h 244"/>
                  <a:gd name="T32" fmla="*/ 13 w 226"/>
                  <a:gd name="T33" fmla="*/ 17 h 2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6"/>
                  <a:gd name="T52" fmla="*/ 0 h 244"/>
                  <a:gd name="T53" fmla="*/ 226 w 226"/>
                  <a:gd name="T54" fmla="*/ 244 h 2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6" h="244">
                    <a:moveTo>
                      <a:pt x="15" y="28"/>
                    </a:moveTo>
                    <a:lnTo>
                      <a:pt x="203" y="0"/>
                    </a:lnTo>
                    <a:lnTo>
                      <a:pt x="210" y="10"/>
                    </a:lnTo>
                    <a:lnTo>
                      <a:pt x="213" y="26"/>
                    </a:lnTo>
                    <a:lnTo>
                      <a:pt x="225" y="177"/>
                    </a:lnTo>
                    <a:lnTo>
                      <a:pt x="77" y="243"/>
                    </a:lnTo>
                    <a:lnTo>
                      <a:pt x="17" y="65"/>
                    </a:lnTo>
                    <a:lnTo>
                      <a:pt x="11" y="64"/>
                    </a:lnTo>
                    <a:lnTo>
                      <a:pt x="7" y="63"/>
                    </a:lnTo>
                    <a:lnTo>
                      <a:pt x="3" y="60"/>
                    </a:lnTo>
                    <a:lnTo>
                      <a:pt x="1" y="56"/>
                    </a:lnTo>
                    <a:lnTo>
                      <a:pt x="0" y="51"/>
                    </a:lnTo>
                    <a:lnTo>
                      <a:pt x="1" y="46"/>
                    </a:lnTo>
                    <a:lnTo>
                      <a:pt x="2" y="39"/>
                    </a:lnTo>
                    <a:lnTo>
                      <a:pt x="5" y="35"/>
                    </a:lnTo>
                    <a:lnTo>
                      <a:pt x="10" y="30"/>
                    </a:lnTo>
                    <a:lnTo>
                      <a:pt x="15" y="28"/>
                    </a:lnTo>
                  </a:path>
                </a:pathLst>
              </a:custGeom>
              <a:solidFill>
                <a:srgbClr val="800000"/>
              </a:solidFill>
              <a:ln w="12600">
                <a:solidFill>
                  <a:srgbClr val="000000"/>
                </a:solidFill>
                <a:round/>
                <a:headEnd/>
                <a:tailEnd/>
              </a:ln>
            </p:spPr>
            <p:txBody>
              <a:bodyPr wrap="none" anchor="ctr"/>
              <a:lstStyle/>
              <a:p>
                <a:endParaRPr lang="en-US"/>
              </a:p>
            </p:txBody>
          </p:sp>
          <p:grpSp>
            <p:nvGrpSpPr>
              <p:cNvPr id="6185" name="Group 215"/>
              <p:cNvGrpSpPr>
                <a:grpSpLocks/>
              </p:cNvGrpSpPr>
              <p:nvPr/>
            </p:nvGrpSpPr>
            <p:grpSpPr bwMode="auto">
              <a:xfrm>
                <a:off x="905" y="1433"/>
                <a:ext cx="438" cy="168"/>
                <a:chOff x="905" y="1433"/>
                <a:chExt cx="438" cy="168"/>
              </a:xfrm>
            </p:grpSpPr>
            <p:grpSp>
              <p:nvGrpSpPr>
                <p:cNvPr id="6186" name="Group 216"/>
                <p:cNvGrpSpPr>
                  <a:grpSpLocks/>
                </p:cNvGrpSpPr>
                <p:nvPr/>
              </p:nvGrpSpPr>
              <p:grpSpPr bwMode="auto">
                <a:xfrm>
                  <a:off x="905" y="1433"/>
                  <a:ext cx="438" cy="168"/>
                  <a:chOff x="905" y="1433"/>
                  <a:chExt cx="438" cy="168"/>
                </a:xfrm>
              </p:grpSpPr>
              <p:sp>
                <p:nvSpPr>
                  <p:cNvPr id="6271" name="Freeform 217"/>
                  <p:cNvSpPr>
                    <a:spLocks noChangeArrowheads="1"/>
                  </p:cNvSpPr>
                  <p:nvPr/>
                </p:nvSpPr>
                <p:spPr bwMode="auto">
                  <a:xfrm>
                    <a:off x="905" y="1433"/>
                    <a:ext cx="438" cy="133"/>
                  </a:xfrm>
                  <a:custGeom>
                    <a:avLst/>
                    <a:gdLst>
                      <a:gd name="T0" fmla="*/ 0 w 457"/>
                      <a:gd name="T1" fmla="*/ 54 h 171"/>
                      <a:gd name="T2" fmla="*/ 298 w 457"/>
                      <a:gd name="T3" fmla="*/ 0 h 171"/>
                      <a:gd name="T4" fmla="*/ 419 w 457"/>
                      <a:gd name="T5" fmla="*/ 33 h 171"/>
                      <a:gd name="T6" fmla="*/ 100 w 457"/>
                      <a:gd name="T7" fmla="*/ 103 h 171"/>
                      <a:gd name="T8" fmla="*/ 0 w 457"/>
                      <a:gd name="T9" fmla="*/ 54 h 171"/>
                      <a:gd name="T10" fmla="*/ 0 60000 65536"/>
                      <a:gd name="T11" fmla="*/ 0 60000 65536"/>
                      <a:gd name="T12" fmla="*/ 0 60000 65536"/>
                      <a:gd name="T13" fmla="*/ 0 60000 65536"/>
                      <a:gd name="T14" fmla="*/ 0 60000 65536"/>
                      <a:gd name="T15" fmla="*/ 0 w 457"/>
                      <a:gd name="T16" fmla="*/ 0 h 171"/>
                      <a:gd name="T17" fmla="*/ 457 w 457"/>
                      <a:gd name="T18" fmla="*/ 171 h 171"/>
                    </a:gdLst>
                    <a:ahLst/>
                    <a:cxnLst>
                      <a:cxn ang="T10">
                        <a:pos x="T0" y="T1"/>
                      </a:cxn>
                      <a:cxn ang="T11">
                        <a:pos x="T2" y="T3"/>
                      </a:cxn>
                      <a:cxn ang="T12">
                        <a:pos x="T4" y="T5"/>
                      </a:cxn>
                      <a:cxn ang="T13">
                        <a:pos x="T6" y="T7"/>
                      </a:cxn>
                      <a:cxn ang="T14">
                        <a:pos x="T8" y="T9"/>
                      </a:cxn>
                    </a:cxnLst>
                    <a:rect l="T15" t="T16" r="T17" b="T18"/>
                    <a:pathLst>
                      <a:path w="457" h="171">
                        <a:moveTo>
                          <a:pt x="0" y="90"/>
                        </a:moveTo>
                        <a:lnTo>
                          <a:pt x="325" y="0"/>
                        </a:lnTo>
                        <a:lnTo>
                          <a:pt x="456" y="54"/>
                        </a:lnTo>
                        <a:lnTo>
                          <a:pt x="109" y="170"/>
                        </a:lnTo>
                        <a:lnTo>
                          <a:pt x="0" y="90"/>
                        </a:lnTo>
                      </a:path>
                    </a:pathLst>
                  </a:custGeom>
                  <a:solidFill>
                    <a:srgbClr val="C08000"/>
                  </a:solidFill>
                  <a:ln w="12600">
                    <a:solidFill>
                      <a:srgbClr val="000000"/>
                    </a:solidFill>
                    <a:round/>
                    <a:headEnd/>
                    <a:tailEnd/>
                  </a:ln>
                </p:spPr>
                <p:txBody>
                  <a:bodyPr wrap="none" anchor="ctr"/>
                  <a:lstStyle/>
                  <a:p>
                    <a:endParaRPr lang="en-US"/>
                  </a:p>
                </p:txBody>
              </p:sp>
              <p:sp>
                <p:nvSpPr>
                  <p:cNvPr id="6272" name="Freeform 218"/>
                  <p:cNvSpPr>
                    <a:spLocks noChangeArrowheads="1"/>
                  </p:cNvSpPr>
                  <p:nvPr/>
                </p:nvSpPr>
                <p:spPr bwMode="auto">
                  <a:xfrm>
                    <a:off x="905" y="1503"/>
                    <a:ext cx="102" cy="97"/>
                  </a:xfrm>
                  <a:custGeom>
                    <a:avLst/>
                    <a:gdLst>
                      <a:gd name="T0" fmla="*/ 0 w 108"/>
                      <a:gd name="T1" fmla="*/ 0 h 125"/>
                      <a:gd name="T2" fmla="*/ 95 w 108"/>
                      <a:gd name="T3" fmla="*/ 48 h 125"/>
                      <a:gd name="T4" fmla="*/ 95 w 108"/>
                      <a:gd name="T5" fmla="*/ 74 h 125"/>
                      <a:gd name="T6" fmla="*/ 0 w 108"/>
                      <a:gd name="T7" fmla="*/ 27 h 125"/>
                      <a:gd name="T8" fmla="*/ 0 w 108"/>
                      <a:gd name="T9" fmla="*/ 0 h 125"/>
                      <a:gd name="T10" fmla="*/ 0 60000 65536"/>
                      <a:gd name="T11" fmla="*/ 0 60000 65536"/>
                      <a:gd name="T12" fmla="*/ 0 60000 65536"/>
                      <a:gd name="T13" fmla="*/ 0 60000 65536"/>
                      <a:gd name="T14" fmla="*/ 0 60000 65536"/>
                      <a:gd name="T15" fmla="*/ 0 w 108"/>
                      <a:gd name="T16" fmla="*/ 0 h 125"/>
                      <a:gd name="T17" fmla="*/ 108 w 108"/>
                      <a:gd name="T18" fmla="*/ 125 h 125"/>
                    </a:gdLst>
                    <a:ahLst/>
                    <a:cxnLst>
                      <a:cxn ang="T10">
                        <a:pos x="T0" y="T1"/>
                      </a:cxn>
                      <a:cxn ang="T11">
                        <a:pos x="T2" y="T3"/>
                      </a:cxn>
                      <a:cxn ang="T12">
                        <a:pos x="T4" y="T5"/>
                      </a:cxn>
                      <a:cxn ang="T13">
                        <a:pos x="T6" y="T7"/>
                      </a:cxn>
                      <a:cxn ang="T14">
                        <a:pos x="T8" y="T9"/>
                      </a:cxn>
                    </a:cxnLst>
                    <a:rect l="T15" t="T16" r="T17" b="T18"/>
                    <a:pathLst>
                      <a:path w="108" h="125">
                        <a:moveTo>
                          <a:pt x="0" y="0"/>
                        </a:moveTo>
                        <a:lnTo>
                          <a:pt x="107" y="80"/>
                        </a:lnTo>
                        <a:lnTo>
                          <a:pt x="107" y="124"/>
                        </a:lnTo>
                        <a:lnTo>
                          <a:pt x="0" y="45"/>
                        </a:lnTo>
                        <a:lnTo>
                          <a:pt x="0" y="0"/>
                        </a:lnTo>
                      </a:path>
                    </a:pathLst>
                  </a:custGeom>
                  <a:solidFill>
                    <a:srgbClr val="804000"/>
                  </a:solidFill>
                  <a:ln w="12600">
                    <a:solidFill>
                      <a:srgbClr val="000000"/>
                    </a:solidFill>
                    <a:round/>
                    <a:headEnd/>
                    <a:tailEnd/>
                  </a:ln>
                </p:spPr>
                <p:txBody>
                  <a:bodyPr wrap="none" anchor="ctr"/>
                  <a:lstStyle/>
                  <a:p>
                    <a:endParaRPr lang="en-US"/>
                  </a:p>
                </p:txBody>
              </p:sp>
              <p:sp>
                <p:nvSpPr>
                  <p:cNvPr id="6273" name="Freeform 219"/>
                  <p:cNvSpPr>
                    <a:spLocks noChangeArrowheads="1"/>
                  </p:cNvSpPr>
                  <p:nvPr/>
                </p:nvSpPr>
                <p:spPr bwMode="auto">
                  <a:xfrm>
                    <a:off x="1009" y="1475"/>
                    <a:ext cx="334" cy="126"/>
                  </a:xfrm>
                  <a:custGeom>
                    <a:avLst/>
                    <a:gdLst>
                      <a:gd name="T0" fmla="*/ 0 w 349"/>
                      <a:gd name="T1" fmla="*/ 71 h 161"/>
                      <a:gd name="T2" fmla="*/ 0 w 349"/>
                      <a:gd name="T3" fmla="*/ 98 h 161"/>
                      <a:gd name="T4" fmla="*/ 319 w 349"/>
                      <a:gd name="T5" fmla="*/ 27 h 161"/>
                      <a:gd name="T6" fmla="*/ 319 w 349"/>
                      <a:gd name="T7" fmla="*/ 0 h 161"/>
                      <a:gd name="T8" fmla="*/ 0 w 349"/>
                      <a:gd name="T9" fmla="*/ 71 h 161"/>
                      <a:gd name="T10" fmla="*/ 0 60000 65536"/>
                      <a:gd name="T11" fmla="*/ 0 60000 65536"/>
                      <a:gd name="T12" fmla="*/ 0 60000 65536"/>
                      <a:gd name="T13" fmla="*/ 0 60000 65536"/>
                      <a:gd name="T14" fmla="*/ 0 60000 65536"/>
                      <a:gd name="T15" fmla="*/ 0 w 349"/>
                      <a:gd name="T16" fmla="*/ 0 h 161"/>
                      <a:gd name="T17" fmla="*/ 349 w 349"/>
                      <a:gd name="T18" fmla="*/ 161 h 161"/>
                    </a:gdLst>
                    <a:ahLst/>
                    <a:cxnLst>
                      <a:cxn ang="T10">
                        <a:pos x="T0" y="T1"/>
                      </a:cxn>
                      <a:cxn ang="T11">
                        <a:pos x="T2" y="T3"/>
                      </a:cxn>
                      <a:cxn ang="T12">
                        <a:pos x="T4" y="T5"/>
                      </a:cxn>
                      <a:cxn ang="T13">
                        <a:pos x="T6" y="T7"/>
                      </a:cxn>
                      <a:cxn ang="T14">
                        <a:pos x="T8" y="T9"/>
                      </a:cxn>
                    </a:cxnLst>
                    <a:rect l="T15" t="T16" r="T17" b="T18"/>
                    <a:pathLst>
                      <a:path w="349" h="161">
                        <a:moveTo>
                          <a:pt x="0" y="116"/>
                        </a:moveTo>
                        <a:lnTo>
                          <a:pt x="0" y="160"/>
                        </a:lnTo>
                        <a:lnTo>
                          <a:pt x="348" y="44"/>
                        </a:lnTo>
                        <a:lnTo>
                          <a:pt x="348" y="0"/>
                        </a:lnTo>
                        <a:lnTo>
                          <a:pt x="0" y="116"/>
                        </a:lnTo>
                      </a:path>
                    </a:pathLst>
                  </a:custGeom>
                  <a:solidFill>
                    <a:srgbClr val="C08040"/>
                  </a:solidFill>
                  <a:ln w="12600">
                    <a:solidFill>
                      <a:srgbClr val="000000"/>
                    </a:solidFill>
                    <a:round/>
                    <a:headEnd/>
                    <a:tailEnd/>
                  </a:ln>
                </p:spPr>
                <p:txBody>
                  <a:bodyPr wrap="none" anchor="ctr"/>
                  <a:lstStyle/>
                  <a:p>
                    <a:endParaRPr lang="en-US"/>
                  </a:p>
                </p:txBody>
              </p:sp>
            </p:grpSp>
            <p:grpSp>
              <p:nvGrpSpPr>
                <p:cNvPr id="6187" name="Group 220"/>
                <p:cNvGrpSpPr>
                  <a:grpSpLocks/>
                </p:cNvGrpSpPr>
                <p:nvPr/>
              </p:nvGrpSpPr>
              <p:grpSpPr bwMode="auto">
                <a:xfrm>
                  <a:off x="959" y="1506"/>
                  <a:ext cx="109" cy="48"/>
                  <a:chOff x="959" y="1506"/>
                  <a:chExt cx="109" cy="48"/>
                </a:xfrm>
              </p:grpSpPr>
              <p:sp>
                <p:nvSpPr>
                  <p:cNvPr id="6269" name="Freeform 221"/>
                  <p:cNvSpPr>
                    <a:spLocks noChangeArrowheads="1"/>
                  </p:cNvSpPr>
                  <p:nvPr/>
                </p:nvSpPr>
                <p:spPr bwMode="auto">
                  <a:xfrm>
                    <a:off x="959" y="1506"/>
                    <a:ext cx="94" cy="46"/>
                  </a:xfrm>
                  <a:custGeom>
                    <a:avLst/>
                    <a:gdLst>
                      <a:gd name="T0" fmla="*/ 0 w 99"/>
                      <a:gd name="T1" fmla="*/ 12 h 60"/>
                      <a:gd name="T2" fmla="*/ 44 w 99"/>
                      <a:gd name="T3" fmla="*/ 35 h 60"/>
                      <a:gd name="T4" fmla="*/ 88 w 99"/>
                      <a:gd name="T5" fmla="*/ 24 h 60"/>
                      <a:gd name="T6" fmla="*/ 45 w 99"/>
                      <a:gd name="T7" fmla="*/ 0 h 60"/>
                      <a:gd name="T8" fmla="*/ 0 w 99"/>
                      <a:gd name="T9" fmla="*/ 12 h 60"/>
                      <a:gd name="T10" fmla="*/ 0 60000 65536"/>
                      <a:gd name="T11" fmla="*/ 0 60000 65536"/>
                      <a:gd name="T12" fmla="*/ 0 60000 65536"/>
                      <a:gd name="T13" fmla="*/ 0 60000 65536"/>
                      <a:gd name="T14" fmla="*/ 0 60000 65536"/>
                      <a:gd name="T15" fmla="*/ 0 w 99"/>
                      <a:gd name="T16" fmla="*/ 0 h 60"/>
                      <a:gd name="T17" fmla="*/ 99 w 99"/>
                      <a:gd name="T18" fmla="*/ 60 h 60"/>
                    </a:gdLst>
                    <a:ahLst/>
                    <a:cxnLst>
                      <a:cxn ang="T10">
                        <a:pos x="T0" y="T1"/>
                      </a:cxn>
                      <a:cxn ang="T11">
                        <a:pos x="T2" y="T3"/>
                      </a:cxn>
                      <a:cxn ang="T12">
                        <a:pos x="T4" y="T5"/>
                      </a:cxn>
                      <a:cxn ang="T13">
                        <a:pos x="T6" y="T7"/>
                      </a:cxn>
                      <a:cxn ang="T14">
                        <a:pos x="T8" y="T9"/>
                      </a:cxn>
                    </a:cxnLst>
                    <a:rect l="T15" t="T16" r="T17" b="T18"/>
                    <a:pathLst>
                      <a:path w="99" h="60">
                        <a:moveTo>
                          <a:pt x="0" y="20"/>
                        </a:moveTo>
                        <a:lnTo>
                          <a:pt x="48" y="59"/>
                        </a:lnTo>
                        <a:lnTo>
                          <a:pt x="98" y="41"/>
                        </a:lnTo>
                        <a:lnTo>
                          <a:pt x="50" y="0"/>
                        </a:lnTo>
                        <a:lnTo>
                          <a:pt x="0" y="20"/>
                        </a:lnTo>
                      </a:path>
                    </a:pathLst>
                  </a:custGeom>
                  <a:solidFill>
                    <a:srgbClr val="E0E0FF"/>
                  </a:solidFill>
                  <a:ln w="12600">
                    <a:solidFill>
                      <a:srgbClr val="000000"/>
                    </a:solidFill>
                    <a:round/>
                    <a:headEnd/>
                    <a:tailEnd/>
                  </a:ln>
                </p:spPr>
                <p:txBody>
                  <a:bodyPr wrap="none" anchor="ctr"/>
                  <a:lstStyle/>
                  <a:p>
                    <a:endParaRPr lang="en-US"/>
                  </a:p>
                </p:txBody>
              </p:sp>
              <p:sp>
                <p:nvSpPr>
                  <p:cNvPr id="6270" name="Freeform 222"/>
                  <p:cNvSpPr>
                    <a:spLocks noChangeArrowheads="1"/>
                  </p:cNvSpPr>
                  <p:nvPr/>
                </p:nvSpPr>
                <p:spPr bwMode="auto">
                  <a:xfrm>
                    <a:off x="972" y="1507"/>
                    <a:ext cx="96" cy="47"/>
                  </a:xfrm>
                  <a:custGeom>
                    <a:avLst/>
                    <a:gdLst>
                      <a:gd name="T0" fmla="*/ 0 w 101"/>
                      <a:gd name="T1" fmla="*/ 12 h 61"/>
                      <a:gd name="T2" fmla="*/ 41 w 101"/>
                      <a:gd name="T3" fmla="*/ 35 h 61"/>
                      <a:gd name="T4" fmla="*/ 90 w 101"/>
                      <a:gd name="T5" fmla="*/ 25 h 61"/>
                      <a:gd name="T6" fmla="*/ 46 w 101"/>
                      <a:gd name="T7" fmla="*/ 0 h 61"/>
                      <a:gd name="T8" fmla="*/ 0 w 101"/>
                      <a:gd name="T9" fmla="*/ 12 h 61"/>
                      <a:gd name="T10" fmla="*/ 0 60000 65536"/>
                      <a:gd name="T11" fmla="*/ 0 60000 65536"/>
                      <a:gd name="T12" fmla="*/ 0 60000 65536"/>
                      <a:gd name="T13" fmla="*/ 0 60000 65536"/>
                      <a:gd name="T14" fmla="*/ 0 60000 65536"/>
                      <a:gd name="T15" fmla="*/ 0 w 101"/>
                      <a:gd name="T16" fmla="*/ 0 h 61"/>
                      <a:gd name="T17" fmla="*/ 101 w 101"/>
                      <a:gd name="T18" fmla="*/ 61 h 61"/>
                    </a:gdLst>
                    <a:ahLst/>
                    <a:cxnLst>
                      <a:cxn ang="T10">
                        <a:pos x="T0" y="T1"/>
                      </a:cxn>
                      <a:cxn ang="T11">
                        <a:pos x="T2" y="T3"/>
                      </a:cxn>
                      <a:cxn ang="T12">
                        <a:pos x="T4" y="T5"/>
                      </a:cxn>
                      <a:cxn ang="T13">
                        <a:pos x="T6" y="T7"/>
                      </a:cxn>
                      <a:cxn ang="T14">
                        <a:pos x="T8" y="T9"/>
                      </a:cxn>
                    </a:cxnLst>
                    <a:rect l="T15" t="T16" r="T17" b="T18"/>
                    <a:pathLst>
                      <a:path w="101" h="61">
                        <a:moveTo>
                          <a:pt x="0" y="20"/>
                        </a:moveTo>
                        <a:lnTo>
                          <a:pt x="45" y="60"/>
                        </a:lnTo>
                        <a:lnTo>
                          <a:pt x="100" y="42"/>
                        </a:lnTo>
                        <a:lnTo>
                          <a:pt x="51" y="0"/>
                        </a:lnTo>
                        <a:lnTo>
                          <a:pt x="0" y="20"/>
                        </a:lnTo>
                      </a:path>
                    </a:pathLst>
                  </a:custGeom>
                  <a:solidFill>
                    <a:srgbClr val="FFFFFF"/>
                  </a:solidFill>
                  <a:ln w="12600">
                    <a:solidFill>
                      <a:srgbClr val="000000"/>
                    </a:solidFill>
                    <a:round/>
                    <a:headEnd/>
                    <a:tailEnd/>
                  </a:ln>
                </p:spPr>
                <p:txBody>
                  <a:bodyPr wrap="none" anchor="ctr"/>
                  <a:lstStyle/>
                  <a:p>
                    <a:endParaRPr lang="en-US"/>
                  </a:p>
                </p:txBody>
              </p:sp>
            </p:grpSp>
            <p:grpSp>
              <p:nvGrpSpPr>
                <p:cNvPr id="6188" name="Group 223"/>
                <p:cNvGrpSpPr>
                  <a:grpSpLocks/>
                </p:cNvGrpSpPr>
                <p:nvPr/>
              </p:nvGrpSpPr>
              <p:grpSpPr bwMode="auto">
                <a:xfrm>
                  <a:off x="1092" y="1443"/>
                  <a:ext cx="156" cy="73"/>
                  <a:chOff x="1092" y="1443"/>
                  <a:chExt cx="156" cy="73"/>
                </a:xfrm>
              </p:grpSpPr>
              <p:grpSp>
                <p:nvGrpSpPr>
                  <p:cNvPr id="6189" name="Group 224"/>
                  <p:cNvGrpSpPr>
                    <a:grpSpLocks/>
                  </p:cNvGrpSpPr>
                  <p:nvPr/>
                </p:nvGrpSpPr>
                <p:grpSpPr bwMode="auto">
                  <a:xfrm>
                    <a:off x="1107" y="1444"/>
                    <a:ext cx="141" cy="72"/>
                    <a:chOff x="1107" y="1444"/>
                    <a:chExt cx="141" cy="72"/>
                  </a:xfrm>
                </p:grpSpPr>
                <p:grpSp>
                  <p:nvGrpSpPr>
                    <p:cNvPr id="6230" name="Group 225"/>
                    <p:cNvGrpSpPr>
                      <a:grpSpLocks/>
                    </p:cNvGrpSpPr>
                    <p:nvPr/>
                  </p:nvGrpSpPr>
                  <p:grpSpPr bwMode="auto">
                    <a:xfrm>
                      <a:off x="1107" y="1448"/>
                      <a:ext cx="141" cy="68"/>
                      <a:chOff x="1107" y="1448"/>
                      <a:chExt cx="141" cy="68"/>
                    </a:xfrm>
                  </p:grpSpPr>
                  <p:grpSp>
                    <p:nvGrpSpPr>
                      <p:cNvPr id="6261" name="Group 226"/>
                      <p:cNvGrpSpPr>
                        <a:grpSpLocks/>
                      </p:cNvGrpSpPr>
                      <p:nvPr/>
                    </p:nvGrpSpPr>
                    <p:grpSpPr bwMode="auto">
                      <a:xfrm>
                        <a:off x="1107" y="1448"/>
                        <a:ext cx="141" cy="68"/>
                        <a:chOff x="1107" y="1448"/>
                        <a:chExt cx="141" cy="68"/>
                      </a:xfrm>
                    </p:grpSpPr>
                    <p:grpSp>
                      <p:nvGrpSpPr>
                        <p:cNvPr id="6263" name="Group 227"/>
                        <p:cNvGrpSpPr>
                          <a:grpSpLocks/>
                        </p:cNvGrpSpPr>
                        <p:nvPr/>
                      </p:nvGrpSpPr>
                      <p:grpSpPr bwMode="auto">
                        <a:xfrm>
                          <a:off x="1107" y="1459"/>
                          <a:ext cx="106" cy="57"/>
                          <a:chOff x="1107" y="1459"/>
                          <a:chExt cx="106" cy="57"/>
                        </a:xfrm>
                      </p:grpSpPr>
                      <p:sp>
                        <p:nvSpPr>
                          <p:cNvPr id="6266" name="Freeform 228"/>
                          <p:cNvSpPr>
                            <a:spLocks noChangeArrowheads="1"/>
                          </p:cNvSpPr>
                          <p:nvPr/>
                        </p:nvSpPr>
                        <p:spPr bwMode="auto">
                          <a:xfrm>
                            <a:off x="1107" y="1459"/>
                            <a:ext cx="106" cy="57"/>
                          </a:xfrm>
                          <a:custGeom>
                            <a:avLst/>
                            <a:gdLst>
                              <a:gd name="T0" fmla="*/ 0 w 112"/>
                              <a:gd name="T1" fmla="*/ 12 h 74"/>
                              <a:gd name="T2" fmla="*/ 7 w 112"/>
                              <a:gd name="T3" fmla="*/ 14 h 74"/>
                              <a:gd name="T4" fmla="*/ 7 w 112"/>
                              <a:gd name="T5" fmla="*/ 9 h 74"/>
                              <a:gd name="T6" fmla="*/ 11 w 112"/>
                              <a:gd name="T7" fmla="*/ 4 h 74"/>
                              <a:gd name="T8" fmla="*/ 55 w 112"/>
                              <a:gd name="T9" fmla="*/ 0 h 74"/>
                              <a:gd name="T10" fmla="*/ 99 w 112"/>
                              <a:gd name="T11" fmla="*/ 15 h 74"/>
                              <a:gd name="T12" fmla="*/ 99 w 112"/>
                              <a:gd name="T13" fmla="*/ 33 h 74"/>
                              <a:gd name="T14" fmla="*/ 58 w 112"/>
                              <a:gd name="T15" fmla="*/ 43 h 74"/>
                              <a:gd name="T16" fmla="*/ 12 w 112"/>
                              <a:gd name="T17" fmla="*/ 22 h 74"/>
                              <a:gd name="T18" fmla="*/ 12 w 112"/>
                              <a:gd name="T19" fmla="*/ 25 h 74"/>
                              <a:gd name="T20" fmla="*/ 9 w 112"/>
                              <a:gd name="T21" fmla="*/ 24 h 74"/>
                              <a:gd name="T22" fmla="*/ 9 w 112"/>
                              <a:gd name="T23" fmla="*/ 19 h 74"/>
                              <a:gd name="T24" fmla="*/ 0 w 112"/>
                              <a:gd name="T25" fmla="*/ 16 h 74"/>
                              <a:gd name="T26" fmla="*/ 0 w 112"/>
                              <a:gd name="T27" fmla="*/ 12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74"/>
                              <a:gd name="T44" fmla="*/ 112 w 112"/>
                              <a:gd name="T45" fmla="*/ 74 h 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74">
                                <a:moveTo>
                                  <a:pt x="0" y="20"/>
                                </a:moveTo>
                                <a:lnTo>
                                  <a:pt x="7" y="24"/>
                                </a:lnTo>
                                <a:lnTo>
                                  <a:pt x="7" y="15"/>
                                </a:lnTo>
                                <a:lnTo>
                                  <a:pt x="13" y="6"/>
                                </a:lnTo>
                                <a:lnTo>
                                  <a:pt x="61" y="0"/>
                                </a:lnTo>
                                <a:lnTo>
                                  <a:pt x="111" y="26"/>
                                </a:lnTo>
                                <a:lnTo>
                                  <a:pt x="111" y="56"/>
                                </a:lnTo>
                                <a:lnTo>
                                  <a:pt x="64" y="73"/>
                                </a:lnTo>
                                <a:lnTo>
                                  <a:pt x="14" y="36"/>
                                </a:lnTo>
                                <a:lnTo>
                                  <a:pt x="14" y="43"/>
                                </a:lnTo>
                                <a:lnTo>
                                  <a:pt x="9" y="40"/>
                                </a:lnTo>
                                <a:lnTo>
                                  <a:pt x="9" y="33"/>
                                </a:lnTo>
                                <a:lnTo>
                                  <a:pt x="0" y="27"/>
                                </a:lnTo>
                                <a:lnTo>
                                  <a:pt x="0" y="20"/>
                                </a:lnTo>
                              </a:path>
                            </a:pathLst>
                          </a:custGeom>
                          <a:solidFill>
                            <a:srgbClr val="C08020"/>
                          </a:solidFill>
                          <a:ln w="12600">
                            <a:solidFill>
                              <a:srgbClr val="C08020"/>
                            </a:solidFill>
                            <a:round/>
                            <a:headEnd/>
                            <a:tailEnd/>
                          </a:ln>
                        </p:spPr>
                        <p:txBody>
                          <a:bodyPr wrap="none" anchor="ctr"/>
                          <a:lstStyle/>
                          <a:p>
                            <a:endParaRPr lang="en-US"/>
                          </a:p>
                        </p:txBody>
                      </p:sp>
                      <p:sp>
                        <p:nvSpPr>
                          <p:cNvPr id="6267" name="Freeform 229"/>
                          <p:cNvSpPr>
                            <a:spLocks noChangeArrowheads="1"/>
                          </p:cNvSpPr>
                          <p:nvPr/>
                        </p:nvSpPr>
                        <p:spPr bwMode="auto">
                          <a:xfrm>
                            <a:off x="1107" y="1470"/>
                            <a:ext cx="7" cy="7"/>
                          </a:xfrm>
                          <a:custGeom>
                            <a:avLst/>
                            <a:gdLst>
                              <a:gd name="T0" fmla="*/ 0 w 9"/>
                              <a:gd name="T1" fmla="*/ 2 h 11"/>
                              <a:gd name="T2" fmla="*/ 5 w 9"/>
                              <a:gd name="T3" fmla="*/ 4 h 11"/>
                              <a:gd name="T4" fmla="*/ 5 w 9"/>
                              <a:gd name="T5" fmla="*/ 0 h 11"/>
                              <a:gd name="T6" fmla="*/ 0 w 9"/>
                              <a:gd name="T7" fmla="*/ 2 h 11"/>
                              <a:gd name="T8" fmla="*/ 0 60000 65536"/>
                              <a:gd name="T9" fmla="*/ 0 60000 65536"/>
                              <a:gd name="T10" fmla="*/ 0 60000 65536"/>
                              <a:gd name="T11" fmla="*/ 0 60000 65536"/>
                              <a:gd name="T12" fmla="*/ 0 w 9"/>
                              <a:gd name="T13" fmla="*/ 0 h 11"/>
                              <a:gd name="T14" fmla="*/ 9 w 9"/>
                              <a:gd name="T15" fmla="*/ 11 h 11"/>
                            </a:gdLst>
                            <a:ahLst/>
                            <a:cxnLst>
                              <a:cxn ang="T8">
                                <a:pos x="T0" y="T1"/>
                              </a:cxn>
                              <a:cxn ang="T9">
                                <a:pos x="T2" y="T3"/>
                              </a:cxn>
                              <a:cxn ang="T10">
                                <a:pos x="T4" y="T5"/>
                              </a:cxn>
                              <a:cxn ang="T11">
                                <a:pos x="T6" y="T7"/>
                              </a:cxn>
                            </a:cxnLst>
                            <a:rect l="T12" t="T13" r="T14" b="T15"/>
                            <a:pathLst>
                              <a:path w="9" h="11">
                                <a:moveTo>
                                  <a:pt x="0" y="5"/>
                                </a:moveTo>
                                <a:lnTo>
                                  <a:pt x="8" y="10"/>
                                </a:lnTo>
                                <a:lnTo>
                                  <a:pt x="8" y="0"/>
                                </a:lnTo>
                                <a:lnTo>
                                  <a:pt x="0" y="5"/>
                                </a:lnTo>
                              </a:path>
                            </a:pathLst>
                          </a:custGeom>
                          <a:solidFill>
                            <a:srgbClr val="C08020"/>
                          </a:solidFill>
                          <a:ln w="12600">
                            <a:solidFill>
                              <a:srgbClr val="C08020"/>
                            </a:solidFill>
                            <a:round/>
                            <a:headEnd/>
                            <a:tailEnd/>
                          </a:ln>
                        </p:spPr>
                        <p:txBody>
                          <a:bodyPr wrap="none" anchor="ctr"/>
                          <a:lstStyle/>
                          <a:p>
                            <a:endParaRPr lang="en-US"/>
                          </a:p>
                        </p:txBody>
                      </p:sp>
                      <p:sp>
                        <p:nvSpPr>
                          <p:cNvPr id="6268" name="Freeform 230"/>
                          <p:cNvSpPr>
                            <a:spLocks noChangeArrowheads="1"/>
                          </p:cNvSpPr>
                          <p:nvPr/>
                        </p:nvSpPr>
                        <p:spPr bwMode="auto">
                          <a:xfrm>
                            <a:off x="1120" y="1487"/>
                            <a:ext cx="7" cy="7"/>
                          </a:xfrm>
                          <a:custGeom>
                            <a:avLst/>
                            <a:gdLst>
                              <a:gd name="T0" fmla="*/ 0 w 8"/>
                              <a:gd name="T1" fmla="*/ 4 h 10"/>
                              <a:gd name="T2" fmla="*/ 0 w 8"/>
                              <a:gd name="T3" fmla="*/ 0 h 10"/>
                              <a:gd name="T4" fmla="*/ 5 w 8"/>
                              <a:gd name="T5" fmla="*/ 3 h 10"/>
                              <a:gd name="T6" fmla="*/ 0 w 8"/>
                              <a:gd name="T7" fmla="*/ 4 h 10"/>
                              <a:gd name="T8" fmla="*/ 0 60000 65536"/>
                              <a:gd name="T9" fmla="*/ 0 60000 65536"/>
                              <a:gd name="T10" fmla="*/ 0 60000 65536"/>
                              <a:gd name="T11" fmla="*/ 0 60000 65536"/>
                              <a:gd name="T12" fmla="*/ 0 w 8"/>
                              <a:gd name="T13" fmla="*/ 0 h 10"/>
                              <a:gd name="T14" fmla="*/ 8 w 8"/>
                              <a:gd name="T15" fmla="*/ 10 h 10"/>
                            </a:gdLst>
                            <a:ahLst/>
                            <a:cxnLst>
                              <a:cxn ang="T8">
                                <a:pos x="T0" y="T1"/>
                              </a:cxn>
                              <a:cxn ang="T9">
                                <a:pos x="T2" y="T3"/>
                              </a:cxn>
                              <a:cxn ang="T10">
                                <a:pos x="T4" y="T5"/>
                              </a:cxn>
                              <a:cxn ang="T11">
                                <a:pos x="T6" y="T7"/>
                              </a:cxn>
                            </a:cxnLst>
                            <a:rect l="T12" t="T13" r="T14" b="T15"/>
                            <a:pathLst>
                              <a:path w="8" h="10">
                                <a:moveTo>
                                  <a:pt x="0" y="9"/>
                                </a:moveTo>
                                <a:lnTo>
                                  <a:pt x="0" y="0"/>
                                </a:lnTo>
                                <a:lnTo>
                                  <a:pt x="7" y="6"/>
                                </a:lnTo>
                                <a:lnTo>
                                  <a:pt x="0" y="9"/>
                                </a:lnTo>
                              </a:path>
                            </a:pathLst>
                          </a:custGeom>
                          <a:solidFill>
                            <a:srgbClr val="C08020"/>
                          </a:solidFill>
                          <a:ln w="12600">
                            <a:solidFill>
                              <a:srgbClr val="C08020"/>
                            </a:solidFill>
                            <a:round/>
                            <a:headEnd/>
                            <a:tailEnd/>
                          </a:ln>
                        </p:spPr>
                        <p:txBody>
                          <a:bodyPr wrap="none" anchor="ctr"/>
                          <a:lstStyle/>
                          <a:p>
                            <a:endParaRPr lang="en-US"/>
                          </a:p>
                        </p:txBody>
                      </p:sp>
                    </p:grpSp>
                    <p:sp>
                      <p:nvSpPr>
                        <p:cNvPr id="6264" name="Freeform 231"/>
                        <p:cNvSpPr>
                          <a:spLocks noChangeArrowheads="1"/>
                        </p:cNvSpPr>
                        <p:nvPr/>
                      </p:nvSpPr>
                      <p:spPr bwMode="auto">
                        <a:xfrm>
                          <a:off x="1214" y="1461"/>
                          <a:ext cx="34" cy="42"/>
                        </a:xfrm>
                        <a:custGeom>
                          <a:avLst/>
                          <a:gdLst>
                            <a:gd name="T0" fmla="*/ 0 w 37"/>
                            <a:gd name="T1" fmla="*/ 13 h 55"/>
                            <a:gd name="T2" fmla="*/ 0 w 37"/>
                            <a:gd name="T3" fmla="*/ 31 h 55"/>
                            <a:gd name="T4" fmla="*/ 30 w 37"/>
                            <a:gd name="T5" fmla="*/ 18 h 55"/>
                            <a:gd name="T6" fmla="*/ 30 w 37"/>
                            <a:gd name="T7" fmla="*/ 0 h 55"/>
                            <a:gd name="T8" fmla="*/ 0 w 37"/>
                            <a:gd name="T9" fmla="*/ 13 h 55"/>
                            <a:gd name="T10" fmla="*/ 0 60000 65536"/>
                            <a:gd name="T11" fmla="*/ 0 60000 65536"/>
                            <a:gd name="T12" fmla="*/ 0 60000 65536"/>
                            <a:gd name="T13" fmla="*/ 0 60000 65536"/>
                            <a:gd name="T14" fmla="*/ 0 60000 65536"/>
                            <a:gd name="T15" fmla="*/ 0 w 37"/>
                            <a:gd name="T16" fmla="*/ 0 h 55"/>
                            <a:gd name="T17" fmla="*/ 37 w 37"/>
                            <a:gd name="T18" fmla="*/ 55 h 55"/>
                          </a:gdLst>
                          <a:ahLst/>
                          <a:cxnLst>
                            <a:cxn ang="T10">
                              <a:pos x="T0" y="T1"/>
                            </a:cxn>
                            <a:cxn ang="T11">
                              <a:pos x="T2" y="T3"/>
                            </a:cxn>
                            <a:cxn ang="T12">
                              <a:pos x="T4" y="T5"/>
                            </a:cxn>
                            <a:cxn ang="T13">
                              <a:pos x="T6" y="T7"/>
                            </a:cxn>
                            <a:cxn ang="T14">
                              <a:pos x="T8" y="T9"/>
                            </a:cxn>
                          </a:cxnLst>
                          <a:rect l="T15" t="T16" r="T17" b="T18"/>
                          <a:pathLst>
                            <a:path w="37" h="55">
                              <a:moveTo>
                                <a:pt x="0" y="22"/>
                              </a:moveTo>
                              <a:lnTo>
                                <a:pt x="0" y="54"/>
                              </a:lnTo>
                              <a:lnTo>
                                <a:pt x="36" y="32"/>
                              </a:lnTo>
                              <a:lnTo>
                                <a:pt x="36" y="0"/>
                              </a:lnTo>
                              <a:lnTo>
                                <a:pt x="0" y="22"/>
                              </a:lnTo>
                            </a:path>
                          </a:pathLst>
                        </a:custGeom>
                        <a:solidFill>
                          <a:srgbClr val="C08020"/>
                        </a:solidFill>
                        <a:ln w="12600">
                          <a:solidFill>
                            <a:srgbClr val="C08020"/>
                          </a:solidFill>
                          <a:round/>
                          <a:headEnd/>
                          <a:tailEnd/>
                        </a:ln>
                      </p:spPr>
                      <p:txBody>
                        <a:bodyPr wrap="none" anchor="ctr"/>
                        <a:lstStyle/>
                        <a:p>
                          <a:endParaRPr lang="en-US"/>
                        </a:p>
                      </p:txBody>
                    </p:sp>
                    <p:sp>
                      <p:nvSpPr>
                        <p:cNvPr id="6265" name="Freeform 232"/>
                        <p:cNvSpPr>
                          <a:spLocks noChangeArrowheads="1"/>
                        </p:cNvSpPr>
                        <p:nvPr/>
                      </p:nvSpPr>
                      <p:spPr bwMode="auto">
                        <a:xfrm>
                          <a:off x="1165" y="1448"/>
                          <a:ext cx="83" cy="31"/>
                        </a:xfrm>
                        <a:custGeom>
                          <a:avLst/>
                          <a:gdLst>
                            <a:gd name="T0" fmla="*/ 0 w 88"/>
                            <a:gd name="T1" fmla="*/ 8 h 41"/>
                            <a:gd name="T2" fmla="*/ 45 w 88"/>
                            <a:gd name="T3" fmla="*/ 23 h 41"/>
                            <a:gd name="T4" fmla="*/ 77 w 88"/>
                            <a:gd name="T5" fmla="*/ 11 h 41"/>
                            <a:gd name="T6" fmla="*/ 40 w 88"/>
                            <a:gd name="T7" fmla="*/ 0 h 41"/>
                            <a:gd name="T8" fmla="*/ 0 w 88"/>
                            <a:gd name="T9" fmla="*/ 8 h 41"/>
                            <a:gd name="T10" fmla="*/ 0 60000 65536"/>
                            <a:gd name="T11" fmla="*/ 0 60000 65536"/>
                            <a:gd name="T12" fmla="*/ 0 60000 65536"/>
                            <a:gd name="T13" fmla="*/ 0 60000 65536"/>
                            <a:gd name="T14" fmla="*/ 0 60000 65536"/>
                            <a:gd name="T15" fmla="*/ 0 w 88"/>
                            <a:gd name="T16" fmla="*/ 0 h 41"/>
                            <a:gd name="T17" fmla="*/ 88 w 88"/>
                            <a:gd name="T18" fmla="*/ 41 h 41"/>
                          </a:gdLst>
                          <a:ahLst/>
                          <a:cxnLst>
                            <a:cxn ang="T10">
                              <a:pos x="T0" y="T1"/>
                            </a:cxn>
                            <a:cxn ang="T11">
                              <a:pos x="T2" y="T3"/>
                            </a:cxn>
                            <a:cxn ang="T12">
                              <a:pos x="T4" y="T5"/>
                            </a:cxn>
                            <a:cxn ang="T13">
                              <a:pos x="T6" y="T7"/>
                            </a:cxn>
                            <a:cxn ang="T14">
                              <a:pos x="T8" y="T9"/>
                            </a:cxn>
                          </a:cxnLst>
                          <a:rect l="T15" t="T16" r="T17" b="T18"/>
                          <a:pathLst>
                            <a:path w="88" h="41">
                              <a:moveTo>
                                <a:pt x="0" y="13"/>
                              </a:moveTo>
                              <a:lnTo>
                                <a:pt x="51" y="40"/>
                              </a:lnTo>
                              <a:lnTo>
                                <a:pt x="87" y="18"/>
                              </a:lnTo>
                              <a:lnTo>
                                <a:pt x="45" y="0"/>
                              </a:lnTo>
                              <a:lnTo>
                                <a:pt x="0" y="13"/>
                              </a:lnTo>
                            </a:path>
                          </a:pathLst>
                        </a:custGeom>
                        <a:solidFill>
                          <a:srgbClr val="C08020"/>
                        </a:solidFill>
                        <a:ln w="12600">
                          <a:solidFill>
                            <a:srgbClr val="C08020"/>
                          </a:solidFill>
                          <a:round/>
                          <a:headEnd/>
                          <a:tailEnd/>
                        </a:ln>
                      </p:spPr>
                      <p:txBody>
                        <a:bodyPr wrap="none" anchor="ctr"/>
                        <a:lstStyle/>
                        <a:p>
                          <a:endParaRPr lang="en-US"/>
                        </a:p>
                      </p:txBody>
                    </p:sp>
                  </p:grpSp>
                  <p:sp>
                    <p:nvSpPr>
                      <p:cNvPr id="6262" name="Freeform 233"/>
                      <p:cNvSpPr>
                        <a:spLocks noChangeArrowheads="1"/>
                      </p:cNvSpPr>
                      <p:nvPr/>
                    </p:nvSpPr>
                    <p:spPr bwMode="auto">
                      <a:xfrm>
                        <a:off x="1119" y="1448"/>
                        <a:ext cx="88" cy="15"/>
                      </a:xfrm>
                      <a:custGeom>
                        <a:avLst/>
                        <a:gdLst>
                          <a:gd name="T0" fmla="*/ 0 w 93"/>
                          <a:gd name="T1" fmla="*/ 10 h 21"/>
                          <a:gd name="T2" fmla="*/ 43 w 93"/>
                          <a:gd name="T3" fmla="*/ 7 h 21"/>
                          <a:gd name="T4" fmla="*/ 82 w 93"/>
                          <a:gd name="T5" fmla="*/ 0 h 21"/>
                          <a:gd name="T6" fmla="*/ 36 w 93"/>
                          <a:gd name="T7" fmla="*/ 5 h 21"/>
                          <a:gd name="T8" fmla="*/ 0 w 93"/>
                          <a:gd name="T9" fmla="*/ 10 h 21"/>
                          <a:gd name="T10" fmla="*/ 0 60000 65536"/>
                          <a:gd name="T11" fmla="*/ 0 60000 65536"/>
                          <a:gd name="T12" fmla="*/ 0 60000 65536"/>
                          <a:gd name="T13" fmla="*/ 0 60000 65536"/>
                          <a:gd name="T14" fmla="*/ 0 60000 65536"/>
                          <a:gd name="T15" fmla="*/ 0 w 93"/>
                          <a:gd name="T16" fmla="*/ 0 h 21"/>
                          <a:gd name="T17" fmla="*/ 93 w 93"/>
                          <a:gd name="T18" fmla="*/ 21 h 21"/>
                        </a:gdLst>
                        <a:ahLst/>
                        <a:cxnLst>
                          <a:cxn ang="T10">
                            <a:pos x="T0" y="T1"/>
                          </a:cxn>
                          <a:cxn ang="T11">
                            <a:pos x="T2" y="T3"/>
                          </a:cxn>
                          <a:cxn ang="T12">
                            <a:pos x="T4" y="T5"/>
                          </a:cxn>
                          <a:cxn ang="T13">
                            <a:pos x="T6" y="T7"/>
                          </a:cxn>
                          <a:cxn ang="T14">
                            <a:pos x="T8" y="T9"/>
                          </a:cxn>
                        </a:cxnLst>
                        <a:rect l="T15" t="T16" r="T17" b="T18"/>
                        <a:pathLst>
                          <a:path w="93" h="21">
                            <a:moveTo>
                              <a:pt x="0" y="20"/>
                            </a:moveTo>
                            <a:lnTo>
                              <a:pt x="48" y="14"/>
                            </a:lnTo>
                            <a:lnTo>
                              <a:pt x="92" y="0"/>
                            </a:lnTo>
                            <a:lnTo>
                              <a:pt x="40" y="10"/>
                            </a:lnTo>
                            <a:lnTo>
                              <a:pt x="0" y="20"/>
                            </a:lnTo>
                          </a:path>
                        </a:pathLst>
                      </a:custGeom>
                      <a:solidFill>
                        <a:srgbClr val="C08020"/>
                      </a:solidFill>
                      <a:ln w="12600">
                        <a:solidFill>
                          <a:srgbClr val="C08020"/>
                        </a:solidFill>
                        <a:round/>
                        <a:headEnd/>
                        <a:tailEnd/>
                      </a:ln>
                    </p:spPr>
                    <p:txBody>
                      <a:bodyPr wrap="none" anchor="ctr"/>
                      <a:lstStyle/>
                      <a:p>
                        <a:endParaRPr lang="en-US"/>
                      </a:p>
                    </p:txBody>
                  </p:sp>
                </p:grpSp>
                <p:grpSp>
                  <p:nvGrpSpPr>
                    <p:cNvPr id="6231" name="Group 234"/>
                    <p:cNvGrpSpPr>
                      <a:grpSpLocks/>
                    </p:cNvGrpSpPr>
                    <p:nvPr/>
                  </p:nvGrpSpPr>
                  <p:grpSpPr bwMode="auto">
                    <a:xfrm>
                      <a:off x="1187" y="1444"/>
                      <a:ext cx="56" cy="17"/>
                      <a:chOff x="1187" y="1444"/>
                      <a:chExt cx="56" cy="17"/>
                    </a:xfrm>
                  </p:grpSpPr>
                  <p:sp>
                    <p:nvSpPr>
                      <p:cNvPr id="6258" name="Freeform 235"/>
                      <p:cNvSpPr>
                        <a:spLocks noChangeArrowheads="1"/>
                      </p:cNvSpPr>
                      <p:nvPr/>
                    </p:nvSpPr>
                    <p:spPr bwMode="auto">
                      <a:xfrm>
                        <a:off x="1187" y="1454"/>
                        <a:ext cx="23" cy="8"/>
                      </a:xfrm>
                      <a:custGeom>
                        <a:avLst/>
                        <a:gdLst>
                          <a:gd name="T0" fmla="*/ 0 w 25"/>
                          <a:gd name="T1" fmla="*/ 4 h 11"/>
                          <a:gd name="T2" fmla="*/ 1 w 25"/>
                          <a:gd name="T3" fmla="*/ 5 h 11"/>
                          <a:gd name="T4" fmla="*/ 20 w 25"/>
                          <a:gd name="T5" fmla="*/ 1 h 11"/>
                          <a:gd name="T6" fmla="*/ 19 w 25"/>
                          <a:gd name="T7" fmla="*/ 0 h 11"/>
                          <a:gd name="T8" fmla="*/ 0 w 25"/>
                          <a:gd name="T9" fmla="*/ 4 h 11"/>
                          <a:gd name="T10" fmla="*/ 0 60000 65536"/>
                          <a:gd name="T11" fmla="*/ 0 60000 65536"/>
                          <a:gd name="T12" fmla="*/ 0 60000 65536"/>
                          <a:gd name="T13" fmla="*/ 0 60000 65536"/>
                          <a:gd name="T14" fmla="*/ 0 60000 65536"/>
                          <a:gd name="T15" fmla="*/ 0 w 25"/>
                          <a:gd name="T16" fmla="*/ 0 h 11"/>
                          <a:gd name="T17" fmla="*/ 25 w 25"/>
                          <a:gd name="T18" fmla="*/ 11 h 11"/>
                        </a:gdLst>
                        <a:ahLst/>
                        <a:cxnLst>
                          <a:cxn ang="T10">
                            <a:pos x="T0" y="T1"/>
                          </a:cxn>
                          <a:cxn ang="T11">
                            <a:pos x="T2" y="T3"/>
                          </a:cxn>
                          <a:cxn ang="T12">
                            <a:pos x="T4" y="T5"/>
                          </a:cxn>
                          <a:cxn ang="T13">
                            <a:pos x="T6" y="T7"/>
                          </a:cxn>
                          <a:cxn ang="T14">
                            <a:pos x="T8" y="T9"/>
                          </a:cxn>
                        </a:cxnLst>
                        <a:rect l="T15" t="T16" r="T17" b="T18"/>
                        <a:pathLst>
                          <a:path w="25" h="11">
                            <a:moveTo>
                              <a:pt x="0" y="8"/>
                            </a:moveTo>
                            <a:lnTo>
                              <a:pt x="1" y="10"/>
                            </a:lnTo>
                            <a:lnTo>
                              <a:pt x="24" y="2"/>
                            </a:lnTo>
                            <a:lnTo>
                              <a:pt x="23" y="0"/>
                            </a:lnTo>
                            <a:lnTo>
                              <a:pt x="0" y="8"/>
                            </a:lnTo>
                          </a:path>
                        </a:pathLst>
                      </a:custGeom>
                      <a:solidFill>
                        <a:srgbClr val="C08020"/>
                      </a:solidFill>
                      <a:ln w="12600">
                        <a:solidFill>
                          <a:srgbClr val="C08020"/>
                        </a:solidFill>
                        <a:round/>
                        <a:headEnd/>
                        <a:tailEnd/>
                      </a:ln>
                    </p:spPr>
                    <p:txBody>
                      <a:bodyPr wrap="none" anchor="ctr"/>
                      <a:lstStyle/>
                      <a:p>
                        <a:endParaRPr lang="en-US"/>
                      </a:p>
                    </p:txBody>
                  </p:sp>
                  <p:sp>
                    <p:nvSpPr>
                      <p:cNvPr id="6259" name="Freeform 236"/>
                      <p:cNvSpPr>
                        <a:spLocks noChangeArrowheads="1"/>
                      </p:cNvSpPr>
                      <p:nvPr/>
                    </p:nvSpPr>
                    <p:spPr bwMode="auto">
                      <a:xfrm>
                        <a:off x="1189" y="1449"/>
                        <a:ext cx="20" cy="10"/>
                      </a:xfrm>
                      <a:custGeom>
                        <a:avLst/>
                        <a:gdLst>
                          <a:gd name="T0" fmla="*/ 0 w 22"/>
                          <a:gd name="T1" fmla="*/ 6 h 14"/>
                          <a:gd name="T2" fmla="*/ 1 w 22"/>
                          <a:gd name="T3" fmla="*/ 6 h 14"/>
                          <a:gd name="T4" fmla="*/ 1 w 22"/>
                          <a:gd name="T5" fmla="*/ 4 h 14"/>
                          <a:gd name="T6" fmla="*/ 2 w 22"/>
                          <a:gd name="T7" fmla="*/ 4 h 14"/>
                          <a:gd name="T8" fmla="*/ 4 w 22"/>
                          <a:gd name="T9" fmla="*/ 3 h 14"/>
                          <a:gd name="T10" fmla="*/ 5 w 22"/>
                          <a:gd name="T11" fmla="*/ 1 h 14"/>
                          <a:gd name="T12" fmla="*/ 6 w 22"/>
                          <a:gd name="T13" fmla="*/ 1 h 14"/>
                          <a:gd name="T14" fmla="*/ 9 w 22"/>
                          <a:gd name="T15" fmla="*/ 1 h 14"/>
                          <a:gd name="T16" fmla="*/ 11 w 22"/>
                          <a:gd name="T17" fmla="*/ 0 h 14"/>
                          <a:gd name="T18" fmla="*/ 17 w 22"/>
                          <a:gd name="T19" fmla="*/ 1 h 14"/>
                          <a:gd name="T20" fmla="*/ 16 w 22"/>
                          <a:gd name="T21" fmla="*/ 1 h 14"/>
                          <a:gd name="T22" fmla="*/ 16 w 22"/>
                          <a:gd name="T23" fmla="*/ 2 h 14"/>
                          <a:gd name="T24" fmla="*/ 15 w 22"/>
                          <a:gd name="T25" fmla="*/ 3 h 14"/>
                          <a:gd name="T26" fmla="*/ 0 w 22"/>
                          <a:gd name="T27" fmla="*/ 6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14"/>
                          <a:gd name="T44" fmla="*/ 22 w 22"/>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14">
                            <a:moveTo>
                              <a:pt x="0" y="13"/>
                            </a:moveTo>
                            <a:lnTo>
                              <a:pt x="1" y="11"/>
                            </a:lnTo>
                            <a:lnTo>
                              <a:pt x="1" y="9"/>
                            </a:lnTo>
                            <a:lnTo>
                              <a:pt x="2" y="7"/>
                            </a:lnTo>
                            <a:lnTo>
                              <a:pt x="4" y="5"/>
                            </a:lnTo>
                            <a:lnTo>
                              <a:pt x="7" y="3"/>
                            </a:lnTo>
                            <a:lnTo>
                              <a:pt x="8" y="2"/>
                            </a:lnTo>
                            <a:lnTo>
                              <a:pt x="11" y="1"/>
                            </a:lnTo>
                            <a:lnTo>
                              <a:pt x="13" y="0"/>
                            </a:lnTo>
                            <a:lnTo>
                              <a:pt x="21" y="1"/>
                            </a:lnTo>
                            <a:lnTo>
                              <a:pt x="20" y="3"/>
                            </a:lnTo>
                            <a:lnTo>
                              <a:pt x="20" y="4"/>
                            </a:lnTo>
                            <a:lnTo>
                              <a:pt x="19" y="6"/>
                            </a:lnTo>
                            <a:lnTo>
                              <a:pt x="0" y="13"/>
                            </a:lnTo>
                          </a:path>
                        </a:pathLst>
                      </a:cu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60" name="Freeform 237"/>
                      <p:cNvSpPr>
                        <a:spLocks noChangeArrowheads="1"/>
                      </p:cNvSpPr>
                      <p:nvPr/>
                    </p:nvSpPr>
                    <p:spPr bwMode="auto">
                      <a:xfrm>
                        <a:off x="1203" y="1444"/>
                        <a:ext cx="40" cy="16"/>
                      </a:xfrm>
                      <a:custGeom>
                        <a:avLst/>
                        <a:gdLst>
                          <a:gd name="T0" fmla="*/ 0 w 43"/>
                          <a:gd name="T1" fmla="*/ 3 h 22"/>
                          <a:gd name="T2" fmla="*/ 6 w 43"/>
                          <a:gd name="T3" fmla="*/ 3 h 22"/>
                          <a:gd name="T4" fmla="*/ 7 w 43"/>
                          <a:gd name="T5" fmla="*/ 3 h 22"/>
                          <a:gd name="T6" fmla="*/ 8 w 43"/>
                          <a:gd name="T7" fmla="*/ 4 h 22"/>
                          <a:gd name="T8" fmla="*/ 12 w 43"/>
                          <a:gd name="T9" fmla="*/ 5 h 22"/>
                          <a:gd name="T10" fmla="*/ 13 w 43"/>
                          <a:gd name="T11" fmla="*/ 5 h 22"/>
                          <a:gd name="T12" fmla="*/ 16 w 43"/>
                          <a:gd name="T13" fmla="*/ 7 h 22"/>
                          <a:gd name="T14" fmla="*/ 18 w 43"/>
                          <a:gd name="T15" fmla="*/ 9 h 22"/>
                          <a:gd name="T16" fmla="*/ 19 w 43"/>
                          <a:gd name="T17" fmla="*/ 10 h 22"/>
                          <a:gd name="T18" fmla="*/ 20 w 43"/>
                          <a:gd name="T19" fmla="*/ 11 h 22"/>
                          <a:gd name="T20" fmla="*/ 36 w 43"/>
                          <a:gd name="T21" fmla="*/ 5 h 22"/>
                          <a:gd name="T22" fmla="*/ 35 w 43"/>
                          <a:gd name="T23" fmla="*/ 4 h 22"/>
                          <a:gd name="T24" fmla="*/ 34 w 43"/>
                          <a:gd name="T25" fmla="*/ 3 h 22"/>
                          <a:gd name="T26" fmla="*/ 33 w 43"/>
                          <a:gd name="T27" fmla="*/ 2 h 22"/>
                          <a:gd name="T28" fmla="*/ 31 w 43"/>
                          <a:gd name="T29" fmla="*/ 1 h 22"/>
                          <a:gd name="T30" fmla="*/ 29 w 43"/>
                          <a:gd name="T31" fmla="*/ 1 h 22"/>
                          <a:gd name="T32" fmla="*/ 28 w 43"/>
                          <a:gd name="T33" fmla="*/ 0 h 22"/>
                          <a:gd name="T34" fmla="*/ 20 w 43"/>
                          <a:gd name="T35" fmla="*/ 1 h 22"/>
                          <a:gd name="T36" fmla="*/ 14 w 43"/>
                          <a:gd name="T37" fmla="*/ 1 h 22"/>
                          <a:gd name="T38" fmla="*/ 0 w 43"/>
                          <a:gd name="T39" fmla="*/ 3 h 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3"/>
                          <a:gd name="T61" fmla="*/ 0 h 22"/>
                          <a:gd name="T62" fmla="*/ 43 w 43"/>
                          <a:gd name="T63" fmla="*/ 22 h 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3" h="22">
                            <a:moveTo>
                              <a:pt x="0" y="5"/>
                            </a:moveTo>
                            <a:lnTo>
                              <a:pt x="6" y="5"/>
                            </a:lnTo>
                            <a:lnTo>
                              <a:pt x="7" y="6"/>
                            </a:lnTo>
                            <a:lnTo>
                              <a:pt x="10" y="7"/>
                            </a:lnTo>
                            <a:lnTo>
                              <a:pt x="14" y="9"/>
                            </a:lnTo>
                            <a:lnTo>
                              <a:pt x="15" y="10"/>
                            </a:lnTo>
                            <a:lnTo>
                              <a:pt x="18" y="12"/>
                            </a:lnTo>
                            <a:lnTo>
                              <a:pt x="20" y="16"/>
                            </a:lnTo>
                            <a:lnTo>
                              <a:pt x="21" y="19"/>
                            </a:lnTo>
                            <a:lnTo>
                              <a:pt x="23" y="21"/>
                            </a:lnTo>
                            <a:lnTo>
                              <a:pt x="42" y="10"/>
                            </a:lnTo>
                            <a:lnTo>
                              <a:pt x="41" y="8"/>
                            </a:lnTo>
                            <a:lnTo>
                              <a:pt x="40" y="5"/>
                            </a:lnTo>
                            <a:lnTo>
                              <a:pt x="38" y="4"/>
                            </a:lnTo>
                            <a:lnTo>
                              <a:pt x="36" y="2"/>
                            </a:lnTo>
                            <a:lnTo>
                              <a:pt x="33" y="1"/>
                            </a:lnTo>
                            <a:lnTo>
                              <a:pt x="32" y="0"/>
                            </a:lnTo>
                            <a:lnTo>
                              <a:pt x="24" y="1"/>
                            </a:lnTo>
                            <a:lnTo>
                              <a:pt x="16" y="2"/>
                            </a:lnTo>
                            <a:lnTo>
                              <a:pt x="0" y="5"/>
                            </a:lnTo>
                          </a:path>
                        </a:pathLst>
                      </a:cu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6232" name="Group 238"/>
                    <p:cNvGrpSpPr>
                      <a:grpSpLocks/>
                    </p:cNvGrpSpPr>
                    <p:nvPr/>
                  </p:nvGrpSpPr>
                  <p:grpSpPr bwMode="auto">
                    <a:xfrm>
                      <a:off x="1164" y="1444"/>
                      <a:ext cx="38" cy="13"/>
                      <a:chOff x="1164" y="1444"/>
                      <a:chExt cx="38" cy="13"/>
                    </a:xfrm>
                  </p:grpSpPr>
                  <p:grpSp>
                    <p:nvGrpSpPr>
                      <p:cNvPr id="6246" name="Group 239"/>
                      <p:cNvGrpSpPr>
                        <a:grpSpLocks/>
                      </p:cNvGrpSpPr>
                      <p:nvPr/>
                    </p:nvGrpSpPr>
                    <p:grpSpPr bwMode="auto">
                      <a:xfrm>
                        <a:off x="1193" y="1444"/>
                        <a:ext cx="9" cy="6"/>
                        <a:chOff x="1193" y="1444"/>
                        <a:chExt cx="9" cy="6"/>
                      </a:xfrm>
                    </p:grpSpPr>
                    <p:sp>
                      <p:nvSpPr>
                        <p:cNvPr id="6256" name="Freeform 240"/>
                        <p:cNvSpPr>
                          <a:spLocks noChangeArrowheads="1"/>
                        </p:cNvSpPr>
                        <p:nvPr/>
                      </p:nvSpPr>
                      <p:spPr bwMode="auto">
                        <a:xfrm>
                          <a:off x="1194" y="1447"/>
                          <a:ext cx="7" cy="0"/>
                        </a:xfrm>
                        <a:custGeom>
                          <a:avLst/>
                          <a:gdLst>
                            <a:gd name="T0" fmla="*/ 0 w 9"/>
                            <a:gd name="T1" fmla="*/ 0 h 1"/>
                            <a:gd name="T2" fmla="*/ 3 w 9"/>
                            <a:gd name="T3" fmla="*/ 0 h 1"/>
                            <a:gd name="T4" fmla="*/ 5 w 9"/>
                            <a:gd name="T5" fmla="*/ 0 h 1"/>
                            <a:gd name="T6" fmla="*/ 2 w 9"/>
                            <a:gd name="T7" fmla="*/ 0 h 1"/>
                            <a:gd name="T8" fmla="*/ 0 w 9"/>
                            <a:gd name="T9" fmla="*/ 0 h 1"/>
                            <a:gd name="T10" fmla="*/ 0 60000 65536"/>
                            <a:gd name="T11" fmla="*/ 0 60000 65536"/>
                            <a:gd name="T12" fmla="*/ 0 60000 65536"/>
                            <a:gd name="T13" fmla="*/ 0 60000 65536"/>
                            <a:gd name="T14" fmla="*/ 0 60000 65536"/>
                            <a:gd name="T15" fmla="*/ 0 w 9"/>
                            <a:gd name="T16" fmla="*/ 0 h 1"/>
                            <a:gd name="T17" fmla="*/ 9 w 9"/>
                            <a:gd name="T18" fmla="*/ 0 h 1"/>
                          </a:gdLst>
                          <a:ahLst/>
                          <a:cxnLst>
                            <a:cxn ang="T10">
                              <a:pos x="T0" y="T1"/>
                            </a:cxn>
                            <a:cxn ang="T11">
                              <a:pos x="T2" y="T3"/>
                            </a:cxn>
                            <a:cxn ang="T12">
                              <a:pos x="T4" y="T5"/>
                            </a:cxn>
                            <a:cxn ang="T13">
                              <a:pos x="T6" y="T7"/>
                            </a:cxn>
                            <a:cxn ang="T14">
                              <a:pos x="T8" y="T9"/>
                            </a:cxn>
                          </a:cxnLst>
                          <a:rect l="T15" t="T16" r="T17" b="T18"/>
                          <a:pathLst>
                            <a:path w="9" h="1">
                              <a:moveTo>
                                <a:pt x="0" y="0"/>
                              </a:moveTo>
                              <a:lnTo>
                                <a:pt x="5" y="0"/>
                              </a:lnTo>
                              <a:lnTo>
                                <a:pt x="8" y="0"/>
                              </a:lnTo>
                              <a:lnTo>
                                <a:pt x="2" y="0"/>
                              </a:lnTo>
                              <a:lnTo>
                                <a:pt x="0" y="0"/>
                              </a:lnTo>
                            </a:path>
                          </a:pathLst>
                        </a:cu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57" name="Oval 241"/>
                        <p:cNvSpPr>
                          <a:spLocks noChangeArrowheads="1"/>
                        </p:cNvSpPr>
                        <p:nvPr/>
                      </p:nvSpPr>
                      <p:spPr bwMode="auto">
                        <a:xfrm>
                          <a:off x="1193" y="1444"/>
                          <a:ext cx="6" cy="6"/>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nvGrpSpPr>
                      <p:cNvPr id="6247" name="Group 242"/>
                      <p:cNvGrpSpPr>
                        <a:grpSpLocks/>
                      </p:cNvGrpSpPr>
                      <p:nvPr/>
                    </p:nvGrpSpPr>
                    <p:grpSpPr bwMode="auto">
                      <a:xfrm>
                        <a:off x="1184" y="1446"/>
                        <a:ext cx="8" cy="9"/>
                        <a:chOff x="1184" y="1446"/>
                        <a:chExt cx="8" cy="9"/>
                      </a:xfrm>
                    </p:grpSpPr>
                    <p:sp>
                      <p:nvSpPr>
                        <p:cNvPr id="6254" name="Freeform 243"/>
                        <p:cNvSpPr>
                          <a:spLocks noChangeArrowheads="1"/>
                        </p:cNvSpPr>
                        <p:nvPr/>
                      </p:nvSpPr>
                      <p:spPr bwMode="auto">
                        <a:xfrm>
                          <a:off x="1186" y="1448"/>
                          <a:ext cx="6" cy="7"/>
                        </a:xfrm>
                        <a:custGeom>
                          <a:avLst/>
                          <a:gdLst>
                            <a:gd name="T0" fmla="*/ 0 w 8"/>
                            <a:gd name="T1" fmla="*/ 0 h 10"/>
                            <a:gd name="T2" fmla="*/ 2 w 8"/>
                            <a:gd name="T3" fmla="*/ 4 h 10"/>
                            <a:gd name="T4" fmla="*/ 4 w 8"/>
                            <a:gd name="T5" fmla="*/ 4 h 10"/>
                            <a:gd name="T6" fmla="*/ 2 w 8"/>
                            <a:gd name="T7" fmla="*/ 0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4" y="9"/>
                              </a:lnTo>
                              <a:lnTo>
                                <a:pt x="7" y="9"/>
                              </a:lnTo>
                              <a:lnTo>
                                <a:pt x="2" y="0"/>
                              </a:lnTo>
                              <a:lnTo>
                                <a:pt x="0" y="0"/>
                              </a:lnTo>
                            </a:path>
                          </a:pathLst>
                        </a:cu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55" name="Oval 244"/>
                        <p:cNvSpPr>
                          <a:spLocks noChangeArrowheads="1"/>
                        </p:cNvSpPr>
                        <p:nvPr/>
                      </p:nvSpPr>
                      <p:spPr bwMode="auto">
                        <a:xfrm>
                          <a:off x="1184" y="1446"/>
                          <a:ext cx="6" cy="6"/>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nvGrpSpPr>
                      <p:cNvPr id="6248" name="Group 245"/>
                      <p:cNvGrpSpPr>
                        <a:grpSpLocks/>
                      </p:cNvGrpSpPr>
                      <p:nvPr/>
                    </p:nvGrpSpPr>
                    <p:grpSpPr bwMode="auto">
                      <a:xfrm>
                        <a:off x="1173" y="1447"/>
                        <a:ext cx="9" cy="9"/>
                        <a:chOff x="1173" y="1447"/>
                        <a:chExt cx="9" cy="9"/>
                      </a:xfrm>
                    </p:grpSpPr>
                    <p:sp>
                      <p:nvSpPr>
                        <p:cNvPr id="6252" name="Freeform 246"/>
                        <p:cNvSpPr>
                          <a:spLocks noChangeArrowheads="1"/>
                        </p:cNvSpPr>
                        <p:nvPr/>
                      </p:nvSpPr>
                      <p:spPr bwMode="auto">
                        <a:xfrm>
                          <a:off x="1175" y="1450"/>
                          <a:ext cx="7" cy="7"/>
                        </a:xfrm>
                        <a:custGeom>
                          <a:avLst/>
                          <a:gdLst>
                            <a:gd name="T0" fmla="*/ 0 w 9"/>
                            <a:gd name="T1" fmla="*/ 0 h 10"/>
                            <a:gd name="T2" fmla="*/ 3 w 9"/>
                            <a:gd name="T3" fmla="*/ 4 h 10"/>
                            <a:gd name="T4" fmla="*/ 5 w 9"/>
                            <a:gd name="T5" fmla="*/ 4 h 10"/>
                            <a:gd name="T6" fmla="*/ 2 w 9"/>
                            <a:gd name="T7" fmla="*/ 0 h 10"/>
                            <a:gd name="T8" fmla="*/ 0 w 9"/>
                            <a:gd name="T9" fmla="*/ 0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0"/>
                              </a:moveTo>
                              <a:lnTo>
                                <a:pt x="5" y="9"/>
                              </a:lnTo>
                              <a:lnTo>
                                <a:pt x="8" y="9"/>
                              </a:lnTo>
                              <a:lnTo>
                                <a:pt x="3" y="0"/>
                              </a:lnTo>
                              <a:lnTo>
                                <a:pt x="0" y="0"/>
                              </a:lnTo>
                            </a:path>
                          </a:pathLst>
                        </a:cu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53" name="Oval 247"/>
                        <p:cNvSpPr>
                          <a:spLocks noChangeArrowheads="1"/>
                        </p:cNvSpPr>
                        <p:nvPr/>
                      </p:nvSpPr>
                      <p:spPr bwMode="auto">
                        <a:xfrm>
                          <a:off x="1173" y="1447"/>
                          <a:ext cx="6" cy="7"/>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nvGrpSpPr>
                      <p:cNvPr id="6249" name="Group 248"/>
                      <p:cNvGrpSpPr>
                        <a:grpSpLocks/>
                      </p:cNvGrpSpPr>
                      <p:nvPr/>
                    </p:nvGrpSpPr>
                    <p:grpSpPr bwMode="auto">
                      <a:xfrm>
                        <a:off x="1164" y="1449"/>
                        <a:ext cx="11" cy="7"/>
                        <a:chOff x="1164" y="1449"/>
                        <a:chExt cx="11" cy="7"/>
                      </a:xfrm>
                    </p:grpSpPr>
                    <p:sp>
                      <p:nvSpPr>
                        <p:cNvPr id="6250" name="Freeform 249"/>
                        <p:cNvSpPr>
                          <a:spLocks noChangeArrowheads="1"/>
                        </p:cNvSpPr>
                        <p:nvPr/>
                      </p:nvSpPr>
                      <p:spPr bwMode="auto">
                        <a:xfrm>
                          <a:off x="1168" y="1451"/>
                          <a:ext cx="7" cy="0"/>
                        </a:xfrm>
                        <a:custGeom>
                          <a:avLst/>
                          <a:gdLst>
                            <a:gd name="T0" fmla="*/ 0 w 9"/>
                            <a:gd name="T1" fmla="*/ 0 h 1"/>
                            <a:gd name="T2" fmla="*/ 3 w 9"/>
                            <a:gd name="T3" fmla="*/ 0 h 1"/>
                            <a:gd name="T4" fmla="*/ 5 w 9"/>
                            <a:gd name="T5" fmla="*/ 0 h 1"/>
                            <a:gd name="T6" fmla="*/ 2 w 9"/>
                            <a:gd name="T7" fmla="*/ 0 h 1"/>
                            <a:gd name="T8" fmla="*/ 0 w 9"/>
                            <a:gd name="T9" fmla="*/ 0 h 1"/>
                            <a:gd name="T10" fmla="*/ 0 60000 65536"/>
                            <a:gd name="T11" fmla="*/ 0 60000 65536"/>
                            <a:gd name="T12" fmla="*/ 0 60000 65536"/>
                            <a:gd name="T13" fmla="*/ 0 60000 65536"/>
                            <a:gd name="T14" fmla="*/ 0 60000 65536"/>
                            <a:gd name="T15" fmla="*/ 0 w 9"/>
                            <a:gd name="T16" fmla="*/ 0 h 1"/>
                            <a:gd name="T17" fmla="*/ 9 w 9"/>
                            <a:gd name="T18" fmla="*/ 0 h 1"/>
                          </a:gdLst>
                          <a:ahLst/>
                          <a:cxnLst>
                            <a:cxn ang="T10">
                              <a:pos x="T0" y="T1"/>
                            </a:cxn>
                            <a:cxn ang="T11">
                              <a:pos x="T2" y="T3"/>
                            </a:cxn>
                            <a:cxn ang="T12">
                              <a:pos x="T4" y="T5"/>
                            </a:cxn>
                            <a:cxn ang="T13">
                              <a:pos x="T6" y="T7"/>
                            </a:cxn>
                            <a:cxn ang="T14">
                              <a:pos x="T8" y="T9"/>
                            </a:cxn>
                          </a:cxnLst>
                          <a:rect l="T15" t="T16" r="T17" b="T18"/>
                          <a:pathLst>
                            <a:path w="9" h="1">
                              <a:moveTo>
                                <a:pt x="0" y="0"/>
                              </a:moveTo>
                              <a:lnTo>
                                <a:pt x="5" y="0"/>
                              </a:lnTo>
                              <a:lnTo>
                                <a:pt x="8" y="0"/>
                              </a:lnTo>
                              <a:lnTo>
                                <a:pt x="2" y="0"/>
                              </a:lnTo>
                              <a:lnTo>
                                <a:pt x="0" y="0"/>
                              </a:lnTo>
                            </a:path>
                          </a:pathLst>
                        </a:cu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51" name="Oval 250"/>
                        <p:cNvSpPr>
                          <a:spLocks noChangeArrowheads="1"/>
                        </p:cNvSpPr>
                        <p:nvPr/>
                      </p:nvSpPr>
                      <p:spPr bwMode="auto">
                        <a:xfrm>
                          <a:off x="1164" y="1449"/>
                          <a:ext cx="7" cy="7"/>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grpSp>
                  <p:nvGrpSpPr>
                    <p:cNvPr id="6233" name="Group 251"/>
                    <p:cNvGrpSpPr>
                      <a:grpSpLocks/>
                    </p:cNvGrpSpPr>
                    <p:nvPr/>
                  </p:nvGrpSpPr>
                  <p:grpSpPr bwMode="auto">
                    <a:xfrm>
                      <a:off x="1128" y="1451"/>
                      <a:ext cx="37" cy="10"/>
                      <a:chOff x="1128" y="1451"/>
                      <a:chExt cx="37" cy="10"/>
                    </a:xfrm>
                  </p:grpSpPr>
                  <p:grpSp>
                    <p:nvGrpSpPr>
                      <p:cNvPr id="6234" name="Group 252"/>
                      <p:cNvGrpSpPr>
                        <a:grpSpLocks/>
                      </p:cNvGrpSpPr>
                      <p:nvPr/>
                    </p:nvGrpSpPr>
                    <p:grpSpPr bwMode="auto">
                      <a:xfrm>
                        <a:off x="1155" y="1451"/>
                        <a:ext cx="9" cy="6"/>
                        <a:chOff x="1155" y="1451"/>
                        <a:chExt cx="9" cy="6"/>
                      </a:xfrm>
                    </p:grpSpPr>
                    <p:sp>
                      <p:nvSpPr>
                        <p:cNvPr id="6244" name="Freeform 253"/>
                        <p:cNvSpPr>
                          <a:spLocks noChangeArrowheads="1"/>
                        </p:cNvSpPr>
                        <p:nvPr/>
                      </p:nvSpPr>
                      <p:spPr bwMode="auto">
                        <a:xfrm>
                          <a:off x="1158" y="1454"/>
                          <a:ext cx="6" cy="0"/>
                        </a:xfrm>
                        <a:custGeom>
                          <a:avLst/>
                          <a:gdLst>
                            <a:gd name="T0" fmla="*/ 0 w 8"/>
                            <a:gd name="T1" fmla="*/ 0 h 1"/>
                            <a:gd name="T2" fmla="*/ 3 w 8"/>
                            <a:gd name="T3" fmla="*/ 0 h 1"/>
                            <a:gd name="T4" fmla="*/ 4 w 8"/>
                            <a:gd name="T5" fmla="*/ 0 h 1"/>
                            <a:gd name="T6" fmla="*/ 2 w 8"/>
                            <a:gd name="T7" fmla="*/ 0 h 1"/>
                            <a:gd name="T8" fmla="*/ 0 w 8"/>
                            <a:gd name="T9" fmla="*/ 0 h 1"/>
                            <a:gd name="T10" fmla="*/ 0 60000 65536"/>
                            <a:gd name="T11" fmla="*/ 0 60000 65536"/>
                            <a:gd name="T12" fmla="*/ 0 60000 65536"/>
                            <a:gd name="T13" fmla="*/ 0 60000 65536"/>
                            <a:gd name="T14" fmla="*/ 0 60000 65536"/>
                            <a:gd name="T15" fmla="*/ 0 w 8"/>
                            <a:gd name="T16" fmla="*/ 0 h 1"/>
                            <a:gd name="T17" fmla="*/ 8 w 8"/>
                            <a:gd name="T18" fmla="*/ 0 h 1"/>
                          </a:gdLst>
                          <a:ahLst/>
                          <a:cxnLst>
                            <a:cxn ang="T10">
                              <a:pos x="T0" y="T1"/>
                            </a:cxn>
                            <a:cxn ang="T11">
                              <a:pos x="T2" y="T3"/>
                            </a:cxn>
                            <a:cxn ang="T12">
                              <a:pos x="T4" y="T5"/>
                            </a:cxn>
                            <a:cxn ang="T13">
                              <a:pos x="T6" y="T7"/>
                            </a:cxn>
                            <a:cxn ang="T14">
                              <a:pos x="T8" y="T9"/>
                            </a:cxn>
                          </a:cxnLst>
                          <a:rect l="T15" t="T16" r="T17" b="T18"/>
                          <a:pathLst>
                            <a:path w="8" h="1">
                              <a:moveTo>
                                <a:pt x="0" y="0"/>
                              </a:moveTo>
                              <a:lnTo>
                                <a:pt x="5" y="0"/>
                              </a:lnTo>
                              <a:lnTo>
                                <a:pt x="7" y="0"/>
                              </a:lnTo>
                              <a:lnTo>
                                <a:pt x="3" y="0"/>
                              </a:lnTo>
                              <a:lnTo>
                                <a:pt x="0" y="0"/>
                              </a:lnTo>
                            </a:path>
                          </a:pathLst>
                        </a:cu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45" name="Oval 254"/>
                        <p:cNvSpPr>
                          <a:spLocks noChangeArrowheads="1"/>
                        </p:cNvSpPr>
                        <p:nvPr/>
                      </p:nvSpPr>
                      <p:spPr bwMode="auto">
                        <a:xfrm>
                          <a:off x="1155" y="1451"/>
                          <a:ext cx="6" cy="6"/>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nvGrpSpPr>
                      <p:cNvPr id="6235" name="Group 255"/>
                      <p:cNvGrpSpPr>
                        <a:grpSpLocks/>
                      </p:cNvGrpSpPr>
                      <p:nvPr/>
                    </p:nvGrpSpPr>
                    <p:grpSpPr bwMode="auto">
                      <a:xfrm>
                        <a:off x="1146" y="1453"/>
                        <a:ext cx="9" cy="7"/>
                        <a:chOff x="1146" y="1453"/>
                        <a:chExt cx="9" cy="7"/>
                      </a:xfrm>
                    </p:grpSpPr>
                    <p:sp>
                      <p:nvSpPr>
                        <p:cNvPr id="6242" name="Freeform 256"/>
                        <p:cNvSpPr>
                          <a:spLocks noChangeArrowheads="1"/>
                        </p:cNvSpPr>
                        <p:nvPr/>
                      </p:nvSpPr>
                      <p:spPr bwMode="auto">
                        <a:xfrm>
                          <a:off x="1147" y="1456"/>
                          <a:ext cx="7" cy="0"/>
                        </a:xfrm>
                        <a:custGeom>
                          <a:avLst/>
                          <a:gdLst>
                            <a:gd name="T0" fmla="*/ 0 w 9"/>
                            <a:gd name="T1" fmla="*/ 0 h 1"/>
                            <a:gd name="T2" fmla="*/ 3 w 9"/>
                            <a:gd name="T3" fmla="*/ 0 h 1"/>
                            <a:gd name="T4" fmla="*/ 5 w 9"/>
                            <a:gd name="T5" fmla="*/ 0 h 1"/>
                            <a:gd name="T6" fmla="*/ 2 w 9"/>
                            <a:gd name="T7" fmla="*/ 0 h 1"/>
                            <a:gd name="T8" fmla="*/ 0 w 9"/>
                            <a:gd name="T9" fmla="*/ 0 h 1"/>
                            <a:gd name="T10" fmla="*/ 0 60000 65536"/>
                            <a:gd name="T11" fmla="*/ 0 60000 65536"/>
                            <a:gd name="T12" fmla="*/ 0 60000 65536"/>
                            <a:gd name="T13" fmla="*/ 0 60000 65536"/>
                            <a:gd name="T14" fmla="*/ 0 60000 65536"/>
                            <a:gd name="T15" fmla="*/ 0 w 9"/>
                            <a:gd name="T16" fmla="*/ 0 h 1"/>
                            <a:gd name="T17" fmla="*/ 9 w 9"/>
                            <a:gd name="T18" fmla="*/ 0 h 1"/>
                          </a:gdLst>
                          <a:ahLst/>
                          <a:cxnLst>
                            <a:cxn ang="T10">
                              <a:pos x="T0" y="T1"/>
                            </a:cxn>
                            <a:cxn ang="T11">
                              <a:pos x="T2" y="T3"/>
                            </a:cxn>
                            <a:cxn ang="T12">
                              <a:pos x="T4" y="T5"/>
                            </a:cxn>
                            <a:cxn ang="T13">
                              <a:pos x="T6" y="T7"/>
                            </a:cxn>
                            <a:cxn ang="T14">
                              <a:pos x="T8" y="T9"/>
                            </a:cxn>
                          </a:cxnLst>
                          <a:rect l="T15" t="T16" r="T17" b="T18"/>
                          <a:pathLst>
                            <a:path w="9" h="1">
                              <a:moveTo>
                                <a:pt x="0" y="0"/>
                              </a:moveTo>
                              <a:lnTo>
                                <a:pt x="5" y="0"/>
                              </a:lnTo>
                              <a:lnTo>
                                <a:pt x="8" y="0"/>
                              </a:lnTo>
                              <a:lnTo>
                                <a:pt x="4" y="0"/>
                              </a:lnTo>
                              <a:lnTo>
                                <a:pt x="0" y="0"/>
                              </a:lnTo>
                            </a:path>
                          </a:pathLst>
                        </a:cu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43" name="Oval 257"/>
                        <p:cNvSpPr>
                          <a:spLocks noChangeArrowheads="1"/>
                        </p:cNvSpPr>
                        <p:nvPr/>
                      </p:nvSpPr>
                      <p:spPr bwMode="auto">
                        <a:xfrm>
                          <a:off x="1146" y="1453"/>
                          <a:ext cx="6" cy="7"/>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nvGrpSpPr>
                      <p:cNvPr id="6236" name="Group 258"/>
                      <p:cNvGrpSpPr>
                        <a:grpSpLocks/>
                      </p:cNvGrpSpPr>
                      <p:nvPr/>
                    </p:nvGrpSpPr>
                    <p:grpSpPr bwMode="auto">
                      <a:xfrm>
                        <a:off x="1137" y="1454"/>
                        <a:ext cx="9" cy="7"/>
                        <a:chOff x="1137" y="1454"/>
                        <a:chExt cx="9" cy="7"/>
                      </a:xfrm>
                    </p:grpSpPr>
                    <p:sp>
                      <p:nvSpPr>
                        <p:cNvPr id="6240" name="Freeform 259"/>
                        <p:cNvSpPr>
                          <a:spLocks noChangeArrowheads="1"/>
                        </p:cNvSpPr>
                        <p:nvPr/>
                      </p:nvSpPr>
                      <p:spPr bwMode="auto">
                        <a:xfrm>
                          <a:off x="1139" y="1457"/>
                          <a:ext cx="7" cy="0"/>
                        </a:xfrm>
                        <a:custGeom>
                          <a:avLst/>
                          <a:gdLst>
                            <a:gd name="T0" fmla="*/ 0 w 9"/>
                            <a:gd name="T1" fmla="*/ 0 h 1"/>
                            <a:gd name="T2" fmla="*/ 3 w 9"/>
                            <a:gd name="T3" fmla="*/ 0 h 1"/>
                            <a:gd name="T4" fmla="*/ 5 w 9"/>
                            <a:gd name="T5" fmla="*/ 0 h 1"/>
                            <a:gd name="T6" fmla="*/ 2 w 9"/>
                            <a:gd name="T7" fmla="*/ 0 h 1"/>
                            <a:gd name="T8" fmla="*/ 0 w 9"/>
                            <a:gd name="T9" fmla="*/ 0 h 1"/>
                            <a:gd name="T10" fmla="*/ 0 60000 65536"/>
                            <a:gd name="T11" fmla="*/ 0 60000 65536"/>
                            <a:gd name="T12" fmla="*/ 0 60000 65536"/>
                            <a:gd name="T13" fmla="*/ 0 60000 65536"/>
                            <a:gd name="T14" fmla="*/ 0 60000 65536"/>
                            <a:gd name="T15" fmla="*/ 0 w 9"/>
                            <a:gd name="T16" fmla="*/ 0 h 1"/>
                            <a:gd name="T17" fmla="*/ 9 w 9"/>
                            <a:gd name="T18" fmla="*/ 0 h 1"/>
                          </a:gdLst>
                          <a:ahLst/>
                          <a:cxnLst>
                            <a:cxn ang="T10">
                              <a:pos x="T0" y="T1"/>
                            </a:cxn>
                            <a:cxn ang="T11">
                              <a:pos x="T2" y="T3"/>
                            </a:cxn>
                            <a:cxn ang="T12">
                              <a:pos x="T4" y="T5"/>
                            </a:cxn>
                            <a:cxn ang="T13">
                              <a:pos x="T6" y="T7"/>
                            </a:cxn>
                            <a:cxn ang="T14">
                              <a:pos x="T8" y="T9"/>
                            </a:cxn>
                          </a:cxnLst>
                          <a:rect l="T15" t="T16" r="T17" b="T18"/>
                          <a:pathLst>
                            <a:path w="9" h="1">
                              <a:moveTo>
                                <a:pt x="0" y="0"/>
                              </a:moveTo>
                              <a:lnTo>
                                <a:pt x="5" y="0"/>
                              </a:lnTo>
                              <a:lnTo>
                                <a:pt x="8" y="0"/>
                              </a:lnTo>
                              <a:lnTo>
                                <a:pt x="2" y="0"/>
                              </a:lnTo>
                              <a:lnTo>
                                <a:pt x="0" y="0"/>
                              </a:lnTo>
                            </a:path>
                          </a:pathLst>
                        </a:cu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41" name="Oval 260"/>
                        <p:cNvSpPr>
                          <a:spLocks noChangeArrowheads="1"/>
                        </p:cNvSpPr>
                        <p:nvPr/>
                      </p:nvSpPr>
                      <p:spPr bwMode="auto">
                        <a:xfrm>
                          <a:off x="1137" y="1454"/>
                          <a:ext cx="6" cy="7"/>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nvGrpSpPr>
                      <p:cNvPr id="6237" name="Group 261"/>
                      <p:cNvGrpSpPr>
                        <a:grpSpLocks/>
                      </p:cNvGrpSpPr>
                      <p:nvPr/>
                    </p:nvGrpSpPr>
                    <p:grpSpPr bwMode="auto">
                      <a:xfrm>
                        <a:off x="1128" y="1456"/>
                        <a:ext cx="9" cy="6"/>
                        <a:chOff x="1128" y="1456"/>
                        <a:chExt cx="9" cy="6"/>
                      </a:xfrm>
                    </p:grpSpPr>
                    <p:sp>
                      <p:nvSpPr>
                        <p:cNvPr id="6238" name="Freeform 262"/>
                        <p:cNvSpPr>
                          <a:spLocks noChangeArrowheads="1"/>
                        </p:cNvSpPr>
                        <p:nvPr/>
                      </p:nvSpPr>
                      <p:spPr bwMode="auto">
                        <a:xfrm>
                          <a:off x="1130" y="1460"/>
                          <a:ext cx="6" cy="0"/>
                        </a:xfrm>
                        <a:custGeom>
                          <a:avLst/>
                          <a:gdLst>
                            <a:gd name="T0" fmla="*/ 0 w 8"/>
                            <a:gd name="T1" fmla="*/ 0 h 1"/>
                            <a:gd name="T2" fmla="*/ 3 w 8"/>
                            <a:gd name="T3" fmla="*/ 0 h 1"/>
                            <a:gd name="T4" fmla="*/ 4 w 8"/>
                            <a:gd name="T5" fmla="*/ 0 h 1"/>
                            <a:gd name="T6" fmla="*/ 2 w 8"/>
                            <a:gd name="T7" fmla="*/ 0 h 1"/>
                            <a:gd name="T8" fmla="*/ 0 w 8"/>
                            <a:gd name="T9" fmla="*/ 0 h 1"/>
                            <a:gd name="T10" fmla="*/ 0 60000 65536"/>
                            <a:gd name="T11" fmla="*/ 0 60000 65536"/>
                            <a:gd name="T12" fmla="*/ 0 60000 65536"/>
                            <a:gd name="T13" fmla="*/ 0 60000 65536"/>
                            <a:gd name="T14" fmla="*/ 0 60000 65536"/>
                            <a:gd name="T15" fmla="*/ 0 w 8"/>
                            <a:gd name="T16" fmla="*/ 0 h 1"/>
                            <a:gd name="T17" fmla="*/ 8 w 8"/>
                            <a:gd name="T18" fmla="*/ 0 h 1"/>
                          </a:gdLst>
                          <a:ahLst/>
                          <a:cxnLst>
                            <a:cxn ang="T10">
                              <a:pos x="T0" y="T1"/>
                            </a:cxn>
                            <a:cxn ang="T11">
                              <a:pos x="T2" y="T3"/>
                            </a:cxn>
                            <a:cxn ang="T12">
                              <a:pos x="T4" y="T5"/>
                            </a:cxn>
                            <a:cxn ang="T13">
                              <a:pos x="T6" y="T7"/>
                            </a:cxn>
                            <a:cxn ang="T14">
                              <a:pos x="T8" y="T9"/>
                            </a:cxn>
                          </a:cxnLst>
                          <a:rect l="T15" t="T16" r="T17" b="T18"/>
                          <a:pathLst>
                            <a:path w="8" h="1">
                              <a:moveTo>
                                <a:pt x="0" y="0"/>
                              </a:moveTo>
                              <a:lnTo>
                                <a:pt x="5" y="0"/>
                              </a:lnTo>
                              <a:lnTo>
                                <a:pt x="7" y="0"/>
                              </a:lnTo>
                              <a:lnTo>
                                <a:pt x="2" y="0"/>
                              </a:lnTo>
                              <a:lnTo>
                                <a:pt x="0" y="0"/>
                              </a:lnTo>
                            </a:path>
                          </a:pathLst>
                        </a:cu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39" name="Oval 263"/>
                        <p:cNvSpPr>
                          <a:spLocks noChangeArrowheads="1"/>
                        </p:cNvSpPr>
                        <p:nvPr/>
                      </p:nvSpPr>
                      <p:spPr bwMode="auto">
                        <a:xfrm>
                          <a:off x="1128" y="1456"/>
                          <a:ext cx="6" cy="6"/>
                        </a:xfrm>
                        <a:prstGeom prst="ellipse">
                          <a:avLst/>
                        </a:prstGeom>
                        <a:solidFill>
                          <a:srgbClr val="C0802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grpSp>
              <p:grpSp>
                <p:nvGrpSpPr>
                  <p:cNvPr id="6190" name="Group 264"/>
                  <p:cNvGrpSpPr>
                    <a:grpSpLocks/>
                  </p:cNvGrpSpPr>
                  <p:nvPr/>
                </p:nvGrpSpPr>
                <p:grpSpPr bwMode="auto">
                  <a:xfrm>
                    <a:off x="1092" y="1443"/>
                    <a:ext cx="142" cy="73"/>
                    <a:chOff x="1092" y="1443"/>
                    <a:chExt cx="142" cy="73"/>
                  </a:xfrm>
                </p:grpSpPr>
                <p:grpSp>
                  <p:nvGrpSpPr>
                    <p:cNvPr id="6191" name="Group 265"/>
                    <p:cNvGrpSpPr>
                      <a:grpSpLocks/>
                    </p:cNvGrpSpPr>
                    <p:nvPr/>
                  </p:nvGrpSpPr>
                  <p:grpSpPr bwMode="auto">
                    <a:xfrm>
                      <a:off x="1092" y="1447"/>
                      <a:ext cx="142" cy="69"/>
                      <a:chOff x="1092" y="1447"/>
                      <a:chExt cx="142" cy="69"/>
                    </a:xfrm>
                  </p:grpSpPr>
                  <p:grpSp>
                    <p:nvGrpSpPr>
                      <p:cNvPr id="6222" name="Group 266"/>
                      <p:cNvGrpSpPr>
                        <a:grpSpLocks/>
                      </p:cNvGrpSpPr>
                      <p:nvPr/>
                    </p:nvGrpSpPr>
                    <p:grpSpPr bwMode="auto">
                      <a:xfrm>
                        <a:off x="1092" y="1447"/>
                        <a:ext cx="142" cy="69"/>
                        <a:chOff x="1092" y="1447"/>
                        <a:chExt cx="142" cy="69"/>
                      </a:xfrm>
                    </p:grpSpPr>
                    <p:grpSp>
                      <p:nvGrpSpPr>
                        <p:cNvPr id="6224" name="Group 267"/>
                        <p:cNvGrpSpPr>
                          <a:grpSpLocks/>
                        </p:cNvGrpSpPr>
                        <p:nvPr/>
                      </p:nvGrpSpPr>
                      <p:grpSpPr bwMode="auto">
                        <a:xfrm>
                          <a:off x="1092" y="1457"/>
                          <a:ext cx="106" cy="58"/>
                          <a:chOff x="1092" y="1457"/>
                          <a:chExt cx="106" cy="58"/>
                        </a:xfrm>
                      </p:grpSpPr>
                      <p:sp>
                        <p:nvSpPr>
                          <p:cNvPr id="6227" name="Freeform 268"/>
                          <p:cNvSpPr>
                            <a:spLocks noChangeArrowheads="1"/>
                          </p:cNvSpPr>
                          <p:nvPr/>
                        </p:nvSpPr>
                        <p:spPr bwMode="auto">
                          <a:xfrm>
                            <a:off x="1092" y="1457"/>
                            <a:ext cx="106" cy="58"/>
                          </a:xfrm>
                          <a:custGeom>
                            <a:avLst/>
                            <a:gdLst>
                              <a:gd name="T0" fmla="*/ 0 w 112"/>
                              <a:gd name="T1" fmla="*/ 11 h 76"/>
                              <a:gd name="T2" fmla="*/ 7 w 112"/>
                              <a:gd name="T3" fmla="*/ 15 h 76"/>
                              <a:gd name="T4" fmla="*/ 7 w 112"/>
                              <a:gd name="T5" fmla="*/ 9 h 76"/>
                              <a:gd name="T6" fmla="*/ 11 w 112"/>
                              <a:gd name="T7" fmla="*/ 4 h 76"/>
                              <a:gd name="T8" fmla="*/ 55 w 112"/>
                              <a:gd name="T9" fmla="*/ 0 h 76"/>
                              <a:gd name="T10" fmla="*/ 99 w 112"/>
                              <a:gd name="T11" fmla="*/ 16 h 76"/>
                              <a:gd name="T12" fmla="*/ 99 w 112"/>
                              <a:gd name="T13" fmla="*/ 34 h 76"/>
                              <a:gd name="T14" fmla="*/ 58 w 112"/>
                              <a:gd name="T15" fmla="*/ 43 h 76"/>
                              <a:gd name="T16" fmla="*/ 12 w 112"/>
                              <a:gd name="T17" fmla="*/ 21 h 76"/>
                              <a:gd name="T18" fmla="*/ 12 w 112"/>
                              <a:gd name="T19" fmla="*/ 26 h 76"/>
                              <a:gd name="T20" fmla="*/ 9 w 112"/>
                              <a:gd name="T21" fmla="*/ 24 h 76"/>
                              <a:gd name="T22" fmla="*/ 9 w 112"/>
                              <a:gd name="T23" fmla="*/ 19 h 76"/>
                              <a:gd name="T24" fmla="*/ 0 w 112"/>
                              <a:gd name="T25" fmla="*/ 16 h 76"/>
                              <a:gd name="T26" fmla="*/ 0 w 112"/>
                              <a:gd name="T27" fmla="*/ 11 h 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2"/>
                              <a:gd name="T43" fmla="*/ 0 h 76"/>
                              <a:gd name="T44" fmla="*/ 112 w 112"/>
                              <a:gd name="T45" fmla="*/ 76 h 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2" h="76">
                                <a:moveTo>
                                  <a:pt x="0" y="20"/>
                                </a:moveTo>
                                <a:lnTo>
                                  <a:pt x="7" y="25"/>
                                </a:lnTo>
                                <a:lnTo>
                                  <a:pt x="7" y="16"/>
                                </a:lnTo>
                                <a:lnTo>
                                  <a:pt x="13" y="7"/>
                                </a:lnTo>
                                <a:lnTo>
                                  <a:pt x="61" y="0"/>
                                </a:lnTo>
                                <a:lnTo>
                                  <a:pt x="111" y="27"/>
                                </a:lnTo>
                                <a:lnTo>
                                  <a:pt x="111" y="59"/>
                                </a:lnTo>
                                <a:lnTo>
                                  <a:pt x="64" y="75"/>
                                </a:lnTo>
                                <a:lnTo>
                                  <a:pt x="14" y="37"/>
                                </a:lnTo>
                                <a:lnTo>
                                  <a:pt x="14" y="44"/>
                                </a:lnTo>
                                <a:lnTo>
                                  <a:pt x="9" y="40"/>
                                </a:lnTo>
                                <a:lnTo>
                                  <a:pt x="9" y="33"/>
                                </a:lnTo>
                                <a:lnTo>
                                  <a:pt x="0" y="28"/>
                                </a:lnTo>
                                <a:lnTo>
                                  <a:pt x="0" y="20"/>
                                </a:lnTo>
                              </a:path>
                            </a:pathLst>
                          </a:custGeom>
                          <a:solidFill>
                            <a:srgbClr val="A0A0C0"/>
                          </a:solidFill>
                          <a:ln w="12600">
                            <a:solidFill>
                              <a:srgbClr val="000000"/>
                            </a:solidFill>
                            <a:round/>
                            <a:headEnd/>
                            <a:tailEnd/>
                          </a:ln>
                        </p:spPr>
                        <p:txBody>
                          <a:bodyPr wrap="none" anchor="ctr"/>
                          <a:lstStyle/>
                          <a:p>
                            <a:endParaRPr lang="en-US"/>
                          </a:p>
                        </p:txBody>
                      </p:sp>
                      <p:sp>
                        <p:nvSpPr>
                          <p:cNvPr id="6228" name="Freeform 269"/>
                          <p:cNvSpPr>
                            <a:spLocks noChangeArrowheads="1"/>
                          </p:cNvSpPr>
                          <p:nvPr/>
                        </p:nvSpPr>
                        <p:spPr bwMode="auto">
                          <a:xfrm>
                            <a:off x="1092" y="1470"/>
                            <a:ext cx="7" cy="7"/>
                          </a:xfrm>
                          <a:custGeom>
                            <a:avLst/>
                            <a:gdLst>
                              <a:gd name="T0" fmla="*/ 0 w 9"/>
                              <a:gd name="T1" fmla="*/ 3 h 10"/>
                              <a:gd name="T2" fmla="*/ 5 w 9"/>
                              <a:gd name="T3" fmla="*/ 4 h 10"/>
                              <a:gd name="T4" fmla="*/ 5 w 9"/>
                              <a:gd name="T5" fmla="*/ 0 h 10"/>
                              <a:gd name="T6" fmla="*/ 0 w 9"/>
                              <a:gd name="T7" fmla="*/ 3 h 10"/>
                              <a:gd name="T8" fmla="*/ 0 60000 65536"/>
                              <a:gd name="T9" fmla="*/ 0 60000 65536"/>
                              <a:gd name="T10" fmla="*/ 0 60000 65536"/>
                              <a:gd name="T11" fmla="*/ 0 60000 65536"/>
                              <a:gd name="T12" fmla="*/ 0 w 9"/>
                              <a:gd name="T13" fmla="*/ 0 h 10"/>
                              <a:gd name="T14" fmla="*/ 9 w 9"/>
                              <a:gd name="T15" fmla="*/ 10 h 10"/>
                            </a:gdLst>
                            <a:ahLst/>
                            <a:cxnLst>
                              <a:cxn ang="T8">
                                <a:pos x="T0" y="T1"/>
                              </a:cxn>
                              <a:cxn ang="T9">
                                <a:pos x="T2" y="T3"/>
                              </a:cxn>
                              <a:cxn ang="T10">
                                <a:pos x="T4" y="T5"/>
                              </a:cxn>
                              <a:cxn ang="T11">
                                <a:pos x="T6" y="T7"/>
                              </a:cxn>
                            </a:cxnLst>
                            <a:rect l="T12" t="T13" r="T14" b="T15"/>
                            <a:pathLst>
                              <a:path w="9" h="10">
                                <a:moveTo>
                                  <a:pt x="0" y="5"/>
                                </a:moveTo>
                                <a:lnTo>
                                  <a:pt x="8" y="9"/>
                                </a:lnTo>
                                <a:lnTo>
                                  <a:pt x="8" y="0"/>
                                </a:lnTo>
                                <a:lnTo>
                                  <a:pt x="0" y="5"/>
                                </a:lnTo>
                              </a:path>
                            </a:pathLst>
                          </a:custGeom>
                          <a:solidFill>
                            <a:srgbClr val="8080A0"/>
                          </a:solidFill>
                          <a:ln w="12600">
                            <a:solidFill>
                              <a:srgbClr val="000000"/>
                            </a:solidFill>
                            <a:round/>
                            <a:headEnd/>
                            <a:tailEnd/>
                          </a:ln>
                        </p:spPr>
                        <p:txBody>
                          <a:bodyPr wrap="none" anchor="ctr"/>
                          <a:lstStyle/>
                          <a:p>
                            <a:endParaRPr lang="en-US"/>
                          </a:p>
                        </p:txBody>
                      </p:sp>
                      <p:sp>
                        <p:nvSpPr>
                          <p:cNvPr id="6229" name="Freeform 270"/>
                          <p:cNvSpPr>
                            <a:spLocks noChangeArrowheads="1"/>
                          </p:cNvSpPr>
                          <p:nvPr/>
                        </p:nvSpPr>
                        <p:spPr bwMode="auto">
                          <a:xfrm>
                            <a:off x="1106" y="1486"/>
                            <a:ext cx="8" cy="8"/>
                          </a:xfrm>
                          <a:custGeom>
                            <a:avLst/>
                            <a:gdLst>
                              <a:gd name="T0" fmla="*/ 0 w 9"/>
                              <a:gd name="T1" fmla="*/ 5 h 11"/>
                              <a:gd name="T2" fmla="*/ 0 w 9"/>
                              <a:gd name="T3" fmla="*/ 0 h 11"/>
                              <a:gd name="T4" fmla="*/ 6 w 9"/>
                              <a:gd name="T5" fmla="*/ 4 h 11"/>
                              <a:gd name="T6" fmla="*/ 0 w 9"/>
                              <a:gd name="T7" fmla="*/ 5 h 11"/>
                              <a:gd name="T8" fmla="*/ 0 60000 65536"/>
                              <a:gd name="T9" fmla="*/ 0 60000 65536"/>
                              <a:gd name="T10" fmla="*/ 0 60000 65536"/>
                              <a:gd name="T11" fmla="*/ 0 60000 65536"/>
                              <a:gd name="T12" fmla="*/ 0 w 9"/>
                              <a:gd name="T13" fmla="*/ 0 h 11"/>
                              <a:gd name="T14" fmla="*/ 9 w 9"/>
                              <a:gd name="T15" fmla="*/ 11 h 11"/>
                            </a:gdLst>
                            <a:ahLst/>
                            <a:cxnLst>
                              <a:cxn ang="T8">
                                <a:pos x="T0" y="T1"/>
                              </a:cxn>
                              <a:cxn ang="T9">
                                <a:pos x="T2" y="T3"/>
                              </a:cxn>
                              <a:cxn ang="T10">
                                <a:pos x="T4" y="T5"/>
                              </a:cxn>
                              <a:cxn ang="T11">
                                <a:pos x="T6" y="T7"/>
                              </a:cxn>
                            </a:cxnLst>
                            <a:rect l="T12" t="T13" r="T14" b="T15"/>
                            <a:pathLst>
                              <a:path w="9" h="11">
                                <a:moveTo>
                                  <a:pt x="0" y="10"/>
                                </a:moveTo>
                                <a:lnTo>
                                  <a:pt x="0" y="0"/>
                                </a:lnTo>
                                <a:lnTo>
                                  <a:pt x="8" y="7"/>
                                </a:lnTo>
                                <a:lnTo>
                                  <a:pt x="0" y="10"/>
                                </a:lnTo>
                              </a:path>
                            </a:pathLst>
                          </a:custGeom>
                          <a:solidFill>
                            <a:srgbClr val="606080"/>
                          </a:solidFill>
                          <a:ln w="12600">
                            <a:solidFill>
                              <a:srgbClr val="000000"/>
                            </a:solidFill>
                            <a:round/>
                            <a:headEnd/>
                            <a:tailEnd/>
                          </a:ln>
                        </p:spPr>
                        <p:txBody>
                          <a:bodyPr wrap="none" anchor="ctr"/>
                          <a:lstStyle/>
                          <a:p>
                            <a:endParaRPr lang="en-US"/>
                          </a:p>
                        </p:txBody>
                      </p:sp>
                    </p:grpSp>
                    <p:sp>
                      <p:nvSpPr>
                        <p:cNvPr id="6225" name="Freeform 271"/>
                        <p:cNvSpPr>
                          <a:spLocks noChangeArrowheads="1"/>
                        </p:cNvSpPr>
                        <p:nvPr/>
                      </p:nvSpPr>
                      <p:spPr bwMode="auto">
                        <a:xfrm>
                          <a:off x="1199" y="1461"/>
                          <a:ext cx="35" cy="41"/>
                        </a:xfrm>
                        <a:custGeom>
                          <a:avLst/>
                          <a:gdLst>
                            <a:gd name="T0" fmla="*/ 0 w 37"/>
                            <a:gd name="T1" fmla="*/ 13 h 54"/>
                            <a:gd name="T2" fmla="*/ 0 w 37"/>
                            <a:gd name="T3" fmla="*/ 30 h 54"/>
                            <a:gd name="T4" fmla="*/ 32 w 37"/>
                            <a:gd name="T5" fmla="*/ 18 h 54"/>
                            <a:gd name="T6" fmla="*/ 32 w 37"/>
                            <a:gd name="T7" fmla="*/ 0 h 54"/>
                            <a:gd name="T8" fmla="*/ 0 w 37"/>
                            <a:gd name="T9" fmla="*/ 13 h 54"/>
                            <a:gd name="T10" fmla="*/ 0 60000 65536"/>
                            <a:gd name="T11" fmla="*/ 0 60000 65536"/>
                            <a:gd name="T12" fmla="*/ 0 60000 65536"/>
                            <a:gd name="T13" fmla="*/ 0 60000 65536"/>
                            <a:gd name="T14" fmla="*/ 0 60000 65536"/>
                            <a:gd name="T15" fmla="*/ 0 w 37"/>
                            <a:gd name="T16" fmla="*/ 0 h 54"/>
                            <a:gd name="T17" fmla="*/ 37 w 37"/>
                            <a:gd name="T18" fmla="*/ 54 h 54"/>
                          </a:gdLst>
                          <a:ahLst/>
                          <a:cxnLst>
                            <a:cxn ang="T10">
                              <a:pos x="T0" y="T1"/>
                            </a:cxn>
                            <a:cxn ang="T11">
                              <a:pos x="T2" y="T3"/>
                            </a:cxn>
                            <a:cxn ang="T12">
                              <a:pos x="T4" y="T5"/>
                            </a:cxn>
                            <a:cxn ang="T13">
                              <a:pos x="T6" y="T7"/>
                            </a:cxn>
                            <a:cxn ang="T14">
                              <a:pos x="T8" y="T9"/>
                            </a:cxn>
                          </a:cxnLst>
                          <a:rect l="T15" t="T16" r="T17" b="T18"/>
                          <a:pathLst>
                            <a:path w="37" h="54">
                              <a:moveTo>
                                <a:pt x="0" y="22"/>
                              </a:moveTo>
                              <a:lnTo>
                                <a:pt x="0" y="53"/>
                              </a:lnTo>
                              <a:lnTo>
                                <a:pt x="36" y="31"/>
                              </a:lnTo>
                              <a:lnTo>
                                <a:pt x="36" y="0"/>
                              </a:lnTo>
                              <a:lnTo>
                                <a:pt x="0" y="22"/>
                              </a:lnTo>
                            </a:path>
                          </a:pathLst>
                        </a:custGeom>
                        <a:solidFill>
                          <a:srgbClr val="606080"/>
                        </a:solidFill>
                        <a:ln w="12600">
                          <a:solidFill>
                            <a:srgbClr val="000000"/>
                          </a:solidFill>
                          <a:round/>
                          <a:headEnd/>
                          <a:tailEnd/>
                        </a:ln>
                      </p:spPr>
                      <p:txBody>
                        <a:bodyPr wrap="none" anchor="ctr"/>
                        <a:lstStyle/>
                        <a:p>
                          <a:endParaRPr lang="en-US"/>
                        </a:p>
                      </p:txBody>
                    </p:sp>
                    <p:sp>
                      <p:nvSpPr>
                        <p:cNvPr id="6226" name="Freeform 272"/>
                        <p:cNvSpPr>
                          <a:spLocks noChangeArrowheads="1"/>
                        </p:cNvSpPr>
                        <p:nvPr/>
                      </p:nvSpPr>
                      <p:spPr bwMode="auto">
                        <a:xfrm>
                          <a:off x="1152" y="1447"/>
                          <a:ext cx="82" cy="31"/>
                        </a:xfrm>
                        <a:custGeom>
                          <a:avLst/>
                          <a:gdLst>
                            <a:gd name="T0" fmla="*/ 0 w 87"/>
                            <a:gd name="T1" fmla="*/ 8 h 41"/>
                            <a:gd name="T2" fmla="*/ 44 w 87"/>
                            <a:gd name="T3" fmla="*/ 23 h 41"/>
                            <a:gd name="T4" fmla="*/ 76 w 87"/>
                            <a:gd name="T5" fmla="*/ 11 h 41"/>
                            <a:gd name="T6" fmla="*/ 40 w 87"/>
                            <a:gd name="T7" fmla="*/ 0 h 41"/>
                            <a:gd name="T8" fmla="*/ 0 w 87"/>
                            <a:gd name="T9" fmla="*/ 8 h 41"/>
                            <a:gd name="T10" fmla="*/ 0 60000 65536"/>
                            <a:gd name="T11" fmla="*/ 0 60000 65536"/>
                            <a:gd name="T12" fmla="*/ 0 60000 65536"/>
                            <a:gd name="T13" fmla="*/ 0 60000 65536"/>
                            <a:gd name="T14" fmla="*/ 0 60000 65536"/>
                            <a:gd name="T15" fmla="*/ 0 w 87"/>
                            <a:gd name="T16" fmla="*/ 0 h 41"/>
                            <a:gd name="T17" fmla="*/ 87 w 87"/>
                            <a:gd name="T18" fmla="*/ 41 h 41"/>
                          </a:gdLst>
                          <a:ahLst/>
                          <a:cxnLst>
                            <a:cxn ang="T10">
                              <a:pos x="T0" y="T1"/>
                            </a:cxn>
                            <a:cxn ang="T11">
                              <a:pos x="T2" y="T3"/>
                            </a:cxn>
                            <a:cxn ang="T12">
                              <a:pos x="T4" y="T5"/>
                            </a:cxn>
                            <a:cxn ang="T13">
                              <a:pos x="T6" y="T7"/>
                            </a:cxn>
                            <a:cxn ang="T14">
                              <a:pos x="T8" y="T9"/>
                            </a:cxn>
                          </a:cxnLst>
                          <a:rect l="T15" t="T16" r="T17" b="T18"/>
                          <a:pathLst>
                            <a:path w="87" h="41">
                              <a:moveTo>
                                <a:pt x="0" y="14"/>
                              </a:moveTo>
                              <a:lnTo>
                                <a:pt x="50" y="40"/>
                              </a:lnTo>
                              <a:lnTo>
                                <a:pt x="86" y="18"/>
                              </a:lnTo>
                              <a:lnTo>
                                <a:pt x="45" y="0"/>
                              </a:lnTo>
                              <a:lnTo>
                                <a:pt x="0" y="14"/>
                              </a:lnTo>
                            </a:path>
                          </a:pathLst>
                        </a:custGeom>
                        <a:solidFill>
                          <a:srgbClr val="C0C0E0"/>
                        </a:solidFill>
                        <a:ln w="12600">
                          <a:solidFill>
                            <a:srgbClr val="000000"/>
                          </a:solidFill>
                          <a:round/>
                          <a:headEnd/>
                          <a:tailEnd/>
                        </a:ln>
                      </p:spPr>
                      <p:txBody>
                        <a:bodyPr wrap="none" anchor="ctr"/>
                        <a:lstStyle/>
                        <a:p>
                          <a:endParaRPr lang="en-US"/>
                        </a:p>
                      </p:txBody>
                    </p:sp>
                  </p:grpSp>
                  <p:sp>
                    <p:nvSpPr>
                      <p:cNvPr id="6223" name="Freeform 273"/>
                      <p:cNvSpPr>
                        <a:spLocks noChangeArrowheads="1"/>
                      </p:cNvSpPr>
                      <p:nvPr/>
                    </p:nvSpPr>
                    <p:spPr bwMode="auto">
                      <a:xfrm>
                        <a:off x="1105" y="1447"/>
                        <a:ext cx="89" cy="16"/>
                      </a:xfrm>
                      <a:custGeom>
                        <a:avLst/>
                        <a:gdLst>
                          <a:gd name="T0" fmla="*/ 0 w 94"/>
                          <a:gd name="T1" fmla="*/ 11 h 22"/>
                          <a:gd name="T2" fmla="*/ 44 w 94"/>
                          <a:gd name="T3" fmla="*/ 8 h 22"/>
                          <a:gd name="T4" fmla="*/ 83 w 94"/>
                          <a:gd name="T5" fmla="*/ 0 h 22"/>
                          <a:gd name="T6" fmla="*/ 36 w 94"/>
                          <a:gd name="T7" fmla="*/ 5 h 22"/>
                          <a:gd name="T8" fmla="*/ 0 w 94"/>
                          <a:gd name="T9" fmla="*/ 11 h 22"/>
                          <a:gd name="T10" fmla="*/ 0 60000 65536"/>
                          <a:gd name="T11" fmla="*/ 0 60000 65536"/>
                          <a:gd name="T12" fmla="*/ 0 60000 65536"/>
                          <a:gd name="T13" fmla="*/ 0 60000 65536"/>
                          <a:gd name="T14" fmla="*/ 0 60000 65536"/>
                          <a:gd name="T15" fmla="*/ 0 w 94"/>
                          <a:gd name="T16" fmla="*/ 0 h 22"/>
                          <a:gd name="T17" fmla="*/ 94 w 94"/>
                          <a:gd name="T18" fmla="*/ 22 h 22"/>
                        </a:gdLst>
                        <a:ahLst/>
                        <a:cxnLst>
                          <a:cxn ang="T10">
                            <a:pos x="T0" y="T1"/>
                          </a:cxn>
                          <a:cxn ang="T11">
                            <a:pos x="T2" y="T3"/>
                          </a:cxn>
                          <a:cxn ang="T12">
                            <a:pos x="T4" y="T5"/>
                          </a:cxn>
                          <a:cxn ang="T13">
                            <a:pos x="T6" y="T7"/>
                          </a:cxn>
                          <a:cxn ang="T14">
                            <a:pos x="T8" y="T9"/>
                          </a:cxn>
                        </a:cxnLst>
                        <a:rect l="T15" t="T16" r="T17" b="T18"/>
                        <a:pathLst>
                          <a:path w="94" h="22">
                            <a:moveTo>
                              <a:pt x="0" y="21"/>
                            </a:moveTo>
                            <a:lnTo>
                              <a:pt x="49" y="15"/>
                            </a:lnTo>
                            <a:lnTo>
                              <a:pt x="93" y="0"/>
                            </a:lnTo>
                            <a:lnTo>
                              <a:pt x="40" y="10"/>
                            </a:lnTo>
                            <a:lnTo>
                              <a:pt x="0" y="21"/>
                            </a:lnTo>
                          </a:path>
                        </a:pathLst>
                      </a:custGeom>
                      <a:solidFill>
                        <a:srgbClr val="8080A0"/>
                      </a:solidFill>
                      <a:ln w="12600">
                        <a:solidFill>
                          <a:srgbClr val="000000"/>
                        </a:solidFill>
                        <a:round/>
                        <a:headEnd/>
                        <a:tailEnd/>
                      </a:ln>
                    </p:spPr>
                    <p:txBody>
                      <a:bodyPr wrap="none" anchor="ctr"/>
                      <a:lstStyle/>
                      <a:p>
                        <a:endParaRPr lang="en-US"/>
                      </a:p>
                    </p:txBody>
                  </p:sp>
                </p:grpSp>
                <p:grpSp>
                  <p:nvGrpSpPr>
                    <p:cNvPr id="6192" name="Group 274"/>
                    <p:cNvGrpSpPr>
                      <a:grpSpLocks/>
                    </p:cNvGrpSpPr>
                    <p:nvPr/>
                  </p:nvGrpSpPr>
                  <p:grpSpPr bwMode="auto">
                    <a:xfrm>
                      <a:off x="1173" y="1444"/>
                      <a:ext cx="58" cy="17"/>
                      <a:chOff x="1173" y="1444"/>
                      <a:chExt cx="58" cy="17"/>
                    </a:xfrm>
                  </p:grpSpPr>
                  <p:sp>
                    <p:nvSpPr>
                      <p:cNvPr id="6219" name="Freeform 275"/>
                      <p:cNvSpPr>
                        <a:spLocks noChangeArrowheads="1"/>
                      </p:cNvSpPr>
                      <p:nvPr/>
                    </p:nvSpPr>
                    <p:spPr bwMode="auto">
                      <a:xfrm>
                        <a:off x="1173" y="1452"/>
                        <a:ext cx="24" cy="8"/>
                      </a:xfrm>
                      <a:custGeom>
                        <a:avLst/>
                        <a:gdLst>
                          <a:gd name="T0" fmla="*/ 0 w 26"/>
                          <a:gd name="T1" fmla="*/ 4 h 12"/>
                          <a:gd name="T2" fmla="*/ 1 w 26"/>
                          <a:gd name="T3" fmla="*/ 5 h 12"/>
                          <a:gd name="T4" fmla="*/ 21 w 26"/>
                          <a:gd name="T5" fmla="*/ 1 h 12"/>
                          <a:gd name="T6" fmla="*/ 20 w 26"/>
                          <a:gd name="T7" fmla="*/ 0 h 12"/>
                          <a:gd name="T8" fmla="*/ 0 w 26"/>
                          <a:gd name="T9" fmla="*/ 4 h 12"/>
                          <a:gd name="T10" fmla="*/ 0 60000 65536"/>
                          <a:gd name="T11" fmla="*/ 0 60000 65536"/>
                          <a:gd name="T12" fmla="*/ 0 60000 65536"/>
                          <a:gd name="T13" fmla="*/ 0 60000 65536"/>
                          <a:gd name="T14" fmla="*/ 0 60000 65536"/>
                          <a:gd name="T15" fmla="*/ 0 w 26"/>
                          <a:gd name="T16" fmla="*/ 0 h 12"/>
                          <a:gd name="T17" fmla="*/ 26 w 26"/>
                          <a:gd name="T18" fmla="*/ 12 h 12"/>
                        </a:gdLst>
                        <a:ahLst/>
                        <a:cxnLst>
                          <a:cxn ang="T10">
                            <a:pos x="T0" y="T1"/>
                          </a:cxn>
                          <a:cxn ang="T11">
                            <a:pos x="T2" y="T3"/>
                          </a:cxn>
                          <a:cxn ang="T12">
                            <a:pos x="T4" y="T5"/>
                          </a:cxn>
                          <a:cxn ang="T13">
                            <a:pos x="T6" y="T7"/>
                          </a:cxn>
                          <a:cxn ang="T14">
                            <a:pos x="T8" y="T9"/>
                          </a:cxn>
                        </a:cxnLst>
                        <a:rect l="T15" t="T16" r="T17" b="T18"/>
                        <a:pathLst>
                          <a:path w="26" h="12">
                            <a:moveTo>
                              <a:pt x="0" y="9"/>
                            </a:moveTo>
                            <a:lnTo>
                              <a:pt x="1" y="11"/>
                            </a:lnTo>
                            <a:lnTo>
                              <a:pt x="25" y="3"/>
                            </a:lnTo>
                            <a:lnTo>
                              <a:pt x="24" y="0"/>
                            </a:lnTo>
                            <a:lnTo>
                              <a:pt x="0" y="9"/>
                            </a:lnTo>
                          </a:path>
                        </a:pathLst>
                      </a:custGeom>
                      <a:solidFill>
                        <a:srgbClr val="606080"/>
                      </a:solidFill>
                      <a:ln w="12600">
                        <a:solidFill>
                          <a:srgbClr val="000000"/>
                        </a:solidFill>
                        <a:round/>
                        <a:headEnd/>
                        <a:tailEnd/>
                      </a:ln>
                    </p:spPr>
                    <p:txBody>
                      <a:bodyPr wrap="none" anchor="ctr"/>
                      <a:lstStyle/>
                      <a:p>
                        <a:endParaRPr lang="en-US"/>
                      </a:p>
                    </p:txBody>
                  </p:sp>
                  <p:sp>
                    <p:nvSpPr>
                      <p:cNvPr id="6220" name="Freeform 276"/>
                      <p:cNvSpPr>
                        <a:spLocks noChangeArrowheads="1"/>
                      </p:cNvSpPr>
                      <p:nvPr/>
                    </p:nvSpPr>
                    <p:spPr bwMode="auto">
                      <a:xfrm>
                        <a:off x="1174" y="1448"/>
                        <a:ext cx="21" cy="8"/>
                      </a:xfrm>
                      <a:custGeom>
                        <a:avLst/>
                        <a:gdLst>
                          <a:gd name="T0" fmla="*/ 0 w 23"/>
                          <a:gd name="T1" fmla="*/ 5 h 12"/>
                          <a:gd name="T2" fmla="*/ 1 w 23"/>
                          <a:gd name="T3" fmla="*/ 5 h 12"/>
                          <a:gd name="T4" fmla="*/ 1 w 23"/>
                          <a:gd name="T5" fmla="*/ 3 h 12"/>
                          <a:gd name="T6" fmla="*/ 2 w 23"/>
                          <a:gd name="T7" fmla="*/ 3 h 12"/>
                          <a:gd name="T8" fmla="*/ 5 w 23"/>
                          <a:gd name="T9" fmla="*/ 2 h 12"/>
                          <a:gd name="T10" fmla="*/ 5 w 23"/>
                          <a:gd name="T11" fmla="*/ 1 h 12"/>
                          <a:gd name="T12" fmla="*/ 6 w 23"/>
                          <a:gd name="T13" fmla="*/ 1 h 12"/>
                          <a:gd name="T14" fmla="*/ 8 w 23"/>
                          <a:gd name="T15" fmla="*/ 1 h 12"/>
                          <a:gd name="T16" fmla="*/ 11 w 23"/>
                          <a:gd name="T17" fmla="*/ 0 h 12"/>
                          <a:gd name="T18" fmla="*/ 18 w 23"/>
                          <a:gd name="T19" fmla="*/ 1 h 12"/>
                          <a:gd name="T20" fmla="*/ 17 w 23"/>
                          <a:gd name="T21" fmla="*/ 1 h 12"/>
                          <a:gd name="T22" fmla="*/ 16 w 23"/>
                          <a:gd name="T23" fmla="*/ 2 h 12"/>
                          <a:gd name="T24" fmla="*/ 16 w 23"/>
                          <a:gd name="T25" fmla="*/ 2 h 12"/>
                          <a:gd name="T26" fmla="*/ 0 w 23"/>
                          <a:gd name="T27" fmla="*/ 5 h 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12"/>
                          <a:gd name="T44" fmla="*/ 23 w 23"/>
                          <a:gd name="T45" fmla="*/ 12 h 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12">
                            <a:moveTo>
                              <a:pt x="0" y="11"/>
                            </a:moveTo>
                            <a:lnTo>
                              <a:pt x="1" y="10"/>
                            </a:lnTo>
                            <a:lnTo>
                              <a:pt x="1" y="7"/>
                            </a:lnTo>
                            <a:lnTo>
                              <a:pt x="2" y="6"/>
                            </a:lnTo>
                            <a:lnTo>
                              <a:pt x="5" y="4"/>
                            </a:lnTo>
                            <a:lnTo>
                              <a:pt x="6" y="2"/>
                            </a:lnTo>
                            <a:lnTo>
                              <a:pt x="8" y="1"/>
                            </a:lnTo>
                            <a:lnTo>
                              <a:pt x="10" y="1"/>
                            </a:lnTo>
                            <a:lnTo>
                              <a:pt x="13" y="0"/>
                            </a:lnTo>
                            <a:lnTo>
                              <a:pt x="22" y="1"/>
                            </a:lnTo>
                            <a:lnTo>
                              <a:pt x="21" y="2"/>
                            </a:lnTo>
                            <a:lnTo>
                              <a:pt x="20" y="4"/>
                            </a:lnTo>
                            <a:lnTo>
                              <a:pt x="20" y="5"/>
                            </a:lnTo>
                            <a:lnTo>
                              <a:pt x="0" y="11"/>
                            </a:lnTo>
                          </a:path>
                        </a:pathLst>
                      </a:custGeom>
                      <a:solidFill>
                        <a:srgbClr val="E0E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21" name="Freeform 277"/>
                      <p:cNvSpPr>
                        <a:spLocks noChangeArrowheads="1"/>
                      </p:cNvSpPr>
                      <p:nvPr/>
                    </p:nvSpPr>
                    <p:spPr bwMode="auto">
                      <a:xfrm>
                        <a:off x="1189" y="1444"/>
                        <a:ext cx="42" cy="15"/>
                      </a:xfrm>
                      <a:custGeom>
                        <a:avLst/>
                        <a:gdLst>
                          <a:gd name="T0" fmla="*/ 0 w 45"/>
                          <a:gd name="T1" fmla="*/ 3 h 21"/>
                          <a:gd name="T2" fmla="*/ 6 w 45"/>
                          <a:gd name="T3" fmla="*/ 3 h 21"/>
                          <a:gd name="T4" fmla="*/ 7 w 45"/>
                          <a:gd name="T5" fmla="*/ 3 h 21"/>
                          <a:gd name="T6" fmla="*/ 8 w 45"/>
                          <a:gd name="T7" fmla="*/ 4 h 21"/>
                          <a:gd name="T8" fmla="*/ 12 w 45"/>
                          <a:gd name="T9" fmla="*/ 4 h 21"/>
                          <a:gd name="T10" fmla="*/ 14 w 45"/>
                          <a:gd name="T11" fmla="*/ 4 h 21"/>
                          <a:gd name="T12" fmla="*/ 16 w 45"/>
                          <a:gd name="T13" fmla="*/ 6 h 21"/>
                          <a:gd name="T14" fmla="*/ 18 w 45"/>
                          <a:gd name="T15" fmla="*/ 8 h 21"/>
                          <a:gd name="T16" fmla="*/ 20 w 45"/>
                          <a:gd name="T17" fmla="*/ 9 h 21"/>
                          <a:gd name="T18" fmla="*/ 21 w 45"/>
                          <a:gd name="T19" fmla="*/ 10 h 21"/>
                          <a:gd name="T20" fmla="*/ 38 w 45"/>
                          <a:gd name="T21" fmla="*/ 5 h 21"/>
                          <a:gd name="T22" fmla="*/ 37 w 45"/>
                          <a:gd name="T23" fmla="*/ 4 h 21"/>
                          <a:gd name="T24" fmla="*/ 36 w 45"/>
                          <a:gd name="T25" fmla="*/ 3 h 21"/>
                          <a:gd name="T26" fmla="*/ 34 w 45"/>
                          <a:gd name="T27" fmla="*/ 2 h 21"/>
                          <a:gd name="T28" fmla="*/ 33 w 45"/>
                          <a:gd name="T29" fmla="*/ 1 h 21"/>
                          <a:gd name="T30" fmla="*/ 31 w 45"/>
                          <a:gd name="T31" fmla="*/ 1 h 21"/>
                          <a:gd name="T32" fmla="*/ 29 w 45"/>
                          <a:gd name="T33" fmla="*/ 0 h 21"/>
                          <a:gd name="T34" fmla="*/ 21 w 45"/>
                          <a:gd name="T35" fmla="*/ 1 h 21"/>
                          <a:gd name="T36" fmla="*/ 14 w 45"/>
                          <a:gd name="T37" fmla="*/ 1 h 21"/>
                          <a:gd name="T38" fmla="*/ 0 w 45"/>
                          <a:gd name="T39" fmla="*/ 3 h 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
                          <a:gd name="T61" fmla="*/ 0 h 21"/>
                          <a:gd name="T62" fmla="*/ 45 w 45"/>
                          <a:gd name="T63" fmla="*/ 21 h 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 h="21">
                            <a:moveTo>
                              <a:pt x="0" y="5"/>
                            </a:moveTo>
                            <a:lnTo>
                              <a:pt x="6" y="5"/>
                            </a:lnTo>
                            <a:lnTo>
                              <a:pt x="8" y="6"/>
                            </a:lnTo>
                            <a:lnTo>
                              <a:pt x="10" y="7"/>
                            </a:lnTo>
                            <a:lnTo>
                              <a:pt x="14" y="8"/>
                            </a:lnTo>
                            <a:lnTo>
                              <a:pt x="16" y="9"/>
                            </a:lnTo>
                            <a:lnTo>
                              <a:pt x="18" y="12"/>
                            </a:lnTo>
                            <a:lnTo>
                              <a:pt x="20" y="15"/>
                            </a:lnTo>
                            <a:lnTo>
                              <a:pt x="23" y="18"/>
                            </a:lnTo>
                            <a:lnTo>
                              <a:pt x="24" y="20"/>
                            </a:lnTo>
                            <a:lnTo>
                              <a:pt x="44" y="10"/>
                            </a:lnTo>
                            <a:lnTo>
                              <a:pt x="43" y="8"/>
                            </a:lnTo>
                            <a:lnTo>
                              <a:pt x="42" y="5"/>
                            </a:lnTo>
                            <a:lnTo>
                              <a:pt x="39" y="4"/>
                            </a:lnTo>
                            <a:lnTo>
                              <a:pt x="37" y="2"/>
                            </a:lnTo>
                            <a:lnTo>
                              <a:pt x="35" y="1"/>
                            </a:lnTo>
                            <a:lnTo>
                              <a:pt x="33" y="0"/>
                            </a:lnTo>
                            <a:lnTo>
                              <a:pt x="25" y="1"/>
                            </a:lnTo>
                            <a:lnTo>
                              <a:pt x="16" y="2"/>
                            </a:lnTo>
                            <a:lnTo>
                              <a:pt x="0" y="5"/>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grpSp>
                  <p:nvGrpSpPr>
                    <p:cNvPr id="6193" name="Group 278"/>
                    <p:cNvGrpSpPr>
                      <a:grpSpLocks/>
                    </p:cNvGrpSpPr>
                    <p:nvPr/>
                  </p:nvGrpSpPr>
                  <p:grpSpPr bwMode="auto">
                    <a:xfrm>
                      <a:off x="1151" y="1443"/>
                      <a:ext cx="36" cy="15"/>
                      <a:chOff x="1151" y="1443"/>
                      <a:chExt cx="36" cy="15"/>
                    </a:xfrm>
                  </p:grpSpPr>
                  <p:grpSp>
                    <p:nvGrpSpPr>
                      <p:cNvPr id="6207" name="Group 279"/>
                      <p:cNvGrpSpPr>
                        <a:grpSpLocks/>
                      </p:cNvGrpSpPr>
                      <p:nvPr/>
                    </p:nvGrpSpPr>
                    <p:grpSpPr bwMode="auto">
                      <a:xfrm>
                        <a:off x="1177" y="1443"/>
                        <a:ext cx="9" cy="10"/>
                        <a:chOff x="1177" y="1443"/>
                        <a:chExt cx="9" cy="10"/>
                      </a:xfrm>
                    </p:grpSpPr>
                    <p:sp>
                      <p:nvSpPr>
                        <p:cNvPr id="6217" name="Freeform 280"/>
                        <p:cNvSpPr>
                          <a:spLocks noChangeArrowheads="1"/>
                        </p:cNvSpPr>
                        <p:nvPr/>
                      </p:nvSpPr>
                      <p:spPr bwMode="auto">
                        <a:xfrm>
                          <a:off x="1179" y="1446"/>
                          <a:ext cx="7" cy="7"/>
                        </a:xfrm>
                        <a:custGeom>
                          <a:avLst/>
                          <a:gdLst>
                            <a:gd name="T0" fmla="*/ 0 w 9"/>
                            <a:gd name="T1" fmla="*/ 0 h 10"/>
                            <a:gd name="T2" fmla="*/ 3 w 9"/>
                            <a:gd name="T3" fmla="*/ 4 h 10"/>
                            <a:gd name="T4" fmla="*/ 5 w 9"/>
                            <a:gd name="T5" fmla="*/ 4 h 10"/>
                            <a:gd name="T6" fmla="*/ 2 w 9"/>
                            <a:gd name="T7" fmla="*/ 0 h 10"/>
                            <a:gd name="T8" fmla="*/ 0 w 9"/>
                            <a:gd name="T9" fmla="*/ 0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0"/>
                              </a:moveTo>
                              <a:lnTo>
                                <a:pt x="5" y="9"/>
                              </a:lnTo>
                              <a:lnTo>
                                <a:pt x="8" y="9"/>
                              </a:lnTo>
                              <a:lnTo>
                                <a:pt x="2" y="0"/>
                              </a:lnTo>
                              <a:lnTo>
                                <a:pt x="0" y="0"/>
                              </a:lnTo>
                            </a:path>
                          </a:pathLst>
                        </a:custGeom>
                        <a:solidFill>
                          <a:srgbClr val="606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18" name="Oval 281"/>
                        <p:cNvSpPr>
                          <a:spLocks noChangeArrowheads="1"/>
                        </p:cNvSpPr>
                        <p:nvPr/>
                      </p:nvSpPr>
                      <p:spPr bwMode="auto">
                        <a:xfrm>
                          <a:off x="1177" y="1443"/>
                          <a:ext cx="6" cy="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nvGrpSpPr>
                      <p:cNvPr id="6208" name="Group 282"/>
                      <p:cNvGrpSpPr>
                        <a:grpSpLocks/>
                      </p:cNvGrpSpPr>
                      <p:nvPr/>
                    </p:nvGrpSpPr>
                    <p:grpSpPr bwMode="auto">
                      <a:xfrm>
                        <a:off x="1169" y="1444"/>
                        <a:ext cx="9" cy="10"/>
                        <a:chOff x="1169" y="1444"/>
                        <a:chExt cx="9" cy="10"/>
                      </a:xfrm>
                    </p:grpSpPr>
                    <p:sp>
                      <p:nvSpPr>
                        <p:cNvPr id="6215" name="Freeform 283"/>
                        <p:cNvSpPr>
                          <a:spLocks noChangeArrowheads="1"/>
                        </p:cNvSpPr>
                        <p:nvPr/>
                      </p:nvSpPr>
                      <p:spPr bwMode="auto">
                        <a:xfrm>
                          <a:off x="1172" y="1447"/>
                          <a:ext cx="6" cy="7"/>
                        </a:xfrm>
                        <a:custGeom>
                          <a:avLst/>
                          <a:gdLst>
                            <a:gd name="T0" fmla="*/ 0 w 8"/>
                            <a:gd name="T1" fmla="*/ 0 h 10"/>
                            <a:gd name="T2" fmla="*/ 2 w 8"/>
                            <a:gd name="T3" fmla="*/ 4 h 10"/>
                            <a:gd name="T4" fmla="*/ 4 w 8"/>
                            <a:gd name="T5" fmla="*/ 4 h 10"/>
                            <a:gd name="T6" fmla="*/ 2 w 8"/>
                            <a:gd name="T7" fmla="*/ 0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4" y="9"/>
                              </a:lnTo>
                              <a:lnTo>
                                <a:pt x="7" y="9"/>
                              </a:lnTo>
                              <a:lnTo>
                                <a:pt x="2" y="0"/>
                              </a:lnTo>
                              <a:lnTo>
                                <a:pt x="0" y="0"/>
                              </a:lnTo>
                            </a:path>
                          </a:pathLst>
                        </a:custGeom>
                        <a:solidFill>
                          <a:srgbClr val="606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16" name="Oval 284"/>
                        <p:cNvSpPr>
                          <a:spLocks noChangeArrowheads="1"/>
                        </p:cNvSpPr>
                        <p:nvPr/>
                      </p:nvSpPr>
                      <p:spPr bwMode="auto">
                        <a:xfrm>
                          <a:off x="1169" y="1444"/>
                          <a:ext cx="6" cy="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nvGrpSpPr>
                      <p:cNvPr id="6209" name="Group 285"/>
                      <p:cNvGrpSpPr>
                        <a:grpSpLocks/>
                      </p:cNvGrpSpPr>
                      <p:nvPr/>
                    </p:nvGrpSpPr>
                    <p:grpSpPr bwMode="auto">
                      <a:xfrm>
                        <a:off x="1160" y="1447"/>
                        <a:ext cx="8" cy="6"/>
                        <a:chOff x="1160" y="1447"/>
                        <a:chExt cx="8" cy="6"/>
                      </a:xfrm>
                    </p:grpSpPr>
                    <p:sp>
                      <p:nvSpPr>
                        <p:cNvPr id="6213" name="Freeform 286"/>
                        <p:cNvSpPr>
                          <a:spLocks noChangeArrowheads="1"/>
                        </p:cNvSpPr>
                        <p:nvPr/>
                      </p:nvSpPr>
                      <p:spPr bwMode="auto">
                        <a:xfrm>
                          <a:off x="1162" y="1450"/>
                          <a:ext cx="6" cy="0"/>
                        </a:xfrm>
                        <a:custGeom>
                          <a:avLst/>
                          <a:gdLst>
                            <a:gd name="T0" fmla="*/ 0 w 8"/>
                            <a:gd name="T1" fmla="*/ 0 h 1"/>
                            <a:gd name="T2" fmla="*/ 3 w 8"/>
                            <a:gd name="T3" fmla="*/ 0 h 1"/>
                            <a:gd name="T4" fmla="*/ 4 w 8"/>
                            <a:gd name="T5" fmla="*/ 0 h 1"/>
                            <a:gd name="T6" fmla="*/ 2 w 8"/>
                            <a:gd name="T7" fmla="*/ 0 h 1"/>
                            <a:gd name="T8" fmla="*/ 0 w 8"/>
                            <a:gd name="T9" fmla="*/ 0 h 1"/>
                            <a:gd name="T10" fmla="*/ 0 60000 65536"/>
                            <a:gd name="T11" fmla="*/ 0 60000 65536"/>
                            <a:gd name="T12" fmla="*/ 0 60000 65536"/>
                            <a:gd name="T13" fmla="*/ 0 60000 65536"/>
                            <a:gd name="T14" fmla="*/ 0 60000 65536"/>
                            <a:gd name="T15" fmla="*/ 0 w 8"/>
                            <a:gd name="T16" fmla="*/ 0 h 1"/>
                            <a:gd name="T17" fmla="*/ 8 w 8"/>
                            <a:gd name="T18" fmla="*/ 0 h 1"/>
                          </a:gdLst>
                          <a:ahLst/>
                          <a:cxnLst>
                            <a:cxn ang="T10">
                              <a:pos x="T0" y="T1"/>
                            </a:cxn>
                            <a:cxn ang="T11">
                              <a:pos x="T2" y="T3"/>
                            </a:cxn>
                            <a:cxn ang="T12">
                              <a:pos x="T4" y="T5"/>
                            </a:cxn>
                            <a:cxn ang="T13">
                              <a:pos x="T6" y="T7"/>
                            </a:cxn>
                            <a:cxn ang="T14">
                              <a:pos x="T8" y="T9"/>
                            </a:cxn>
                          </a:cxnLst>
                          <a:rect l="T15" t="T16" r="T17" b="T18"/>
                          <a:pathLst>
                            <a:path w="8" h="1">
                              <a:moveTo>
                                <a:pt x="0" y="0"/>
                              </a:moveTo>
                              <a:lnTo>
                                <a:pt x="5" y="0"/>
                              </a:lnTo>
                              <a:lnTo>
                                <a:pt x="7" y="0"/>
                              </a:lnTo>
                              <a:lnTo>
                                <a:pt x="3" y="0"/>
                              </a:lnTo>
                              <a:lnTo>
                                <a:pt x="0" y="0"/>
                              </a:lnTo>
                            </a:path>
                          </a:pathLst>
                        </a:custGeom>
                        <a:solidFill>
                          <a:srgbClr val="606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14" name="Oval 287"/>
                        <p:cNvSpPr>
                          <a:spLocks noChangeArrowheads="1"/>
                        </p:cNvSpPr>
                        <p:nvPr/>
                      </p:nvSpPr>
                      <p:spPr bwMode="auto">
                        <a:xfrm>
                          <a:off x="1160" y="1447"/>
                          <a:ext cx="5" cy="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nvGrpSpPr>
                      <p:cNvPr id="6210" name="Group 288"/>
                      <p:cNvGrpSpPr>
                        <a:grpSpLocks/>
                      </p:cNvGrpSpPr>
                      <p:nvPr/>
                    </p:nvGrpSpPr>
                    <p:grpSpPr bwMode="auto">
                      <a:xfrm>
                        <a:off x="1151" y="1448"/>
                        <a:ext cx="9" cy="10"/>
                        <a:chOff x="1151" y="1448"/>
                        <a:chExt cx="9" cy="10"/>
                      </a:xfrm>
                    </p:grpSpPr>
                    <p:sp>
                      <p:nvSpPr>
                        <p:cNvPr id="6211" name="Freeform 289"/>
                        <p:cNvSpPr>
                          <a:spLocks noChangeArrowheads="1"/>
                        </p:cNvSpPr>
                        <p:nvPr/>
                      </p:nvSpPr>
                      <p:spPr bwMode="auto">
                        <a:xfrm>
                          <a:off x="1152" y="1451"/>
                          <a:ext cx="7" cy="7"/>
                        </a:xfrm>
                        <a:custGeom>
                          <a:avLst/>
                          <a:gdLst>
                            <a:gd name="T0" fmla="*/ 0 w 9"/>
                            <a:gd name="T1" fmla="*/ 0 h 10"/>
                            <a:gd name="T2" fmla="*/ 3 w 9"/>
                            <a:gd name="T3" fmla="*/ 4 h 10"/>
                            <a:gd name="T4" fmla="*/ 5 w 9"/>
                            <a:gd name="T5" fmla="*/ 4 h 10"/>
                            <a:gd name="T6" fmla="*/ 2 w 9"/>
                            <a:gd name="T7" fmla="*/ 0 h 10"/>
                            <a:gd name="T8" fmla="*/ 0 w 9"/>
                            <a:gd name="T9" fmla="*/ 0 h 10"/>
                            <a:gd name="T10" fmla="*/ 0 60000 65536"/>
                            <a:gd name="T11" fmla="*/ 0 60000 65536"/>
                            <a:gd name="T12" fmla="*/ 0 60000 65536"/>
                            <a:gd name="T13" fmla="*/ 0 60000 65536"/>
                            <a:gd name="T14" fmla="*/ 0 60000 65536"/>
                            <a:gd name="T15" fmla="*/ 0 w 9"/>
                            <a:gd name="T16" fmla="*/ 0 h 10"/>
                            <a:gd name="T17" fmla="*/ 9 w 9"/>
                            <a:gd name="T18" fmla="*/ 10 h 10"/>
                          </a:gdLst>
                          <a:ahLst/>
                          <a:cxnLst>
                            <a:cxn ang="T10">
                              <a:pos x="T0" y="T1"/>
                            </a:cxn>
                            <a:cxn ang="T11">
                              <a:pos x="T2" y="T3"/>
                            </a:cxn>
                            <a:cxn ang="T12">
                              <a:pos x="T4" y="T5"/>
                            </a:cxn>
                            <a:cxn ang="T13">
                              <a:pos x="T6" y="T7"/>
                            </a:cxn>
                            <a:cxn ang="T14">
                              <a:pos x="T8" y="T9"/>
                            </a:cxn>
                          </a:cxnLst>
                          <a:rect l="T15" t="T16" r="T17" b="T18"/>
                          <a:pathLst>
                            <a:path w="9" h="10">
                              <a:moveTo>
                                <a:pt x="0" y="0"/>
                              </a:moveTo>
                              <a:lnTo>
                                <a:pt x="5" y="9"/>
                              </a:lnTo>
                              <a:lnTo>
                                <a:pt x="8" y="9"/>
                              </a:lnTo>
                              <a:lnTo>
                                <a:pt x="2" y="0"/>
                              </a:lnTo>
                              <a:lnTo>
                                <a:pt x="0" y="0"/>
                              </a:lnTo>
                            </a:path>
                          </a:pathLst>
                        </a:custGeom>
                        <a:solidFill>
                          <a:srgbClr val="606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12" name="Oval 290"/>
                        <p:cNvSpPr>
                          <a:spLocks noChangeArrowheads="1"/>
                        </p:cNvSpPr>
                        <p:nvPr/>
                      </p:nvSpPr>
                      <p:spPr bwMode="auto">
                        <a:xfrm>
                          <a:off x="1151" y="1448"/>
                          <a:ext cx="6" cy="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grpSp>
                  <p:nvGrpSpPr>
                    <p:cNvPr id="6194" name="Group 291"/>
                    <p:cNvGrpSpPr>
                      <a:grpSpLocks/>
                    </p:cNvGrpSpPr>
                    <p:nvPr/>
                  </p:nvGrpSpPr>
                  <p:grpSpPr bwMode="auto">
                    <a:xfrm>
                      <a:off x="1113" y="1451"/>
                      <a:ext cx="37" cy="11"/>
                      <a:chOff x="1113" y="1451"/>
                      <a:chExt cx="37" cy="11"/>
                    </a:xfrm>
                  </p:grpSpPr>
                  <p:grpSp>
                    <p:nvGrpSpPr>
                      <p:cNvPr id="6195" name="Group 292"/>
                      <p:cNvGrpSpPr>
                        <a:grpSpLocks/>
                      </p:cNvGrpSpPr>
                      <p:nvPr/>
                    </p:nvGrpSpPr>
                    <p:grpSpPr bwMode="auto">
                      <a:xfrm>
                        <a:off x="1142" y="1451"/>
                        <a:ext cx="8" cy="6"/>
                        <a:chOff x="1142" y="1451"/>
                        <a:chExt cx="8" cy="6"/>
                      </a:xfrm>
                    </p:grpSpPr>
                    <p:sp>
                      <p:nvSpPr>
                        <p:cNvPr id="6205" name="Freeform 293"/>
                        <p:cNvSpPr>
                          <a:spLocks noChangeArrowheads="1"/>
                        </p:cNvSpPr>
                        <p:nvPr/>
                      </p:nvSpPr>
                      <p:spPr bwMode="auto">
                        <a:xfrm>
                          <a:off x="1144" y="1454"/>
                          <a:ext cx="6" cy="0"/>
                        </a:xfrm>
                        <a:custGeom>
                          <a:avLst/>
                          <a:gdLst>
                            <a:gd name="T0" fmla="*/ 0 w 8"/>
                            <a:gd name="T1" fmla="*/ 0 h 1"/>
                            <a:gd name="T2" fmla="*/ 2 w 8"/>
                            <a:gd name="T3" fmla="*/ 0 h 1"/>
                            <a:gd name="T4" fmla="*/ 4 w 8"/>
                            <a:gd name="T5" fmla="*/ 0 h 1"/>
                            <a:gd name="T6" fmla="*/ 2 w 8"/>
                            <a:gd name="T7" fmla="*/ 0 h 1"/>
                            <a:gd name="T8" fmla="*/ 0 w 8"/>
                            <a:gd name="T9" fmla="*/ 0 h 1"/>
                            <a:gd name="T10" fmla="*/ 0 60000 65536"/>
                            <a:gd name="T11" fmla="*/ 0 60000 65536"/>
                            <a:gd name="T12" fmla="*/ 0 60000 65536"/>
                            <a:gd name="T13" fmla="*/ 0 60000 65536"/>
                            <a:gd name="T14" fmla="*/ 0 60000 65536"/>
                            <a:gd name="T15" fmla="*/ 0 w 8"/>
                            <a:gd name="T16" fmla="*/ 0 h 1"/>
                            <a:gd name="T17" fmla="*/ 8 w 8"/>
                            <a:gd name="T18" fmla="*/ 0 h 1"/>
                          </a:gdLst>
                          <a:ahLst/>
                          <a:cxnLst>
                            <a:cxn ang="T10">
                              <a:pos x="T0" y="T1"/>
                            </a:cxn>
                            <a:cxn ang="T11">
                              <a:pos x="T2" y="T3"/>
                            </a:cxn>
                            <a:cxn ang="T12">
                              <a:pos x="T4" y="T5"/>
                            </a:cxn>
                            <a:cxn ang="T13">
                              <a:pos x="T6" y="T7"/>
                            </a:cxn>
                            <a:cxn ang="T14">
                              <a:pos x="T8" y="T9"/>
                            </a:cxn>
                          </a:cxnLst>
                          <a:rect l="T15" t="T16" r="T17" b="T18"/>
                          <a:pathLst>
                            <a:path w="8" h="1">
                              <a:moveTo>
                                <a:pt x="0" y="0"/>
                              </a:moveTo>
                              <a:lnTo>
                                <a:pt x="4" y="0"/>
                              </a:lnTo>
                              <a:lnTo>
                                <a:pt x="7" y="0"/>
                              </a:lnTo>
                              <a:lnTo>
                                <a:pt x="2" y="0"/>
                              </a:lnTo>
                              <a:lnTo>
                                <a:pt x="0" y="0"/>
                              </a:lnTo>
                            </a:path>
                          </a:pathLst>
                        </a:custGeom>
                        <a:solidFill>
                          <a:srgbClr val="606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06" name="Oval 294"/>
                        <p:cNvSpPr>
                          <a:spLocks noChangeArrowheads="1"/>
                        </p:cNvSpPr>
                        <p:nvPr/>
                      </p:nvSpPr>
                      <p:spPr bwMode="auto">
                        <a:xfrm>
                          <a:off x="1142" y="1451"/>
                          <a:ext cx="6" cy="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nvGrpSpPr>
                      <p:cNvPr id="6196" name="Group 295"/>
                      <p:cNvGrpSpPr>
                        <a:grpSpLocks/>
                      </p:cNvGrpSpPr>
                      <p:nvPr/>
                    </p:nvGrpSpPr>
                    <p:grpSpPr bwMode="auto">
                      <a:xfrm>
                        <a:off x="1131" y="1452"/>
                        <a:ext cx="9" cy="9"/>
                        <a:chOff x="1131" y="1452"/>
                        <a:chExt cx="9" cy="9"/>
                      </a:xfrm>
                    </p:grpSpPr>
                    <p:sp>
                      <p:nvSpPr>
                        <p:cNvPr id="6203" name="Freeform 296"/>
                        <p:cNvSpPr>
                          <a:spLocks noChangeArrowheads="1"/>
                        </p:cNvSpPr>
                        <p:nvPr/>
                      </p:nvSpPr>
                      <p:spPr bwMode="auto">
                        <a:xfrm>
                          <a:off x="1134" y="1455"/>
                          <a:ext cx="6" cy="6"/>
                        </a:xfrm>
                        <a:custGeom>
                          <a:avLst/>
                          <a:gdLst>
                            <a:gd name="T0" fmla="*/ 0 w 8"/>
                            <a:gd name="T1" fmla="*/ 0 h 9"/>
                            <a:gd name="T2" fmla="*/ 3 w 8"/>
                            <a:gd name="T3" fmla="*/ 3 h 9"/>
                            <a:gd name="T4" fmla="*/ 4 w 8"/>
                            <a:gd name="T5" fmla="*/ 3 h 9"/>
                            <a:gd name="T6" fmla="*/ 2 w 8"/>
                            <a:gd name="T7" fmla="*/ 0 h 9"/>
                            <a:gd name="T8" fmla="*/ 0 w 8"/>
                            <a:gd name="T9" fmla="*/ 0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0"/>
                              </a:moveTo>
                              <a:lnTo>
                                <a:pt x="5" y="8"/>
                              </a:lnTo>
                              <a:lnTo>
                                <a:pt x="7" y="8"/>
                              </a:lnTo>
                              <a:lnTo>
                                <a:pt x="3" y="0"/>
                              </a:lnTo>
                              <a:lnTo>
                                <a:pt x="0" y="0"/>
                              </a:lnTo>
                            </a:path>
                          </a:pathLst>
                        </a:custGeom>
                        <a:solidFill>
                          <a:srgbClr val="606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04" name="Oval 297"/>
                        <p:cNvSpPr>
                          <a:spLocks noChangeArrowheads="1"/>
                        </p:cNvSpPr>
                        <p:nvPr/>
                      </p:nvSpPr>
                      <p:spPr bwMode="auto">
                        <a:xfrm>
                          <a:off x="1131" y="1452"/>
                          <a:ext cx="6" cy="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nvGrpSpPr>
                      <p:cNvPr id="6197" name="Group 298"/>
                      <p:cNvGrpSpPr>
                        <a:grpSpLocks/>
                      </p:cNvGrpSpPr>
                      <p:nvPr/>
                    </p:nvGrpSpPr>
                    <p:grpSpPr bwMode="auto">
                      <a:xfrm>
                        <a:off x="1123" y="1455"/>
                        <a:ext cx="9" cy="6"/>
                        <a:chOff x="1123" y="1455"/>
                        <a:chExt cx="9" cy="6"/>
                      </a:xfrm>
                    </p:grpSpPr>
                    <p:sp>
                      <p:nvSpPr>
                        <p:cNvPr id="6201" name="Freeform 299"/>
                        <p:cNvSpPr>
                          <a:spLocks noChangeArrowheads="1"/>
                        </p:cNvSpPr>
                        <p:nvPr/>
                      </p:nvSpPr>
                      <p:spPr bwMode="auto">
                        <a:xfrm>
                          <a:off x="1124" y="1457"/>
                          <a:ext cx="7" cy="0"/>
                        </a:xfrm>
                        <a:custGeom>
                          <a:avLst/>
                          <a:gdLst>
                            <a:gd name="T0" fmla="*/ 0 w 9"/>
                            <a:gd name="T1" fmla="*/ 0 h 1"/>
                            <a:gd name="T2" fmla="*/ 3 w 9"/>
                            <a:gd name="T3" fmla="*/ 0 h 1"/>
                            <a:gd name="T4" fmla="*/ 5 w 9"/>
                            <a:gd name="T5" fmla="*/ 0 h 1"/>
                            <a:gd name="T6" fmla="*/ 2 w 9"/>
                            <a:gd name="T7" fmla="*/ 0 h 1"/>
                            <a:gd name="T8" fmla="*/ 0 w 9"/>
                            <a:gd name="T9" fmla="*/ 0 h 1"/>
                            <a:gd name="T10" fmla="*/ 0 60000 65536"/>
                            <a:gd name="T11" fmla="*/ 0 60000 65536"/>
                            <a:gd name="T12" fmla="*/ 0 60000 65536"/>
                            <a:gd name="T13" fmla="*/ 0 60000 65536"/>
                            <a:gd name="T14" fmla="*/ 0 60000 65536"/>
                            <a:gd name="T15" fmla="*/ 0 w 9"/>
                            <a:gd name="T16" fmla="*/ 0 h 1"/>
                            <a:gd name="T17" fmla="*/ 9 w 9"/>
                            <a:gd name="T18" fmla="*/ 0 h 1"/>
                          </a:gdLst>
                          <a:ahLst/>
                          <a:cxnLst>
                            <a:cxn ang="T10">
                              <a:pos x="T0" y="T1"/>
                            </a:cxn>
                            <a:cxn ang="T11">
                              <a:pos x="T2" y="T3"/>
                            </a:cxn>
                            <a:cxn ang="T12">
                              <a:pos x="T4" y="T5"/>
                            </a:cxn>
                            <a:cxn ang="T13">
                              <a:pos x="T6" y="T7"/>
                            </a:cxn>
                            <a:cxn ang="T14">
                              <a:pos x="T8" y="T9"/>
                            </a:cxn>
                          </a:cxnLst>
                          <a:rect l="T15" t="T16" r="T17" b="T18"/>
                          <a:pathLst>
                            <a:path w="9" h="1">
                              <a:moveTo>
                                <a:pt x="0" y="0"/>
                              </a:moveTo>
                              <a:lnTo>
                                <a:pt x="5" y="0"/>
                              </a:lnTo>
                              <a:lnTo>
                                <a:pt x="8" y="0"/>
                              </a:lnTo>
                              <a:lnTo>
                                <a:pt x="3" y="0"/>
                              </a:lnTo>
                              <a:lnTo>
                                <a:pt x="0" y="0"/>
                              </a:lnTo>
                            </a:path>
                          </a:pathLst>
                        </a:custGeom>
                        <a:solidFill>
                          <a:srgbClr val="606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02" name="Oval 300"/>
                        <p:cNvSpPr>
                          <a:spLocks noChangeArrowheads="1"/>
                        </p:cNvSpPr>
                        <p:nvPr/>
                      </p:nvSpPr>
                      <p:spPr bwMode="auto">
                        <a:xfrm>
                          <a:off x="1123" y="1455"/>
                          <a:ext cx="6" cy="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nvGrpSpPr>
                      <p:cNvPr id="6198" name="Group 301"/>
                      <p:cNvGrpSpPr>
                        <a:grpSpLocks/>
                      </p:cNvGrpSpPr>
                      <p:nvPr/>
                    </p:nvGrpSpPr>
                    <p:grpSpPr bwMode="auto">
                      <a:xfrm>
                        <a:off x="1113" y="1456"/>
                        <a:ext cx="9" cy="6"/>
                        <a:chOff x="1113" y="1456"/>
                        <a:chExt cx="9" cy="6"/>
                      </a:xfrm>
                    </p:grpSpPr>
                    <p:sp>
                      <p:nvSpPr>
                        <p:cNvPr id="6199" name="Freeform 302"/>
                        <p:cNvSpPr>
                          <a:spLocks noChangeArrowheads="1"/>
                        </p:cNvSpPr>
                        <p:nvPr/>
                      </p:nvSpPr>
                      <p:spPr bwMode="auto">
                        <a:xfrm>
                          <a:off x="1116" y="1458"/>
                          <a:ext cx="6" cy="0"/>
                        </a:xfrm>
                        <a:custGeom>
                          <a:avLst/>
                          <a:gdLst>
                            <a:gd name="T0" fmla="*/ 0 w 8"/>
                            <a:gd name="T1" fmla="*/ 0 h 1"/>
                            <a:gd name="T2" fmla="*/ 3 w 8"/>
                            <a:gd name="T3" fmla="*/ 0 h 1"/>
                            <a:gd name="T4" fmla="*/ 4 w 8"/>
                            <a:gd name="T5" fmla="*/ 0 h 1"/>
                            <a:gd name="T6" fmla="*/ 2 w 8"/>
                            <a:gd name="T7" fmla="*/ 0 h 1"/>
                            <a:gd name="T8" fmla="*/ 0 w 8"/>
                            <a:gd name="T9" fmla="*/ 0 h 1"/>
                            <a:gd name="T10" fmla="*/ 0 60000 65536"/>
                            <a:gd name="T11" fmla="*/ 0 60000 65536"/>
                            <a:gd name="T12" fmla="*/ 0 60000 65536"/>
                            <a:gd name="T13" fmla="*/ 0 60000 65536"/>
                            <a:gd name="T14" fmla="*/ 0 60000 65536"/>
                            <a:gd name="T15" fmla="*/ 0 w 8"/>
                            <a:gd name="T16" fmla="*/ 0 h 1"/>
                            <a:gd name="T17" fmla="*/ 8 w 8"/>
                            <a:gd name="T18" fmla="*/ 0 h 1"/>
                          </a:gdLst>
                          <a:ahLst/>
                          <a:cxnLst>
                            <a:cxn ang="T10">
                              <a:pos x="T0" y="T1"/>
                            </a:cxn>
                            <a:cxn ang="T11">
                              <a:pos x="T2" y="T3"/>
                            </a:cxn>
                            <a:cxn ang="T12">
                              <a:pos x="T4" y="T5"/>
                            </a:cxn>
                            <a:cxn ang="T13">
                              <a:pos x="T6" y="T7"/>
                            </a:cxn>
                            <a:cxn ang="T14">
                              <a:pos x="T8" y="T9"/>
                            </a:cxn>
                          </a:cxnLst>
                          <a:rect l="T15" t="T16" r="T17" b="T18"/>
                          <a:pathLst>
                            <a:path w="8" h="1">
                              <a:moveTo>
                                <a:pt x="0" y="0"/>
                              </a:moveTo>
                              <a:lnTo>
                                <a:pt x="5" y="0"/>
                              </a:lnTo>
                              <a:lnTo>
                                <a:pt x="7" y="0"/>
                              </a:lnTo>
                              <a:lnTo>
                                <a:pt x="3" y="0"/>
                              </a:lnTo>
                              <a:lnTo>
                                <a:pt x="0" y="0"/>
                              </a:lnTo>
                            </a:path>
                          </a:pathLst>
                        </a:custGeom>
                        <a:solidFill>
                          <a:srgbClr val="606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6200" name="Oval 303"/>
                        <p:cNvSpPr>
                          <a:spLocks noChangeArrowheads="1"/>
                        </p:cNvSpPr>
                        <p:nvPr/>
                      </p:nvSpPr>
                      <p:spPr bwMode="auto">
                        <a:xfrm>
                          <a:off x="1113" y="1456"/>
                          <a:ext cx="6" cy="6"/>
                        </a:xfrm>
                        <a:prstGeom prst="ellipse">
                          <a:avLst/>
                        </a:prstGeom>
                        <a:solidFill>
                          <a:srgbClr val="C0C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grpSp>
              </p:grpSp>
            </p:grpSp>
          </p:grpSp>
        </p:grpSp>
        <p:grpSp>
          <p:nvGrpSpPr>
            <p:cNvPr id="6171" name="Group 304"/>
            <p:cNvGrpSpPr>
              <a:grpSpLocks/>
            </p:cNvGrpSpPr>
            <p:nvPr/>
          </p:nvGrpSpPr>
          <p:grpSpPr bwMode="auto">
            <a:xfrm>
              <a:off x="909" y="1304"/>
              <a:ext cx="270" cy="239"/>
              <a:chOff x="909" y="1304"/>
              <a:chExt cx="270" cy="239"/>
            </a:xfrm>
          </p:grpSpPr>
          <p:sp>
            <p:nvSpPr>
              <p:cNvPr id="6172" name="Oval 305"/>
              <p:cNvSpPr>
                <a:spLocks noChangeArrowheads="1"/>
              </p:cNvSpPr>
              <p:nvPr/>
            </p:nvSpPr>
            <p:spPr bwMode="auto">
              <a:xfrm>
                <a:off x="1165" y="1428"/>
                <a:ext cx="13" cy="12"/>
              </a:xfrm>
              <a:prstGeom prst="ellipse">
                <a:avLst/>
              </a:prstGeom>
              <a:solidFill>
                <a:srgbClr val="FFC080"/>
              </a:solidFill>
              <a:ln w="12600">
                <a:solidFill>
                  <a:srgbClr val="000000"/>
                </a:solidFill>
                <a:miter lim="800000"/>
                <a:headEnd/>
                <a:tailEnd/>
              </a:ln>
            </p:spPr>
            <p:txBody>
              <a:bodyPr wrap="none" anchor="ctr"/>
              <a:lstStyle/>
              <a:p>
                <a:endParaRPr lang="en-US" altLang="en-US"/>
              </a:p>
            </p:txBody>
          </p:sp>
          <p:sp>
            <p:nvSpPr>
              <p:cNvPr id="6173" name="Oval 306"/>
              <p:cNvSpPr>
                <a:spLocks noChangeArrowheads="1"/>
              </p:cNvSpPr>
              <p:nvPr/>
            </p:nvSpPr>
            <p:spPr bwMode="auto">
              <a:xfrm>
                <a:off x="1006" y="1529"/>
                <a:ext cx="14" cy="14"/>
              </a:xfrm>
              <a:prstGeom prst="ellipse">
                <a:avLst/>
              </a:prstGeom>
              <a:solidFill>
                <a:srgbClr val="FFC080"/>
              </a:solidFill>
              <a:ln w="12600">
                <a:solidFill>
                  <a:srgbClr val="000000"/>
                </a:solidFill>
                <a:miter lim="800000"/>
                <a:headEnd/>
                <a:tailEnd/>
              </a:ln>
            </p:spPr>
            <p:txBody>
              <a:bodyPr wrap="none" anchor="ctr"/>
              <a:lstStyle/>
              <a:p>
                <a:endParaRPr lang="en-US" altLang="en-US"/>
              </a:p>
            </p:txBody>
          </p:sp>
          <p:sp>
            <p:nvSpPr>
              <p:cNvPr id="6174" name="Oval 307"/>
              <p:cNvSpPr>
                <a:spLocks noChangeArrowheads="1"/>
              </p:cNvSpPr>
              <p:nvPr/>
            </p:nvSpPr>
            <p:spPr bwMode="auto">
              <a:xfrm>
                <a:off x="932" y="1304"/>
                <a:ext cx="67" cy="63"/>
              </a:xfrm>
              <a:prstGeom prst="ellipse">
                <a:avLst/>
              </a:prstGeom>
              <a:solidFill>
                <a:srgbClr val="FFC080"/>
              </a:solidFill>
              <a:ln w="12600">
                <a:solidFill>
                  <a:srgbClr val="000000"/>
                </a:solidFill>
                <a:miter lim="800000"/>
                <a:headEnd/>
                <a:tailEnd/>
              </a:ln>
            </p:spPr>
            <p:txBody>
              <a:bodyPr wrap="none" anchor="ctr"/>
              <a:lstStyle/>
              <a:p>
                <a:endParaRPr lang="en-US" altLang="en-US"/>
              </a:p>
            </p:txBody>
          </p:sp>
          <p:sp>
            <p:nvSpPr>
              <p:cNvPr id="6175" name="Freeform 308"/>
              <p:cNvSpPr>
                <a:spLocks noChangeArrowheads="1"/>
              </p:cNvSpPr>
              <p:nvPr/>
            </p:nvSpPr>
            <p:spPr bwMode="auto">
              <a:xfrm>
                <a:off x="909" y="1364"/>
                <a:ext cx="264" cy="176"/>
              </a:xfrm>
              <a:custGeom>
                <a:avLst/>
                <a:gdLst>
                  <a:gd name="T0" fmla="*/ 5 w 276"/>
                  <a:gd name="T1" fmla="*/ 20 h 226"/>
                  <a:gd name="T2" fmla="*/ 11 w 276"/>
                  <a:gd name="T3" fmla="*/ 16 h 226"/>
                  <a:gd name="T4" fmla="*/ 37 w 276"/>
                  <a:gd name="T5" fmla="*/ 9 h 226"/>
                  <a:gd name="T6" fmla="*/ 64 w 276"/>
                  <a:gd name="T7" fmla="*/ 4 h 226"/>
                  <a:gd name="T8" fmla="*/ 96 w 276"/>
                  <a:gd name="T9" fmla="*/ 1 h 226"/>
                  <a:gd name="T10" fmla="*/ 125 w 276"/>
                  <a:gd name="T11" fmla="*/ 0 h 226"/>
                  <a:gd name="T12" fmla="*/ 129 w 276"/>
                  <a:gd name="T13" fmla="*/ 1 h 226"/>
                  <a:gd name="T14" fmla="*/ 134 w 276"/>
                  <a:gd name="T15" fmla="*/ 2 h 226"/>
                  <a:gd name="T16" fmla="*/ 156 w 276"/>
                  <a:gd name="T17" fmla="*/ 16 h 226"/>
                  <a:gd name="T18" fmla="*/ 186 w 276"/>
                  <a:gd name="T19" fmla="*/ 30 h 226"/>
                  <a:gd name="T20" fmla="*/ 252 w 276"/>
                  <a:gd name="T21" fmla="*/ 48 h 226"/>
                  <a:gd name="T22" fmla="*/ 248 w 276"/>
                  <a:gd name="T23" fmla="*/ 60 h 226"/>
                  <a:gd name="T24" fmla="*/ 197 w 276"/>
                  <a:gd name="T25" fmla="*/ 56 h 226"/>
                  <a:gd name="T26" fmla="*/ 163 w 276"/>
                  <a:gd name="T27" fmla="*/ 50 h 226"/>
                  <a:gd name="T28" fmla="*/ 139 w 276"/>
                  <a:gd name="T29" fmla="*/ 42 h 226"/>
                  <a:gd name="T30" fmla="*/ 147 w 276"/>
                  <a:gd name="T31" fmla="*/ 80 h 226"/>
                  <a:gd name="T32" fmla="*/ 61 w 276"/>
                  <a:gd name="T33" fmla="*/ 96 h 226"/>
                  <a:gd name="T34" fmla="*/ 103 w 276"/>
                  <a:gd name="T35" fmla="*/ 126 h 226"/>
                  <a:gd name="T36" fmla="*/ 94 w 276"/>
                  <a:gd name="T37" fmla="*/ 136 h 226"/>
                  <a:gd name="T38" fmla="*/ 26 w 276"/>
                  <a:gd name="T39" fmla="*/ 102 h 226"/>
                  <a:gd name="T40" fmla="*/ 23 w 276"/>
                  <a:gd name="T41" fmla="*/ 96 h 226"/>
                  <a:gd name="T42" fmla="*/ 10 w 276"/>
                  <a:gd name="T43" fmla="*/ 65 h 226"/>
                  <a:gd name="T44" fmla="*/ 0 w 276"/>
                  <a:gd name="T45" fmla="*/ 33 h 226"/>
                  <a:gd name="T46" fmla="*/ 1 w 276"/>
                  <a:gd name="T47" fmla="*/ 26 h 226"/>
                  <a:gd name="T48" fmla="*/ 5 w 276"/>
                  <a:gd name="T49" fmla="*/ 20 h 2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
                  <a:gd name="T76" fmla="*/ 0 h 226"/>
                  <a:gd name="T77" fmla="*/ 276 w 276"/>
                  <a:gd name="T78" fmla="*/ 226 h 2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 h="226">
                    <a:moveTo>
                      <a:pt x="5" y="34"/>
                    </a:moveTo>
                    <a:lnTo>
                      <a:pt x="13" y="27"/>
                    </a:lnTo>
                    <a:lnTo>
                      <a:pt x="41" y="14"/>
                    </a:lnTo>
                    <a:lnTo>
                      <a:pt x="70" y="7"/>
                    </a:lnTo>
                    <a:lnTo>
                      <a:pt x="105" y="1"/>
                    </a:lnTo>
                    <a:lnTo>
                      <a:pt x="137" y="0"/>
                    </a:lnTo>
                    <a:lnTo>
                      <a:pt x="141" y="1"/>
                    </a:lnTo>
                    <a:lnTo>
                      <a:pt x="146" y="3"/>
                    </a:lnTo>
                    <a:lnTo>
                      <a:pt x="170" y="26"/>
                    </a:lnTo>
                    <a:lnTo>
                      <a:pt x="203" y="50"/>
                    </a:lnTo>
                    <a:lnTo>
                      <a:pt x="275" y="79"/>
                    </a:lnTo>
                    <a:lnTo>
                      <a:pt x="271" y="99"/>
                    </a:lnTo>
                    <a:lnTo>
                      <a:pt x="215" y="92"/>
                    </a:lnTo>
                    <a:lnTo>
                      <a:pt x="178" y="82"/>
                    </a:lnTo>
                    <a:lnTo>
                      <a:pt x="152" y="69"/>
                    </a:lnTo>
                    <a:lnTo>
                      <a:pt x="161" y="132"/>
                    </a:lnTo>
                    <a:lnTo>
                      <a:pt x="67" y="158"/>
                    </a:lnTo>
                    <a:lnTo>
                      <a:pt x="113" y="208"/>
                    </a:lnTo>
                    <a:lnTo>
                      <a:pt x="102" y="225"/>
                    </a:lnTo>
                    <a:lnTo>
                      <a:pt x="28" y="168"/>
                    </a:lnTo>
                    <a:lnTo>
                      <a:pt x="25" y="158"/>
                    </a:lnTo>
                    <a:lnTo>
                      <a:pt x="10" y="108"/>
                    </a:lnTo>
                    <a:lnTo>
                      <a:pt x="0" y="54"/>
                    </a:lnTo>
                    <a:lnTo>
                      <a:pt x="1" y="42"/>
                    </a:lnTo>
                    <a:lnTo>
                      <a:pt x="5" y="34"/>
                    </a:lnTo>
                  </a:path>
                </a:pathLst>
              </a:custGeom>
              <a:solidFill>
                <a:srgbClr val="808080"/>
              </a:solidFill>
              <a:ln w="12600">
                <a:solidFill>
                  <a:srgbClr val="000000"/>
                </a:solidFill>
                <a:round/>
                <a:headEnd/>
                <a:tailEnd/>
              </a:ln>
            </p:spPr>
            <p:txBody>
              <a:bodyPr wrap="none" anchor="ctr"/>
              <a:lstStyle/>
              <a:p>
                <a:endParaRPr lang="en-US"/>
              </a:p>
            </p:txBody>
          </p:sp>
          <p:sp>
            <p:nvSpPr>
              <p:cNvPr id="6176" name="Freeform 309"/>
              <p:cNvSpPr>
                <a:spLocks noChangeArrowheads="1"/>
              </p:cNvSpPr>
              <p:nvPr/>
            </p:nvSpPr>
            <p:spPr bwMode="auto">
              <a:xfrm>
                <a:off x="940" y="1366"/>
                <a:ext cx="91" cy="95"/>
              </a:xfrm>
              <a:custGeom>
                <a:avLst/>
                <a:gdLst>
                  <a:gd name="T0" fmla="*/ 9 w 96"/>
                  <a:gd name="T1" fmla="*/ 7 h 122"/>
                  <a:gd name="T2" fmla="*/ 0 w 96"/>
                  <a:gd name="T3" fmla="*/ 31 h 122"/>
                  <a:gd name="T4" fmla="*/ 13 w 96"/>
                  <a:gd name="T5" fmla="*/ 34 h 122"/>
                  <a:gd name="T6" fmla="*/ 9 w 96"/>
                  <a:gd name="T7" fmla="*/ 47 h 122"/>
                  <a:gd name="T8" fmla="*/ 61 w 96"/>
                  <a:gd name="T9" fmla="*/ 73 h 122"/>
                  <a:gd name="T10" fmla="*/ 85 w 96"/>
                  <a:gd name="T11" fmla="*/ 31 h 122"/>
                  <a:gd name="T12" fmla="*/ 72 w 96"/>
                  <a:gd name="T13" fmla="*/ 28 h 122"/>
                  <a:gd name="T14" fmla="*/ 82 w 96"/>
                  <a:gd name="T15" fmla="*/ 17 h 122"/>
                  <a:gd name="T16" fmla="*/ 63 w 96"/>
                  <a:gd name="T17" fmla="*/ 0 h 1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122"/>
                  <a:gd name="T29" fmla="*/ 96 w 96"/>
                  <a:gd name="T30" fmla="*/ 122 h 1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122">
                    <a:moveTo>
                      <a:pt x="9" y="12"/>
                    </a:moveTo>
                    <a:lnTo>
                      <a:pt x="0" y="51"/>
                    </a:lnTo>
                    <a:lnTo>
                      <a:pt x="15" y="57"/>
                    </a:lnTo>
                    <a:lnTo>
                      <a:pt x="10" y="77"/>
                    </a:lnTo>
                    <a:lnTo>
                      <a:pt x="68" y="121"/>
                    </a:lnTo>
                    <a:lnTo>
                      <a:pt x="95" y="51"/>
                    </a:lnTo>
                    <a:lnTo>
                      <a:pt x="80" y="46"/>
                    </a:lnTo>
                    <a:lnTo>
                      <a:pt x="91" y="28"/>
                    </a:lnTo>
                    <a:lnTo>
                      <a:pt x="70"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7" name="Freeform 310"/>
              <p:cNvSpPr>
                <a:spLocks noChangeArrowheads="1"/>
              </p:cNvSpPr>
              <p:nvPr/>
            </p:nvSpPr>
            <p:spPr bwMode="auto">
              <a:xfrm>
                <a:off x="959" y="1366"/>
                <a:ext cx="46" cy="95"/>
              </a:xfrm>
              <a:custGeom>
                <a:avLst/>
                <a:gdLst>
                  <a:gd name="T0" fmla="*/ 0 w 49"/>
                  <a:gd name="T1" fmla="*/ 5 h 122"/>
                  <a:gd name="T2" fmla="*/ 42 w 49"/>
                  <a:gd name="T3" fmla="*/ 73 h 122"/>
                  <a:gd name="T4" fmla="*/ 35 w 49"/>
                  <a:gd name="T5" fmla="*/ 0 h 122"/>
                  <a:gd name="T6" fmla="*/ 0 w 49"/>
                  <a:gd name="T7" fmla="*/ 5 h 122"/>
                  <a:gd name="T8" fmla="*/ 0 60000 65536"/>
                  <a:gd name="T9" fmla="*/ 0 60000 65536"/>
                  <a:gd name="T10" fmla="*/ 0 60000 65536"/>
                  <a:gd name="T11" fmla="*/ 0 60000 65536"/>
                  <a:gd name="T12" fmla="*/ 0 w 49"/>
                  <a:gd name="T13" fmla="*/ 0 h 122"/>
                  <a:gd name="T14" fmla="*/ 49 w 49"/>
                  <a:gd name="T15" fmla="*/ 122 h 122"/>
                </a:gdLst>
                <a:ahLst/>
                <a:cxnLst>
                  <a:cxn ang="T8">
                    <a:pos x="T0" y="T1"/>
                  </a:cxn>
                  <a:cxn ang="T9">
                    <a:pos x="T2" y="T3"/>
                  </a:cxn>
                  <a:cxn ang="T10">
                    <a:pos x="T4" y="T5"/>
                  </a:cxn>
                  <a:cxn ang="T11">
                    <a:pos x="T6" y="T7"/>
                  </a:cxn>
                </a:cxnLst>
                <a:rect l="T12" t="T13" r="T14" b="T15"/>
                <a:pathLst>
                  <a:path w="49" h="122">
                    <a:moveTo>
                      <a:pt x="0" y="8"/>
                    </a:moveTo>
                    <a:lnTo>
                      <a:pt x="48" y="121"/>
                    </a:lnTo>
                    <a:lnTo>
                      <a:pt x="39" y="0"/>
                    </a:lnTo>
                    <a:lnTo>
                      <a:pt x="0" y="8"/>
                    </a:lnTo>
                  </a:path>
                </a:pathLst>
              </a:custGeom>
              <a:solidFill>
                <a:srgbClr val="FFFFFF"/>
              </a:solidFill>
              <a:ln w="12600">
                <a:solidFill>
                  <a:srgbClr val="000000"/>
                </a:solidFill>
                <a:round/>
                <a:headEnd/>
                <a:tailEnd/>
              </a:ln>
            </p:spPr>
            <p:txBody>
              <a:bodyPr wrap="none" anchor="ctr"/>
              <a:lstStyle/>
              <a:p>
                <a:endParaRPr lang="en-US"/>
              </a:p>
            </p:txBody>
          </p:sp>
          <p:sp>
            <p:nvSpPr>
              <p:cNvPr id="6178" name="Freeform 311"/>
              <p:cNvSpPr>
                <a:spLocks noChangeArrowheads="1"/>
              </p:cNvSpPr>
              <p:nvPr/>
            </p:nvSpPr>
            <p:spPr bwMode="auto">
              <a:xfrm>
                <a:off x="973" y="1373"/>
                <a:ext cx="24" cy="25"/>
              </a:xfrm>
              <a:custGeom>
                <a:avLst/>
                <a:gdLst>
                  <a:gd name="T0" fmla="*/ 0 w 26"/>
                  <a:gd name="T1" fmla="*/ 18 h 33"/>
                  <a:gd name="T2" fmla="*/ 5 w 26"/>
                  <a:gd name="T3" fmla="*/ 0 h 33"/>
                  <a:gd name="T4" fmla="*/ 21 w 26"/>
                  <a:gd name="T5" fmla="*/ 13 h 33"/>
                  <a:gd name="T6" fmla="*/ 0 60000 65536"/>
                  <a:gd name="T7" fmla="*/ 0 60000 65536"/>
                  <a:gd name="T8" fmla="*/ 0 60000 65536"/>
                  <a:gd name="T9" fmla="*/ 0 w 26"/>
                  <a:gd name="T10" fmla="*/ 0 h 33"/>
                  <a:gd name="T11" fmla="*/ 26 w 26"/>
                  <a:gd name="T12" fmla="*/ 33 h 33"/>
                </a:gdLst>
                <a:ahLst/>
                <a:cxnLst>
                  <a:cxn ang="T6">
                    <a:pos x="T0" y="T1"/>
                  </a:cxn>
                  <a:cxn ang="T7">
                    <a:pos x="T2" y="T3"/>
                  </a:cxn>
                  <a:cxn ang="T8">
                    <a:pos x="T4" y="T5"/>
                  </a:cxn>
                </a:cxnLst>
                <a:rect l="T9" t="T10" r="T11" b="T12"/>
                <a:pathLst>
                  <a:path w="26" h="33">
                    <a:moveTo>
                      <a:pt x="0" y="32"/>
                    </a:moveTo>
                    <a:lnTo>
                      <a:pt x="5" y="0"/>
                    </a:lnTo>
                    <a:lnTo>
                      <a:pt x="25" y="23"/>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9" name="Freeform 312"/>
              <p:cNvSpPr>
                <a:spLocks noChangeArrowheads="1"/>
              </p:cNvSpPr>
              <p:nvPr/>
            </p:nvSpPr>
            <p:spPr bwMode="auto">
              <a:xfrm>
                <a:off x="949" y="1358"/>
                <a:ext cx="51" cy="33"/>
              </a:xfrm>
              <a:custGeom>
                <a:avLst/>
                <a:gdLst>
                  <a:gd name="T0" fmla="*/ 20 w 54"/>
                  <a:gd name="T1" fmla="*/ 9 h 43"/>
                  <a:gd name="T2" fmla="*/ 28 w 54"/>
                  <a:gd name="T3" fmla="*/ 8 h 43"/>
                  <a:gd name="T4" fmla="*/ 44 w 54"/>
                  <a:gd name="T5" fmla="*/ 0 h 43"/>
                  <a:gd name="T6" fmla="*/ 47 w 54"/>
                  <a:gd name="T7" fmla="*/ 17 h 43"/>
                  <a:gd name="T8" fmla="*/ 29 w 54"/>
                  <a:gd name="T9" fmla="*/ 12 h 43"/>
                  <a:gd name="T10" fmla="*/ 23 w 54"/>
                  <a:gd name="T11" fmla="*/ 14 h 43"/>
                  <a:gd name="T12" fmla="*/ 7 w 54"/>
                  <a:gd name="T13" fmla="*/ 25 h 43"/>
                  <a:gd name="T14" fmla="*/ 0 w 54"/>
                  <a:gd name="T15" fmla="*/ 8 h 43"/>
                  <a:gd name="T16" fmla="*/ 20 w 54"/>
                  <a:gd name="T17" fmla="*/ 9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43"/>
                  <a:gd name="T29" fmla="*/ 54 w 54"/>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43">
                    <a:moveTo>
                      <a:pt x="22" y="16"/>
                    </a:moveTo>
                    <a:lnTo>
                      <a:pt x="32" y="14"/>
                    </a:lnTo>
                    <a:lnTo>
                      <a:pt x="50" y="0"/>
                    </a:lnTo>
                    <a:lnTo>
                      <a:pt x="53" y="29"/>
                    </a:lnTo>
                    <a:lnTo>
                      <a:pt x="33" y="21"/>
                    </a:lnTo>
                    <a:lnTo>
                      <a:pt x="25" y="24"/>
                    </a:lnTo>
                    <a:lnTo>
                      <a:pt x="7" y="42"/>
                    </a:lnTo>
                    <a:lnTo>
                      <a:pt x="0" y="14"/>
                    </a:lnTo>
                    <a:lnTo>
                      <a:pt x="22" y="16"/>
                    </a:lnTo>
                  </a:path>
                </a:pathLst>
              </a:custGeom>
              <a:solidFill>
                <a:srgbClr val="0000FF"/>
              </a:solidFill>
              <a:ln w="12600">
                <a:solidFill>
                  <a:srgbClr val="000000"/>
                </a:solidFill>
                <a:round/>
                <a:headEnd/>
                <a:tailEnd/>
              </a:ln>
            </p:spPr>
            <p:txBody>
              <a:bodyPr wrap="none" anchor="ctr"/>
              <a:lstStyle/>
              <a:p>
                <a:endParaRPr lang="en-US"/>
              </a:p>
            </p:txBody>
          </p:sp>
          <p:sp>
            <p:nvSpPr>
              <p:cNvPr id="6180" name="Oval 313"/>
              <p:cNvSpPr>
                <a:spLocks noChangeArrowheads="1"/>
              </p:cNvSpPr>
              <p:nvPr/>
            </p:nvSpPr>
            <p:spPr bwMode="auto">
              <a:xfrm>
                <a:off x="982" y="1386"/>
                <a:ext cx="3" cy="3"/>
              </a:xfrm>
              <a:prstGeom prst="ellipse">
                <a:avLst/>
              </a:prstGeom>
              <a:solidFill>
                <a:srgbClr val="000000"/>
              </a:solidFill>
              <a:ln w="12600">
                <a:solidFill>
                  <a:srgbClr val="000000"/>
                </a:solidFill>
                <a:miter lim="800000"/>
                <a:headEnd/>
                <a:tailEnd/>
              </a:ln>
            </p:spPr>
            <p:txBody>
              <a:bodyPr wrap="none" anchor="ctr"/>
              <a:lstStyle/>
              <a:p>
                <a:endParaRPr lang="en-US" altLang="en-US"/>
              </a:p>
            </p:txBody>
          </p:sp>
          <p:sp>
            <p:nvSpPr>
              <p:cNvPr id="6181" name="Oval 314"/>
              <p:cNvSpPr>
                <a:spLocks noChangeArrowheads="1"/>
              </p:cNvSpPr>
              <p:nvPr/>
            </p:nvSpPr>
            <p:spPr bwMode="auto">
              <a:xfrm>
                <a:off x="988" y="1405"/>
                <a:ext cx="3" cy="3"/>
              </a:xfrm>
              <a:prstGeom prst="ellipse">
                <a:avLst/>
              </a:prstGeom>
              <a:solidFill>
                <a:srgbClr val="000000"/>
              </a:solidFill>
              <a:ln w="12600">
                <a:solidFill>
                  <a:srgbClr val="000000"/>
                </a:solidFill>
                <a:miter lim="800000"/>
                <a:headEnd/>
                <a:tailEnd/>
              </a:ln>
            </p:spPr>
            <p:txBody>
              <a:bodyPr wrap="none" anchor="ctr"/>
              <a:lstStyle/>
              <a:p>
                <a:endParaRPr lang="en-US" altLang="en-US"/>
              </a:p>
            </p:txBody>
          </p:sp>
          <p:sp>
            <p:nvSpPr>
              <p:cNvPr id="6182" name="Oval 315"/>
              <p:cNvSpPr>
                <a:spLocks noChangeArrowheads="1"/>
              </p:cNvSpPr>
              <p:nvPr/>
            </p:nvSpPr>
            <p:spPr bwMode="auto">
              <a:xfrm>
                <a:off x="991" y="1423"/>
                <a:ext cx="3" cy="2"/>
              </a:xfrm>
              <a:prstGeom prst="ellipse">
                <a:avLst/>
              </a:prstGeom>
              <a:solidFill>
                <a:srgbClr val="000000"/>
              </a:solidFill>
              <a:ln w="12600">
                <a:solidFill>
                  <a:srgbClr val="000000"/>
                </a:solidFill>
                <a:miter lim="800000"/>
                <a:headEnd/>
                <a:tailEnd/>
              </a:ln>
            </p:spPr>
            <p:txBody>
              <a:bodyPr wrap="none" anchor="ctr"/>
              <a:lstStyle/>
              <a:p>
                <a:endParaRPr lang="en-US" altLang="en-US"/>
              </a:p>
            </p:txBody>
          </p:sp>
          <p:sp>
            <p:nvSpPr>
              <p:cNvPr id="6183" name="Freeform 316"/>
              <p:cNvSpPr>
                <a:spLocks noChangeArrowheads="1"/>
              </p:cNvSpPr>
              <p:nvPr/>
            </p:nvSpPr>
            <p:spPr bwMode="auto">
              <a:xfrm>
                <a:off x="957" y="1452"/>
                <a:ext cx="17" cy="36"/>
              </a:xfrm>
              <a:custGeom>
                <a:avLst/>
                <a:gdLst>
                  <a:gd name="T0" fmla="*/ 0 w 19"/>
                  <a:gd name="T1" fmla="*/ 0 h 47"/>
                  <a:gd name="T2" fmla="*/ 5 w 19"/>
                  <a:gd name="T3" fmla="*/ 15 h 47"/>
                  <a:gd name="T4" fmla="*/ 14 w 19"/>
                  <a:gd name="T5" fmla="*/ 27 h 47"/>
                  <a:gd name="T6" fmla="*/ 0 60000 65536"/>
                  <a:gd name="T7" fmla="*/ 0 60000 65536"/>
                  <a:gd name="T8" fmla="*/ 0 60000 65536"/>
                  <a:gd name="T9" fmla="*/ 0 w 19"/>
                  <a:gd name="T10" fmla="*/ 0 h 47"/>
                  <a:gd name="T11" fmla="*/ 19 w 19"/>
                  <a:gd name="T12" fmla="*/ 47 h 47"/>
                </a:gdLst>
                <a:ahLst/>
                <a:cxnLst>
                  <a:cxn ang="T6">
                    <a:pos x="T0" y="T1"/>
                  </a:cxn>
                  <a:cxn ang="T7">
                    <a:pos x="T2" y="T3"/>
                  </a:cxn>
                  <a:cxn ang="T8">
                    <a:pos x="T4" y="T5"/>
                  </a:cxn>
                </a:cxnLst>
                <a:rect l="T9" t="T10" r="T11" b="T12"/>
                <a:pathLst>
                  <a:path w="19" h="47">
                    <a:moveTo>
                      <a:pt x="0" y="0"/>
                    </a:moveTo>
                    <a:lnTo>
                      <a:pt x="7" y="26"/>
                    </a:lnTo>
                    <a:lnTo>
                      <a:pt x="18" y="46"/>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pic>
        <p:nvPicPr>
          <p:cNvPr id="6152" name="Picture 3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9800" y="1981202"/>
            <a:ext cx="3127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53" name="Picture 3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7775" y="2749550"/>
            <a:ext cx="4000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54" name="Picture 31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09915" y="2973388"/>
            <a:ext cx="6826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55" name="Picture 32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49400" y="3019425"/>
            <a:ext cx="3365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156" name="Rectangle 321"/>
          <p:cNvSpPr>
            <a:spLocks noChangeArrowheads="1"/>
          </p:cNvSpPr>
          <p:nvPr/>
        </p:nvSpPr>
        <p:spPr bwMode="auto">
          <a:xfrm>
            <a:off x="2681288" y="2047877"/>
            <a:ext cx="717792"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79200" tIns="39600" rIns="79200" bIns="396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90000"/>
              </a:lnSpc>
              <a:buClrTx/>
              <a:buFontTx/>
              <a:buNone/>
            </a:pPr>
            <a:r>
              <a:rPr lang="en-US" altLang="en-US" sz="1700" b="0">
                <a:solidFill>
                  <a:schemeClr val="tx1"/>
                </a:solidFill>
                <a:latin typeface="+mn-lt"/>
              </a:rPr>
              <a:t>Order</a:t>
            </a:r>
          </a:p>
        </p:txBody>
      </p:sp>
      <p:sp>
        <p:nvSpPr>
          <p:cNvPr id="6157" name="Line 322"/>
          <p:cNvSpPr>
            <a:spLocks noChangeShapeType="1"/>
          </p:cNvSpPr>
          <p:nvPr/>
        </p:nvSpPr>
        <p:spPr bwMode="auto">
          <a:xfrm flipH="1">
            <a:off x="2139950" y="2316165"/>
            <a:ext cx="1327150" cy="1587"/>
          </a:xfrm>
          <a:prstGeom prst="line">
            <a:avLst/>
          </a:prstGeom>
          <a:noFill/>
          <a:ln w="50760">
            <a:solidFill>
              <a:srgbClr val="0070C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8" name="Line 323"/>
          <p:cNvSpPr>
            <a:spLocks noChangeShapeType="1"/>
          </p:cNvSpPr>
          <p:nvPr/>
        </p:nvSpPr>
        <p:spPr bwMode="auto">
          <a:xfrm>
            <a:off x="1660525" y="2625725"/>
            <a:ext cx="1588" cy="338138"/>
          </a:xfrm>
          <a:prstGeom prst="line">
            <a:avLst/>
          </a:prstGeom>
          <a:noFill/>
          <a:ln w="50760">
            <a:solidFill>
              <a:srgbClr val="0070C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9" name="Rectangle 324"/>
          <p:cNvSpPr>
            <a:spLocks noChangeArrowheads="1"/>
          </p:cNvSpPr>
          <p:nvPr/>
        </p:nvSpPr>
        <p:spPr bwMode="auto">
          <a:xfrm>
            <a:off x="1778001" y="2652715"/>
            <a:ext cx="578331"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79200" tIns="39600" rIns="79200" bIns="396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90000"/>
              </a:lnSpc>
              <a:buClrTx/>
              <a:buFontTx/>
              <a:buNone/>
            </a:pPr>
            <a:r>
              <a:rPr lang="en-US" altLang="en-US" sz="1700" b="0">
                <a:solidFill>
                  <a:schemeClr val="tx1"/>
                </a:solidFill>
                <a:latin typeface="+mn-lt"/>
              </a:rPr>
              <a:t>Item</a:t>
            </a:r>
          </a:p>
        </p:txBody>
      </p:sp>
      <p:sp>
        <p:nvSpPr>
          <p:cNvPr id="6160" name="Line 325"/>
          <p:cNvSpPr>
            <a:spLocks noChangeShapeType="1"/>
          </p:cNvSpPr>
          <p:nvPr/>
        </p:nvSpPr>
        <p:spPr bwMode="auto">
          <a:xfrm>
            <a:off x="1744665" y="3609975"/>
            <a:ext cx="1692275" cy="1588"/>
          </a:xfrm>
          <a:prstGeom prst="line">
            <a:avLst/>
          </a:prstGeom>
          <a:noFill/>
          <a:ln w="5076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326"/>
          <p:cNvSpPr>
            <a:spLocks noChangeShapeType="1"/>
          </p:cNvSpPr>
          <p:nvPr/>
        </p:nvSpPr>
        <p:spPr bwMode="auto">
          <a:xfrm flipV="1">
            <a:off x="2705100" y="3302000"/>
            <a:ext cx="1588" cy="198438"/>
          </a:xfrm>
          <a:prstGeom prst="line">
            <a:avLst/>
          </a:prstGeom>
          <a:noFill/>
          <a:ln w="50760">
            <a:solidFill>
              <a:srgbClr val="0070C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2" name="Rectangle 327"/>
          <p:cNvSpPr>
            <a:spLocks noChangeArrowheads="1"/>
          </p:cNvSpPr>
          <p:nvPr/>
        </p:nvSpPr>
        <p:spPr bwMode="auto">
          <a:xfrm>
            <a:off x="1736725" y="3317877"/>
            <a:ext cx="865268" cy="31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79200" tIns="39600" rIns="79200" bIns="396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eaLnBrk="1" hangingPunct="1">
              <a:lnSpc>
                <a:spcPct val="90000"/>
              </a:lnSpc>
              <a:buClrTx/>
              <a:buFontTx/>
              <a:buNone/>
            </a:pPr>
            <a:r>
              <a:rPr lang="en-US" altLang="en-US" sz="1700" b="0">
                <a:solidFill>
                  <a:schemeClr val="tx1"/>
                </a:solidFill>
                <a:latin typeface="+mn-lt"/>
              </a:rPr>
              <a:t>Ship via</a:t>
            </a:r>
          </a:p>
        </p:txBody>
      </p:sp>
      <p:sp>
        <p:nvSpPr>
          <p:cNvPr id="6163" name="Line 328"/>
          <p:cNvSpPr>
            <a:spLocks noChangeShapeType="1"/>
          </p:cNvSpPr>
          <p:nvPr/>
        </p:nvSpPr>
        <p:spPr bwMode="auto">
          <a:xfrm flipV="1">
            <a:off x="3460750" y="3303588"/>
            <a:ext cx="1588" cy="196850"/>
          </a:xfrm>
          <a:prstGeom prst="line">
            <a:avLst/>
          </a:prstGeom>
          <a:noFill/>
          <a:ln w="50760">
            <a:solidFill>
              <a:srgbClr val="0070C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4" name="Line 329"/>
          <p:cNvSpPr>
            <a:spLocks noChangeShapeType="1"/>
          </p:cNvSpPr>
          <p:nvPr/>
        </p:nvSpPr>
        <p:spPr bwMode="auto">
          <a:xfrm flipV="1">
            <a:off x="1719265" y="3303588"/>
            <a:ext cx="1587" cy="328612"/>
          </a:xfrm>
          <a:prstGeom prst="line">
            <a:avLst/>
          </a:prstGeom>
          <a:noFill/>
          <a:ln w="5076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65" name="Line 330"/>
          <p:cNvSpPr>
            <a:spLocks noChangeShapeType="1"/>
          </p:cNvSpPr>
          <p:nvPr/>
        </p:nvSpPr>
        <p:spPr bwMode="auto">
          <a:xfrm flipV="1">
            <a:off x="2705100" y="3446463"/>
            <a:ext cx="1588" cy="195262"/>
          </a:xfrm>
          <a:prstGeom prst="line">
            <a:avLst/>
          </a:prstGeom>
          <a:noFill/>
          <a:ln w="5076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66" name="Line 331"/>
          <p:cNvSpPr>
            <a:spLocks noChangeShapeType="1"/>
          </p:cNvSpPr>
          <p:nvPr/>
        </p:nvSpPr>
        <p:spPr bwMode="auto">
          <a:xfrm flipV="1">
            <a:off x="3460750" y="3446463"/>
            <a:ext cx="1588" cy="195262"/>
          </a:xfrm>
          <a:prstGeom prst="line">
            <a:avLst/>
          </a:prstGeom>
          <a:noFill/>
          <a:ln w="50760">
            <a:solidFill>
              <a:srgbClr val="0070C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67" name="Rectangle 332"/>
          <p:cNvSpPr>
            <a:spLocks noChangeArrowheads="1"/>
          </p:cNvSpPr>
          <p:nvPr/>
        </p:nvSpPr>
        <p:spPr bwMode="auto">
          <a:xfrm>
            <a:off x="4660106" y="2226447"/>
            <a:ext cx="4084638" cy="112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r>
              <a:rPr lang="en-US" altLang="en-US" b="0" i="1" dirty="0">
                <a:solidFill>
                  <a:schemeClr val="accent1">
                    <a:lumMod val="75000"/>
                  </a:schemeClr>
                </a:solidFill>
                <a:latin typeface="+mn-lt"/>
              </a:rPr>
              <a:t>“</a:t>
            </a:r>
            <a:r>
              <a:rPr lang="en-US" altLang="en-US" sz="2200" b="0" i="1" dirty="0">
                <a:solidFill>
                  <a:schemeClr val="accent1">
                    <a:lumMod val="75000"/>
                  </a:schemeClr>
                </a:solidFill>
                <a:latin typeface="+mn-lt"/>
              </a:rPr>
              <a:t>Modeling captures essential</a:t>
            </a:r>
            <a:br>
              <a:rPr lang="en-US" altLang="en-US" sz="2200" b="0" i="1" dirty="0">
                <a:solidFill>
                  <a:schemeClr val="accent1">
                    <a:lumMod val="75000"/>
                  </a:schemeClr>
                </a:solidFill>
                <a:latin typeface="+mn-lt"/>
              </a:rPr>
            </a:br>
            <a:r>
              <a:rPr lang="en-US" altLang="en-US" sz="2200" b="0" i="1" dirty="0">
                <a:solidFill>
                  <a:schemeClr val="accent1">
                    <a:lumMod val="75000"/>
                  </a:schemeClr>
                </a:solidFill>
                <a:latin typeface="+mn-lt"/>
              </a:rPr>
              <a:t> parts of the system.”</a:t>
            </a:r>
          </a:p>
          <a:p>
            <a:pPr algn="r" eaLnBrk="1" hangingPunct="1">
              <a:spcBef>
                <a:spcPts val="600"/>
              </a:spcBef>
              <a:buClrTx/>
            </a:pPr>
            <a:r>
              <a:rPr lang="en-US" altLang="en-US" sz="1400" b="0" i="1" dirty="0">
                <a:solidFill>
                  <a:srgbClr val="555555"/>
                </a:solidFill>
                <a:latin typeface="+mn-lt"/>
              </a:rPr>
              <a:t>	</a:t>
            </a:r>
            <a:r>
              <a:rPr lang="en-US" altLang="en-US" sz="1600" b="0" i="1" dirty="0">
                <a:solidFill>
                  <a:srgbClr val="555555"/>
                </a:solidFill>
                <a:latin typeface="+mn-lt"/>
              </a:rPr>
              <a:t>Dr. James </a:t>
            </a:r>
            <a:r>
              <a:rPr lang="en-US" altLang="en-US" sz="1600" b="0" i="1" dirty="0" err="1">
                <a:solidFill>
                  <a:srgbClr val="555555"/>
                </a:solidFill>
                <a:latin typeface="+mn-lt"/>
              </a:rPr>
              <a:t>Rumbaugh</a:t>
            </a:r>
            <a:endParaRPr lang="en-US" altLang="en-US" sz="1600" b="0" i="1" dirty="0">
              <a:solidFill>
                <a:srgbClr val="555555"/>
              </a:solidFill>
              <a:latin typeface="+mn-lt"/>
            </a:endParaRPr>
          </a:p>
        </p:txBody>
      </p:sp>
      <p:sp>
        <p:nvSpPr>
          <p:cNvPr id="2" name="Title 1"/>
          <p:cNvSpPr>
            <a:spLocks noGrp="1"/>
          </p:cNvSpPr>
          <p:nvPr>
            <p:ph type="title"/>
          </p:nvPr>
        </p:nvSpPr>
        <p:spPr/>
        <p:txBody>
          <a:bodyPr>
            <a:normAutofit fontScale="90000"/>
          </a:bodyPr>
          <a:lstStyle/>
          <a:p>
            <a:r>
              <a:rPr lang="en-US" dirty="0" smtClean="0"/>
              <a:t>What is Visual Modeling?</a:t>
            </a:r>
            <a:endParaRPr lang="en-US" dirty="0"/>
          </a:p>
        </p:txBody>
      </p:sp>
      <p:sp>
        <p:nvSpPr>
          <p:cNvPr id="4" name="Footer Placeholder 3"/>
          <p:cNvSpPr>
            <a:spLocks noGrp="1"/>
          </p:cNvSpPr>
          <p:nvPr>
            <p:ph type="ftr" sz="quarter" idx="11"/>
          </p:nvPr>
        </p:nvSpPr>
        <p:spPr/>
        <p:txBody>
          <a:bodyPr/>
          <a:lstStyle/>
          <a:p>
            <a:r>
              <a:rPr lang="en-US" dirty="0"/>
              <a:t>Copyright © 1997 by Rational Software Corporation</a:t>
            </a:r>
          </a:p>
          <a:p>
            <a:endParaRPr 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Standard Layout Elements</a:t>
            </a:r>
            <a:endParaRPr lang="en-US" dirty="0"/>
          </a:p>
        </p:txBody>
      </p:sp>
      <p:sp>
        <p:nvSpPr>
          <p:cNvPr id="3" name="Content Placeholder 2"/>
          <p:cNvSpPr>
            <a:spLocks noGrp="1"/>
          </p:cNvSpPr>
          <p:nvPr>
            <p:ph idx="1"/>
          </p:nvPr>
        </p:nvSpPr>
        <p:spPr>
          <a:xfrm>
            <a:off x="1182688" y="2017713"/>
            <a:ext cx="3922712" cy="4113212"/>
          </a:xfrm>
        </p:spPr>
        <p:txBody>
          <a:bodyPr/>
          <a:lstStyle/>
          <a:p>
            <a:r>
              <a:rPr lang="en-US" altLang="en-US" smtClean="0"/>
              <a:t>Visual Modeling is modeling using standard graphical notations</a:t>
            </a:r>
            <a:endParaRPr lang="en-US" altLang="en-US" dirty="0" smtClean="0"/>
          </a:p>
        </p:txBody>
      </p:sp>
      <p:pic>
        <p:nvPicPr>
          <p:cNvPr id="6" name="Picture 5"/>
          <p:cNvPicPr>
            <a:picLocks noChangeAspect="1"/>
          </p:cNvPicPr>
          <p:nvPr/>
        </p:nvPicPr>
        <p:blipFill>
          <a:blip r:embed="rId2"/>
          <a:stretch>
            <a:fillRect/>
          </a:stretch>
        </p:blipFill>
        <p:spPr>
          <a:xfrm>
            <a:off x="5124790" y="2209800"/>
            <a:ext cx="3638210" cy="3429000"/>
          </a:xfrm>
          <a:prstGeom prst="rect">
            <a:avLst/>
          </a:prstGeom>
        </p:spPr>
      </p:pic>
      <p:sp>
        <p:nvSpPr>
          <p:cNvPr id="9" name="&quot;No&quot; Symbol 8"/>
          <p:cNvSpPr/>
          <p:nvPr/>
        </p:nvSpPr>
        <p:spPr bwMode="auto">
          <a:xfrm>
            <a:off x="5181600" y="2286000"/>
            <a:ext cx="3581400" cy="3581400"/>
          </a:xfrm>
          <a:prstGeom prst="noSmoking">
            <a:avLst>
              <a:gd name="adj" fmla="val 3930"/>
            </a:avLst>
          </a:prstGeom>
          <a:solidFill>
            <a:srgbClr val="C00000"/>
          </a:solidFill>
          <a:ln w="9525"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Tahoma" pitchFamily="32" charset="0"/>
              <a:ea typeface="Microsoft YaHei" charset="-122"/>
            </a:endParaRPr>
          </a:p>
        </p:txBody>
      </p:sp>
    </p:spTree>
    <p:extLst>
      <p:ext uri="{BB962C8B-B14F-4D97-AF65-F5344CB8AC3E}">
        <p14:creationId xmlns:p14="http://schemas.microsoft.com/office/powerpoint/2010/main" val="3700717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189" y="381001"/>
            <a:ext cx="8170126" cy="1524001"/>
          </a:xfrm>
        </p:spPr>
        <p:txBody>
          <a:bodyPr>
            <a:normAutofit fontScale="90000"/>
          </a:bodyPr>
          <a:lstStyle/>
          <a:p>
            <a:r>
              <a:rPr lang="en-US" altLang="en-US" dirty="0" smtClean="0"/>
              <a:t>Visual Modeling</a:t>
            </a:r>
            <a:br>
              <a:rPr lang="en-US" altLang="en-US" dirty="0" smtClean="0"/>
            </a:br>
            <a:r>
              <a:rPr lang="en-US" altLang="en-US" dirty="0" smtClean="0"/>
              <a:t>Captures Business Processes</a:t>
            </a:r>
            <a:endParaRPr lang="en-US" dirty="0"/>
          </a:p>
        </p:txBody>
      </p:sp>
      <p:sp>
        <p:nvSpPr>
          <p:cNvPr id="3" name="Content Placeholder 2"/>
          <p:cNvSpPr>
            <a:spLocks noGrp="1"/>
          </p:cNvSpPr>
          <p:nvPr>
            <p:ph idx="1"/>
          </p:nvPr>
        </p:nvSpPr>
        <p:spPr>
          <a:xfrm>
            <a:off x="1219200" y="2057401"/>
            <a:ext cx="3962400" cy="3962399"/>
          </a:xfrm>
        </p:spPr>
        <p:txBody>
          <a:bodyPr/>
          <a:lstStyle/>
          <a:p>
            <a:r>
              <a:rPr lang="en-US" altLang="en-US" dirty="0" smtClean="0"/>
              <a:t>Use Case Analysis is a technique to capture business process from user’s perspective</a:t>
            </a:r>
          </a:p>
          <a:p>
            <a:endParaRPr lang="en-US" altLang="en-US" dirty="0" smtClean="0"/>
          </a:p>
          <a:p>
            <a:endParaRPr lang="en-US" dirty="0"/>
          </a:p>
        </p:txBody>
      </p:sp>
      <p:sp>
        <p:nvSpPr>
          <p:cNvPr id="524" name="Footer Placeholder 3"/>
          <p:cNvSpPr>
            <a:spLocks noGrp="1"/>
          </p:cNvSpPr>
          <p:nvPr>
            <p:ph type="ftr" sz="quarter" idx="11"/>
          </p:nvPr>
        </p:nvSpPr>
        <p:spPr/>
        <p:txBody>
          <a:bodyPr/>
          <a:lstStyle/>
          <a:p>
            <a:r>
              <a:rPr lang="en-US" smtClean="0"/>
              <a:t>Copyright © 1997 by Rational Software Corporation</a:t>
            </a:r>
          </a:p>
          <a:p>
            <a:endParaRPr lang="en-US" dirty="0"/>
          </a:p>
        </p:txBody>
      </p:sp>
      <p:pic>
        <p:nvPicPr>
          <p:cNvPr id="6" name="Content Placeholder 5"/>
          <p:cNvPicPr>
            <a:picLocks noGrp="1" noChangeAspect="1"/>
          </p:cNvPicPr>
          <p:nvPr>
            <p:ph sz="half" idx="4294967295"/>
          </p:nvPr>
        </p:nvPicPr>
        <p:blipFill>
          <a:blip r:embed="rId3"/>
          <a:stretch>
            <a:fillRect/>
          </a:stretch>
        </p:blipFill>
        <p:spPr>
          <a:xfrm>
            <a:off x="5029200" y="2441444"/>
            <a:ext cx="4115473" cy="2054355"/>
          </a:xfr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3152" y="2362200"/>
            <a:ext cx="524192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197" name="Line 4"/>
          <p:cNvSpPr>
            <a:spLocks noChangeShapeType="1"/>
          </p:cNvSpPr>
          <p:nvPr/>
        </p:nvSpPr>
        <p:spPr bwMode="auto">
          <a:xfrm flipH="1">
            <a:off x="3890963" y="3219450"/>
            <a:ext cx="74612" cy="1384300"/>
          </a:xfrm>
          <a:prstGeom prst="line">
            <a:avLst/>
          </a:prstGeom>
          <a:noFill/>
          <a:ln w="255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8" name="Line 5"/>
          <p:cNvSpPr>
            <a:spLocks noChangeShapeType="1"/>
          </p:cNvSpPr>
          <p:nvPr/>
        </p:nvSpPr>
        <p:spPr bwMode="auto">
          <a:xfrm flipH="1">
            <a:off x="5518152" y="3136900"/>
            <a:ext cx="200025" cy="1631950"/>
          </a:xfrm>
          <a:prstGeom prst="line">
            <a:avLst/>
          </a:prstGeom>
          <a:noFill/>
          <a:ln w="255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 name="Line 6"/>
          <p:cNvSpPr>
            <a:spLocks noChangeShapeType="1"/>
          </p:cNvSpPr>
          <p:nvPr/>
        </p:nvSpPr>
        <p:spPr bwMode="auto">
          <a:xfrm flipH="1">
            <a:off x="4937127" y="3251202"/>
            <a:ext cx="201613" cy="1497013"/>
          </a:xfrm>
          <a:prstGeom prst="line">
            <a:avLst/>
          </a:prstGeom>
          <a:noFill/>
          <a:ln w="255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0" name="Line 7"/>
          <p:cNvSpPr>
            <a:spLocks noChangeShapeType="1"/>
          </p:cNvSpPr>
          <p:nvPr/>
        </p:nvSpPr>
        <p:spPr bwMode="auto">
          <a:xfrm>
            <a:off x="4545013" y="3089277"/>
            <a:ext cx="171450" cy="2233613"/>
          </a:xfrm>
          <a:prstGeom prst="line">
            <a:avLst/>
          </a:prstGeom>
          <a:noFill/>
          <a:ln w="255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 name="Line 8"/>
          <p:cNvSpPr>
            <a:spLocks noChangeShapeType="1"/>
          </p:cNvSpPr>
          <p:nvPr/>
        </p:nvSpPr>
        <p:spPr bwMode="auto">
          <a:xfrm flipH="1">
            <a:off x="5597527" y="3125788"/>
            <a:ext cx="822325" cy="2114550"/>
          </a:xfrm>
          <a:prstGeom prst="line">
            <a:avLst/>
          </a:prstGeom>
          <a:noFill/>
          <a:ln w="255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2" name="Line 9"/>
          <p:cNvSpPr>
            <a:spLocks noChangeShapeType="1"/>
          </p:cNvSpPr>
          <p:nvPr/>
        </p:nvSpPr>
        <p:spPr bwMode="auto">
          <a:xfrm>
            <a:off x="5978525" y="2679702"/>
            <a:ext cx="292100" cy="2589213"/>
          </a:xfrm>
          <a:prstGeom prst="line">
            <a:avLst/>
          </a:prstGeom>
          <a:noFill/>
          <a:ln w="255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3" name="Line 10"/>
          <p:cNvSpPr>
            <a:spLocks noChangeShapeType="1"/>
          </p:cNvSpPr>
          <p:nvPr/>
        </p:nvSpPr>
        <p:spPr bwMode="auto">
          <a:xfrm flipH="1">
            <a:off x="6878638" y="3084515"/>
            <a:ext cx="93662" cy="1673225"/>
          </a:xfrm>
          <a:prstGeom prst="line">
            <a:avLst/>
          </a:prstGeom>
          <a:noFill/>
          <a:ln w="255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4" name="Rectangle 11"/>
          <p:cNvSpPr>
            <a:spLocks noChangeArrowheads="1"/>
          </p:cNvSpPr>
          <p:nvPr/>
        </p:nvSpPr>
        <p:spPr bwMode="auto">
          <a:xfrm>
            <a:off x="1563690" y="1942819"/>
            <a:ext cx="6702425" cy="3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ctr" eaLnBrk="1" hangingPunct="1">
              <a:lnSpc>
                <a:spcPct val="87000"/>
              </a:lnSpc>
              <a:buClrTx/>
              <a:buFontTx/>
              <a:buNone/>
            </a:pPr>
            <a:r>
              <a:rPr lang="en-US" altLang="en-US" sz="1800" b="0" dirty="0">
                <a:solidFill>
                  <a:schemeClr val="tx1"/>
                </a:solidFill>
                <a:latin typeface="+mj-lt"/>
              </a:rPr>
              <a:t>Use visual modeling to capture business objects and logic</a:t>
            </a:r>
          </a:p>
        </p:txBody>
      </p:sp>
      <p:sp>
        <p:nvSpPr>
          <p:cNvPr id="8205" name="Rectangle 12"/>
          <p:cNvSpPr>
            <a:spLocks noChangeArrowheads="1"/>
          </p:cNvSpPr>
          <p:nvPr/>
        </p:nvSpPr>
        <p:spPr bwMode="auto">
          <a:xfrm>
            <a:off x="1487490" y="5792788"/>
            <a:ext cx="6854825" cy="3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ctr" eaLnBrk="1" hangingPunct="1">
              <a:lnSpc>
                <a:spcPct val="87000"/>
              </a:lnSpc>
              <a:buClrTx/>
              <a:buFontTx/>
              <a:buNone/>
            </a:pPr>
            <a:r>
              <a:rPr lang="en-US" altLang="en-US" sz="1800" b="0">
                <a:solidFill>
                  <a:schemeClr val="tx1"/>
                </a:solidFill>
                <a:latin typeface="+mj-lt"/>
              </a:rPr>
              <a:t>Use visual modeling to analyze and design your application</a:t>
            </a:r>
          </a:p>
        </p:txBody>
      </p:sp>
      <p:sp>
        <p:nvSpPr>
          <p:cNvPr id="2" name="Title 1"/>
          <p:cNvSpPr>
            <a:spLocks noGrp="1"/>
          </p:cNvSpPr>
          <p:nvPr>
            <p:ph type="title"/>
          </p:nvPr>
        </p:nvSpPr>
        <p:spPr/>
        <p:txBody>
          <a:bodyPr>
            <a:normAutofit fontScale="90000"/>
          </a:bodyPr>
          <a:lstStyle/>
          <a:p>
            <a:r>
              <a:rPr lang="en-US" dirty="0" smtClean="0"/>
              <a:t>Visual Modeling</a:t>
            </a:r>
            <a:br>
              <a:rPr lang="en-US" dirty="0" smtClean="0"/>
            </a:br>
            <a:r>
              <a:rPr lang="en-US" dirty="0" smtClean="0"/>
              <a:t>is a Communication Tool</a:t>
            </a:r>
            <a:endParaRPr lang="en-US" dirty="0"/>
          </a:p>
        </p:txBody>
      </p:sp>
      <p:sp>
        <p:nvSpPr>
          <p:cNvPr id="16" name="Footer Placeholder 3"/>
          <p:cNvSpPr>
            <a:spLocks noGrp="1"/>
          </p:cNvSpPr>
          <p:nvPr>
            <p:ph type="ftr" sz="quarter" idx="11"/>
          </p:nvPr>
        </p:nvSpPr>
        <p:spPr/>
        <p:txBody>
          <a:bodyPr/>
          <a:lstStyle/>
          <a:p>
            <a:r>
              <a:rPr lang="en-US" dirty="0" smtClean="0"/>
              <a:t>Copyright © 1997 by Rational Software Corporation</a:t>
            </a:r>
          </a:p>
          <a:p>
            <a:endParaRPr 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EA3C017B-3EE4-4D66-9345-F3F1757452E0}" type="slidenum">
              <a:rPr lang="en-CA" altLang="en-US" sz="1400">
                <a:solidFill>
                  <a:srgbClr val="000000"/>
                </a:solidFill>
              </a:rPr>
              <a:pPr algn="r" eaLnBrk="1" hangingPunct="1">
                <a:buClrTx/>
                <a:buFontTx/>
                <a:buNone/>
              </a:pPr>
              <a:t>7</a:t>
            </a:fld>
            <a:endParaRPr lang="en-CA" altLang="en-US" sz="1400">
              <a:solidFill>
                <a:srgbClr val="000000"/>
              </a:solidFill>
            </a:endParaRPr>
          </a:p>
        </p:txBody>
      </p:sp>
      <p:sp>
        <p:nvSpPr>
          <p:cNvPr id="9221" name="Rectangle 4"/>
          <p:cNvSpPr>
            <a:spLocks noChangeArrowheads="1"/>
          </p:cNvSpPr>
          <p:nvPr/>
        </p:nvSpPr>
        <p:spPr bwMode="auto">
          <a:xfrm>
            <a:off x="1784350" y="5075240"/>
            <a:ext cx="2032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nvGrpSpPr>
          <p:cNvPr id="9223" name="Group 6"/>
          <p:cNvGrpSpPr>
            <a:grpSpLocks/>
          </p:cNvGrpSpPr>
          <p:nvPr/>
        </p:nvGrpSpPr>
        <p:grpSpPr bwMode="auto">
          <a:xfrm>
            <a:off x="1725611" y="2027557"/>
            <a:ext cx="6488112" cy="3573463"/>
            <a:chOff x="1211" y="1212"/>
            <a:chExt cx="4087" cy="2251"/>
          </a:xfrm>
        </p:grpSpPr>
        <p:pic>
          <p:nvPicPr>
            <p:cNvPr id="922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1" y="1212"/>
              <a:ext cx="4087" cy="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225" name="Line 8"/>
            <p:cNvSpPr>
              <a:spLocks noChangeShapeType="1"/>
            </p:cNvSpPr>
            <p:nvPr/>
          </p:nvSpPr>
          <p:spPr bwMode="auto">
            <a:xfrm>
              <a:off x="2121" y="2371"/>
              <a:ext cx="19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9"/>
            <p:cNvSpPr>
              <a:spLocks noChangeShapeType="1"/>
            </p:cNvSpPr>
            <p:nvPr/>
          </p:nvSpPr>
          <p:spPr bwMode="auto">
            <a:xfrm>
              <a:off x="2129" y="2400"/>
              <a:ext cx="19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10"/>
            <p:cNvSpPr>
              <a:spLocks noChangeShapeType="1"/>
            </p:cNvSpPr>
            <p:nvPr/>
          </p:nvSpPr>
          <p:spPr bwMode="auto">
            <a:xfrm>
              <a:off x="2214" y="2679"/>
              <a:ext cx="189"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11"/>
            <p:cNvSpPr>
              <a:spLocks noChangeShapeType="1"/>
            </p:cNvSpPr>
            <p:nvPr/>
          </p:nvSpPr>
          <p:spPr bwMode="auto">
            <a:xfrm>
              <a:off x="2214" y="2708"/>
              <a:ext cx="19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12"/>
            <p:cNvSpPr>
              <a:spLocks noChangeShapeType="1"/>
            </p:cNvSpPr>
            <p:nvPr/>
          </p:nvSpPr>
          <p:spPr bwMode="auto">
            <a:xfrm>
              <a:off x="2594" y="2525"/>
              <a:ext cx="188"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30" name="Line 13"/>
            <p:cNvSpPr>
              <a:spLocks noChangeShapeType="1"/>
            </p:cNvSpPr>
            <p:nvPr/>
          </p:nvSpPr>
          <p:spPr bwMode="auto">
            <a:xfrm>
              <a:off x="2594" y="2554"/>
              <a:ext cx="19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31" name="Line 14"/>
            <p:cNvSpPr>
              <a:spLocks noChangeShapeType="1"/>
            </p:cNvSpPr>
            <p:nvPr/>
          </p:nvSpPr>
          <p:spPr bwMode="auto">
            <a:xfrm>
              <a:off x="2702" y="1536"/>
              <a:ext cx="188"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32" name="Line 15"/>
            <p:cNvSpPr>
              <a:spLocks noChangeShapeType="1"/>
            </p:cNvSpPr>
            <p:nvPr/>
          </p:nvSpPr>
          <p:spPr bwMode="auto">
            <a:xfrm>
              <a:off x="2702" y="1565"/>
              <a:ext cx="19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33" name="Line 16"/>
            <p:cNvSpPr>
              <a:spLocks noChangeShapeType="1"/>
            </p:cNvSpPr>
            <p:nvPr/>
          </p:nvSpPr>
          <p:spPr bwMode="auto">
            <a:xfrm>
              <a:off x="3130" y="1549"/>
              <a:ext cx="188"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34" name="Line 17"/>
            <p:cNvSpPr>
              <a:spLocks noChangeShapeType="1"/>
            </p:cNvSpPr>
            <p:nvPr/>
          </p:nvSpPr>
          <p:spPr bwMode="auto">
            <a:xfrm>
              <a:off x="3130" y="1578"/>
              <a:ext cx="19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35" name="Line 18"/>
            <p:cNvSpPr>
              <a:spLocks noChangeShapeType="1"/>
            </p:cNvSpPr>
            <p:nvPr/>
          </p:nvSpPr>
          <p:spPr bwMode="auto">
            <a:xfrm>
              <a:off x="2791" y="1819"/>
              <a:ext cx="189"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36" name="Line 19"/>
            <p:cNvSpPr>
              <a:spLocks noChangeShapeType="1"/>
            </p:cNvSpPr>
            <p:nvPr/>
          </p:nvSpPr>
          <p:spPr bwMode="auto">
            <a:xfrm>
              <a:off x="2791" y="1848"/>
              <a:ext cx="19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37" name="Line 20"/>
            <p:cNvSpPr>
              <a:spLocks noChangeShapeType="1"/>
            </p:cNvSpPr>
            <p:nvPr/>
          </p:nvSpPr>
          <p:spPr bwMode="auto">
            <a:xfrm>
              <a:off x="3160" y="1810"/>
              <a:ext cx="188"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38" name="Line 21"/>
            <p:cNvSpPr>
              <a:spLocks noChangeShapeType="1"/>
            </p:cNvSpPr>
            <p:nvPr/>
          </p:nvSpPr>
          <p:spPr bwMode="auto">
            <a:xfrm>
              <a:off x="3160" y="1839"/>
              <a:ext cx="195"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39" name="Line 22"/>
            <p:cNvSpPr>
              <a:spLocks noChangeShapeType="1"/>
            </p:cNvSpPr>
            <p:nvPr/>
          </p:nvSpPr>
          <p:spPr bwMode="auto">
            <a:xfrm>
              <a:off x="3785" y="2288"/>
              <a:ext cx="188"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40" name="Line 23"/>
            <p:cNvSpPr>
              <a:spLocks noChangeShapeType="1"/>
            </p:cNvSpPr>
            <p:nvPr/>
          </p:nvSpPr>
          <p:spPr bwMode="auto">
            <a:xfrm>
              <a:off x="3785" y="2317"/>
              <a:ext cx="19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24"/>
            <p:cNvSpPr>
              <a:spLocks noChangeShapeType="1"/>
            </p:cNvSpPr>
            <p:nvPr/>
          </p:nvSpPr>
          <p:spPr bwMode="auto">
            <a:xfrm>
              <a:off x="4093" y="2085"/>
              <a:ext cx="189"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42" name="Line 25"/>
            <p:cNvSpPr>
              <a:spLocks noChangeShapeType="1"/>
            </p:cNvSpPr>
            <p:nvPr/>
          </p:nvSpPr>
          <p:spPr bwMode="auto">
            <a:xfrm>
              <a:off x="4093" y="2114"/>
              <a:ext cx="19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43" name="Line 26"/>
            <p:cNvSpPr>
              <a:spLocks noChangeShapeType="1"/>
            </p:cNvSpPr>
            <p:nvPr/>
          </p:nvSpPr>
          <p:spPr bwMode="auto">
            <a:xfrm>
              <a:off x="4079" y="2567"/>
              <a:ext cx="188"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44" name="Line 27"/>
            <p:cNvSpPr>
              <a:spLocks noChangeShapeType="1"/>
            </p:cNvSpPr>
            <p:nvPr/>
          </p:nvSpPr>
          <p:spPr bwMode="auto">
            <a:xfrm>
              <a:off x="4079" y="2596"/>
              <a:ext cx="19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45" name="Line 28"/>
            <p:cNvSpPr>
              <a:spLocks noChangeShapeType="1"/>
            </p:cNvSpPr>
            <p:nvPr/>
          </p:nvSpPr>
          <p:spPr bwMode="auto">
            <a:xfrm>
              <a:off x="4335" y="2292"/>
              <a:ext cx="189"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246" name="Line 29"/>
            <p:cNvSpPr>
              <a:spLocks noChangeShapeType="1"/>
            </p:cNvSpPr>
            <p:nvPr/>
          </p:nvSpPr>
          <p:spPr bwMode="auto">
            <a:xfrm>
              <a:off x="4335" y="2322"/>
              <a:ext cx="19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
        <p:nvSpPr>
          <p:cNvPr id="2" name="Title 1"/>
          <p:cNvSpPr>
            <a:spLocks noGrp="1"/>
          </p:cNvSpPr>
          <p:nvPr>
            <p:ph type="title"/>
          </p:nvPr>
        </p:nvSpPr>
        <p:spPr/>
        <p:txBody>
          <a:bodyPr>
            <a:normAutofit fontScale="90000"/>
          </a:bodyPr>
          <a:lstStyle/>
          <a:p>
            <a:r>
              <a:rPr lang="en-US" dirty="0" smtClean="0"/>
              <a:t>Visual Modeling</a:t>
            </a:r>
            <a:br>
              <a:rPr lang="en-US" dirty="0" smtClean="0"/>
            </a:br>
            <a:r>
              <a:rPr lang="en-US" dirty="0" smtClean="0"/>
              <a:t>Manages Complexity </a:t>
            </a:r>
            <a:endParaRPr lang="en-US" dirty="0"/>
          </a:p>
        </p:txBody>
      </p:sp>
      <p:sp>
        <p:nvSpPr>
          <p:cNvPr id="31" name="Footer Placeholder 3"/>
          <p:cNvSpPr>
            <a:spLocks noGrp="1"/>
          </p:cNvSpPr>
          <p:nvPr>
            <p:ph type="ftr" sz="quarter" idx="11"/>
          </p:nvPr>
        </p:nvSpPr>
        <p:spPr/>
        <p:txBody>
          <a:bodyPr/>
          <a:lstStyle/>
          <a:p>
            <a:r>
              <a:rPr lang="en-US" smtClean="0"/>
              <a:t>Copyright © 1997 by Rational Software Corporation</a:t>
            </a:r>
          </a:p>
          <a:p>
            <a:endParaRPr 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6781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r" eaLnBrk="1" hangingPunct="1">
              <a:buClrTx/>
              <a:buFontTx/>
              <a:buNone/>
            </a:pPr>
            <a:fld id="{7D104D8B-0136-4D4A-88B9-8A6D68E345B3}" type="slidenum">
              <a:rPr lang="en-CA" altLang="en-US" sz="1400">
                <a:solidFill>
                  <a:srgbClr val="000000"/>
                </a:solidFill>
              </a:rPr>
              <a:pPr algn="r" eaLnBrk="1" hangingPunct="1">
                <a:buClrTx/>
                <a:buFontTx/>
                <a:buNone/>
              </a:pPr>
              <a:t>8</a:t>
            </a:fld>
            <a:endParaRPr lang="en-CA" altLang="en-US" sz="1400">
              <a:solidFill>
                <a:srgbClr val="000000"/>
              </a:solidFill>
            </a:endParaRPr>
          </a:p>
        </p:txBody>
      </p:sp>
      <p:pic>
        <p:nvPicPr>
          <p:cNvPr id="1024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6102" y="2360615"/>
            <a:ext cx="2644775"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0245" name="Group 4"/>
          <p:cNvGrpSpPr>
            <a:grpSpLocks/>
          </p:cNvGrpSpPr>
          <p:nvPr/>
        </p:nvGrpSpPr>
        <p:grpSpPr bwMode="auto">
          <a:xfrm>
            <a:off x="5749927" y="3133727"/>
            <a:ext cx="2257425" cy="1641475"/>
            <a:chOff x="3622" y="1974"/>
            <a:chExt cx="1422" cy="1034"/>
          </a:xfrm>
        </p:grpSpPr>
        <p:sp>
          <p:nvSpPr>
            <p:cNvPr id="10291" name="Freeform 5"/>
            <p:cNvSpPr>
              <a:spLocks noChangeArrowheads="1"/>
            </p:cNvSpPr>
            <p:nvPr/>
          </p:nvSpPr>
          <p:spPr bwMode="auto">
            <a:xfrm>
              <a:off x="3858" y="2707"/>
              <a:ext cx="358" cy="301"/>
            </a:xfrm>
            <a:custGeom>
              <a:avLst/>
              <a:gdLst>
                <a:gd name="T0" fmla="*/ 0 w 359"/>
                <a:gd name="T1" fmla="*/ 0 h 302"/>
                <a:gd name="T2" fmla="*/ 356 w 359"/>
                <a:gd name="T3" fmla="*/ 0 h 302"/>
                <a:gd name="T4" fmla="*/ 356 w 359"/>
                <a:gd name="T5" fmla="*/ 299 h 302"/>
                <a:gd name="T6" fmla="*/ 343 w 359"/>
                <a:gd name="T7" fmla="*/ 299 h 302"/>
                <a:gd name="T8" fmla="*/ 343 w 359"/>
                <a:gd name="T9" fmla="*/ 287 h 302"/>
                <a:gd name="T10" fmla="*/ 250 w 359"/>
                <a:gd name="T11" fmla="*/ 287 h 302"/>
                <a:gd name="T12" fmla="*/ 250 w 359"/>
                <a:gd name="T13" fmla="*/ 299 h 302"/>
                <a:gd name="T14" fmla="*/ 222 w 359"/>
                <a:gd name="T15" fmla="*/ 299 h 302"/>
                <a:gd name="T16" fmla="*/ 222 w 359"/>
                <a:gd name="T17" fmla="*/ 287 h 302"/>
                <a:gd name="T18" fmla="*/ 132 w 359"/>
                <a:gd name="T19" fmla="*/ 287 h 302"/>
                <a:gd name="T20" fmla="*/ 132 w 359"/>
                <a:gd name="T21" fmla="*/ 299 h 302"/>
                <a:gd name="T22" fmla="*/ 105 w 359"/>
                <a:gd name="T23" fmla="*/ 299 h 302"/>
                <a:gd name="T24" fmla="*/ 105 w 359"/>
                <a:gd name="T25" fmla="*/ 287 h 302"/>
                <a:gd name="T26" fmla="*/ 14 w 359"/>
                <a:gd name="T27" fmla="*/ 287 h 302"/>
                <a:gd name="T28" fmla="*/ 14 w 359"/>
                <a:gd name="T29" fmla="*/ 299 h 302"/>
                <a:gd name="T30" fmla="*/ 0 w 359"/>
                <a:gd name="T31" fmla="*/ 299 h 302"/>
                <a:gd name="T32" fmla="*/ 0 w 359"/>
                <a:gd name="T33" fmla="*/ 0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9"/>
                <a:gd name="T52" fmla="*/ 0 h 302"/>
                <a:gd name="T53" fmla="*/ 359 w 359"/>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9" h="302">
                  <a:moveTo>
                    <a:pt x="0" y="0"/>
                  </a:moveTo>
                  <a:lnTo>
                    <a:pt x="358" y="0"/>
                  </a:lnTo>
                  <a:lnTo>
                    <a:pt x="358" y="301"/>
                  </a:lnTo>
                  <a:lnTo>
                    <a:pt x="345" y="301"/>
                  </a:lnTo>
                  <a:lnTo>
                    <a:pt x="345" y="289"/>
                  </a:lnTo>
                  <a:lnTo>
                    <a:pt x="252" y="289"/>
                  </a:lnTo>
                  <a:lnTo>
                    <a:pt x="252" y="301"/>
                  </a:lnTo>
                  <a:lnTo>
                    <a:pt x="224" y="301"/>
                  </a:lnTo>
                  <a:lnTo>
                    <a:pt x="224" y="289"/>
                  </a:lnTo>
                  <a:lnTo>
                    <a:pt x="132" y="289"/>
                  </a:lnTo>
                  <a:lnTo>
                    <a:pt x="132" y="301"/>
                  </a:lnTo>
                  <a:lnTo>
                    <a:pt x="105" y="301"/>
                  </a:lnTo>
                  <a:lnTo>
                    <a:pt x="105" y="289"/>
                  </a:lnTo>
                  <a:lnTo>
                    <a:pt x="14" y="289"/>
                  </a:lnTo>
                  <a:lnTo>
                    <a:pt x="14" y="301"/>
                  </a:lnTo>
                  <a:lnTo>
                    <a:pt x="0" y="301"/>
                  </a:lnTo>
                  <a:lnTo>
                    <a:pt x="0" y="0"/>
                  </a:lnTo>
                </a:path>
              </a:pathLst>
            </a:custGeom>
            <a:solidFill>
              <a:srgbClr val="CECECE"/>
            </a:solidFill>
            <a:ln w="12600">
              <a:solidFill>
                <a:srgbClr val="000000"/>
              </a:solidFill>
              <a:round/>
              <a:headEnd/>
              <a:tailEnd/>
            </a:ln>
          </p:spPr>
          <p:txBody>
            <a:bodyPr wrap="none" anchor="ctr"/>
            <a:lstStyle/>
            <a:p>
              <a:endParaRPr lang="en-US"/>
            </a:p>
          </p:txBody>
        </p:sp>
        <p:sp>
          <p:nvSpPr>
            <p:cNvPr id="10292" name="Line 6"/>
            <p:cNvSpPr>
              <a:spLocks noChangeShapeType="1"/>
            </p:cNvSpPr>
            <p:nvPr/>
          </p:nvSpPr>
          <p:spPr bwMode="auto">
            <a:xfrm>
              <a:off x="3865" y="2724"/>
              <a:ext cx="347"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3" name="Line 7"/>
            <p:cNvSpPr>
              <a:spLocks noChangeShapeType="1"/>
            </p:cNvSpPr>
            <p:nvPr/>
          </p:nvSpPr>
          <p:spPr bwMode="auto">
            <a:xfrm>
              <a:off x="4103" y="2753"/>
              <a:ext cx="109"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4" name="Line 8"/>
            <p:cNvSpPr>
              <a:spLocks noChangeShapeType="1"/>
            </p:cNvSpPr>
            <p:nvPr/>
          </p:nvSpPr>
          <p:spPr bwMode="auto">
            <a:xfrm>
              <a:off x="3865" y="2880"/>
              <a:ext cx="10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5" name="Line 9"/>
            <p:cNvSpPr>
              <a:spLocks noChangeShapeType="1"/>
            </p:cNvSpPr>
            <p:nvPr/>
          </p:nvSpPr>
          <p:spPr bwMode="auto">
            <a:xfrm>
              <a:off x="3865" y="2945"/>
              <a:ext cx="347"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6" name="Line 10"/>
            <p:cNvSpPr>
              <a:spLocks noChangeShapeType="1"/>
            </p:cNvSpPr>
            <p:nvPr/>
          </p:nvSpPr>
          <p:spPr bwMode="auto">
            <a:xfrm>
              <a:off x="3865" y="2985"/>
              <a:ext cx="347"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7" name="Line 11"/>
            <p:cNvSpPr>
              <a:spLocks noChangeShapeType="1"/>
            </p:cNvSpPr>
            <p:nvPr/>
          </p:nvSpPr>
          <p:spPr bwMode="auto">
            <a:xfrm>
              <a:off x="3880" y="2731"/>
              <a:ext cx="0" cy="14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8" name="Line 12"/>
            <p:cNvSpPr>
              <a:spLocks noChangeShapeType="1"/>
            </p:cNvSpPr>
            <p:nvPr/>
          </p:nvSpPr>
          <p:spPr bwMode="auto">
            <a:xfrm>
              <a:off x="3914" y="2731"/>
              <a:ext cx="0" cy="14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9" name="Rectangle 13"/>
            <p:cNvSpPr>
              <a:spLocks noChangeArrowheads="1"/>
            </p:cNvSpPr>
            <p:nvPr/>
          </p:nvSpPr>
          <p:spPr bwMode="auto">
            <a:xfrm>
              <a:off x="4016" y="2853"/>
              <a:ext cx="42" cy="28"/>
            </a:xfrm>
            <a:prstGeom prst="rect">
              <a:avLst/>
            </a:pr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300" name="Line 14"/>
            <p:cNvSpPr>
              <a:spLocks noChangeShapeType="1"/>
            </p:cNvSpPr>
            <p:nvPr/>
          </p:nvSpPr>
          <p:spPr bwMode="auto">
            <a:xfrm flipV="1">
              <a:off x="4846" y="2441"/>
              <a:ext cx="0" cy="137"/>
            </a:xfrm>
            <a:prstGeom prst="line">
              <a:avLst/>
            </a:prstGeom>
            <a:noFill/>
            <a:ln w="285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01" name="AutoShape 15"/>
            <p:cNvSpPr>
              <a:spLocks noChangeArrowheads="1"/>
            </p:cNvSpPr>
            <p:nvPr/>
          </p:nvSpPr>
          <p:spPr bwMode="auto">
            <a:xfrm>
              <a:off x="3666" y="1974"/>
              <a:ext cx="294" cy="244"/>
            </a:xfrm>
            <a:prstGeom prst="roundRect">
              <a:avLst>
                <a:gd name="adj" fmla="val 12458"/>
              </a:avLst>
            </a:prstGeom>
            <a:solidFill>
              <a:srgbClr val="FFFFFF"/>
            </a:solidFill>
            <a:ln w="12600">
              <a:solidFill>
                <a:srgbClr val="000000"/>
              </a:solidFill>
              <a:miter lim="800000"/>
              <a:headEnd/>
              <a:tailEnd/>
            </a:ln>
          </p:spPr>
          <p:txBody>
            <a:bodyPr wrap="none" anchor="ctr"/>
            <a:lstStyle/>
            <a:p>
              <a:endParaRPr lang="en-US" altLang="en-US"/>
            </a:p>
          </p:txBody>
        </p:sp>
        <p:sp>
          <p:nvSpPr>
            <p:cNvPr id="10302" name="AutoShape 16"/>
            <p:cNvSpPr>
              <a:spLocks noChangeArrowheads="1"/>
            </p:cNvSpPr>
            <p:nvPr/>
          </p:nvSpPr>
          <p:spPr bwMode="auto">
            <a:xfrm>
              <a:off x="3700" y="2004"/>
              <a:ext cx="224" cy="184"/>
            </a:xfrm>
            <a:prstGeom prst="roundRect">
              <a:avLst>
                <a:gd name="adj" fmla="val 12458"/>
              </a:avLst>
            </a:prstGeom>
            <a:solidFill>
              <a:srgbClr val="FDE3BA"/>
            </a:solidFill>
            <a:ln w="12600">
              <a:solidFill>
                <a:srgbClr val="000000"/>
              </a:solidFill>
              <a:miter lim="800000"/>
              <a:headEnd/>
              <a:tailEnd/>
            </a:ln>
          </p:spPr>
          <p:txBody>
            <a:bodyPr wrap="none" anchor="ctr"/>
            <a:lstStyle/>
            <a:p>
              <a:endParaRPr lang="en-US" altLang="en-US"/>
            </a:p>
          </p:txBody>
        </p:sp>
        <p:sp>
          <p:nvSpPr>
            <p:cNvPr id="10303" name="Line 17"/>
            <p:cNvSpPr>
              <a:spLocks noChangeShapeType="1"/>
            </p:cNvSpPr>
            <p:nvPr/>
          </p:nvSpPr>
          <p:spPr bwMode="auto">
            <a:xfrm>
              <a:off x="3734" y="2231"/>
              <a:ext cx="0" cy="1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04" name="Line 18"/>
            <p:cNvSpPr>
              <a:spLocks noChangeShapeType="1"/>
            </p:cNvSpPr>
            <p:nvPr/>
          </p:nvSpPr>
          <p:spPr bwMode="auto">
            <a:xfrm>
              <a:off x="3896" y="2231"/>
              <a:ext cx="0" cy="1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05" name="Rectangle 19"/>
            <p:cNvSpPr>
              <a:spLocks noChangeArrowheads="1"/>
            </p:cNvSpPr>
            <p:nvPr/>
          </p:nvSpPr>
          <p:spPr bwMode="auto">
            <a:xfrm>
              <a:off x="3649" y="2255"/>
              <a:ext cx="328" cy="82"/>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0306" name="Line 20"/>
            <p:cNvSpPr>
              <a:spLocks noChangeShapeType="1"/>
            </p:cNvSpPr>
            <p:nvPr/>
          </p:nvSpPr>
          <p:spPr bwMode="auto">
            <a:xfrm>
              <a:off x="3666"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07" name="Line 21"/>
            <p:cNvSpPr>
              <a:spLocks noChangeShapeType="1"/>
            </p:cNvSpPr>
            <p:nvPr/>
          </p:nvSpPr>
          <p:spPr bwMode="auto">
            <a:xfrm>
              <a:off x="3673"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08" name="Line 22"/>
            <p:cNvSpPr>
              <a:spLocks noChangeShapeType="1"/>
            </p:cNvSpPr>
            <p:nvPr/>
          </p:nvSpPr>
          <p:spPr bwMode="auto">
            <a:xfrm>
              <a:off x="3682"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09" name="Line 23"/>
            <p:cNvSpPr>
              <a:spLocks noChangeShapeType="1"/>
            </p:cNvSpPr>
            <p:nvPr/>
          </p:nvSpPr>
          <p:spPr bwMode="auto">
            <a:xfrm>
              <a:off x="3691"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10" name="Line 24"/>
            <p:cNvSpPr>
              <a:spLocks noChangeShapeType="1"/>
            </p:cNvSpPr>
            <p:nvPr/>
          </p:nvSpPr>
          <p:spPr bwMode="auto">
            <a:xfrm>
              <a:off x="3699"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11" name="Line 25"/>
            <p:cNvSpPr>
              <a:spLocks noChangeShapeType="1"/>
            </p:cNvSpPr>
            <p:nvPr/>
          </p:nvSpPr>
          <p:spPr bwMode="auto">
            <a:xfrm>
              <a:off x="3708"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12" name="Line 26"/>
            <p:cNvSpPr>
              <a:spLocks noChangeShapeType="1"/>
            </p:cNvSpPr>
            <p:nvPr/>
          </p:nvSpPr>
          <p:spPr bwMode="auto">
            <a:xfrm>
              <a:off x="3716"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13" name="Line 27"/>
            <p:cNvSpPr>
              <a:spLocks noChangeShapeType="1"/>
            </p:cNvSpPr>
            <p:nvPr/>
          </p:nvSpPr>
          <p:spPr bwMode="auto">
            <a:xfrm>
              <a:off x="3725"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14" name="Line 28"/>
            <p:cNvSpPr>
              <a:spLocks noChangeShapeType="1"/>
            </p:cNvSpPr>
            <p:nvPr/>
          </p:nvSpPr>
          <p:spPr bwMode="auto">
            <a:xfrm>
              <a:off x="3734"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15" name="Line 29"/>
            <p:cNvSpPr>
              <a:spLocks noChangeShapeType="1"/>
            </p:cNvSpPr>
            <p:nvPr/>
          </p:nvSpPr>
          <p:spPr bwMode="auto">
            <a:xfrm>
              <a:off x="3742"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16" name="Line 30"/>
            <p:cNvSpPr>
              <a:spLocks noChangeShapeType="1"/>
            </p:cNvSpPr>
            <p:nvPr/>
          </p:nvSpPr>
          <p:spPr bwMode="auto">
            <a:xfrm>
              <a:off x="3750"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17" name="Line 31"/>
            <p:cNvSpPr>
              <a:spLocks noChangeShapeType="1"/>
            </p:cNvSpPr>
            <p:nvPr/>
          </p:nvSpPr>
          <p:spPr bwMode="auto">
            <a:xfrm>
              <a:off x="3760"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18" name="Line 32"/>
            <p:cNvSpPr>
              <a:spLocks noChangeShapeType="1"/>
            </p:cNvSpPr>
            <p:nvPr/>
          </p:nvSpPr>
          <p:spPr bwMode="auto">
            <a:xfrm>
              <a:off x="3768"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19" name="Line 33"/>
            <p:cNvSpPr>
              <a:spLocks noChangeShapeType="1"/>
            </p:cNvSpPr>
            <p:nvPr/>
          </p:nvSpPr>
          <p:spPr bwMode="auto">
            <a:xfrm>
              <a:off x="3776"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20" name="Line 34"/>
            <p:cNvSpPr>
              <a:spLocks noChangeShapeType="1"/>
            </p:cNvSpPr>
            <p:nvPr/>
          </p:nvSpPr>
          <p:spPr bwMode="auto">
            <a:xfrm>
              <a:off x="3786"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21" name="Line 35"/>
            <p:cNvSpPr>
              <a:spLocks noChangeShapeType="1"/>
            </p:cNvSpPr>
            <p:nvPr/>
          </p:nvSpPr>
          <p:spPr bwMode="auto">
            <a:xfrm>
              <a:off x="3794"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22" name="Line 36"/>
            <p:cNvSpPr>
              <a:spLocks noChangeShapeType="1"/>
            </p:cNvSpPr>
            <p:nvPr/>
          </p:nvSpPr>
          <p:spPr bwMode="auto">
            <a:xfrm>
              <a:off x="3802"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23" name="Line 37"/>
            <p:cNvSpPr>
              <a:spLocks noChangeShapeType="1"/>
            </p:cNvSpPr>
            <p:nvPr/>
          </p:nvSpPr>
          <p:spPr bwMode="auto">
            <a:xfrm>
              <a:off x="3812"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24" name="Line 38"/>
            <p:cNvSpPr>
              <a:spLocks noChangeShapeType="1"/>
            </p:cNvSpPr>
            <p:nvPr/>
          </p:nvSpPr>
          <p:spPr bwMode="auto">
            <a:xfrm>
              <a:off x="3819"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25" name="Rectangle 39"/>
            <p:cNvSpPr>
              <a:spLocks noChangeArrowheads="1"/>
            </p:cNvSpPr>
            <p:nvPr/>
          </p:nvSpPr>
          <p:spPr bwMode="auto">
            <a:xfrm>
              <a:off x="3896" y="2278"/>
              <a:ext cx="28" cy="9"/>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0326" name="Rectangle 40"/>
            <p:cNvSpPr>
              <a:spLocks noChangeArrowheads="1"/>
            </p:cNvSpPr>
            <p:nvPr/>
          </p:nvSpPr>
          <p:spPr bwMode="auto">
            <a:xfrm>
              <a:off x="3862" y="2281"/>
              <a:ext cx="98" cy="3"/>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0327" name="Rectangle 41"/>
            <p:cNvSpPr>
              <a:spLocks noChangeArrowheads="1"/>
            </p:cNvSpPr>
            <p:nvPr/>
          </p:nvSpPr>
          <p:spPr bwMode="auto">
            <a:xfrm>
              <a:off x="3896" y="2308"/>
              <a:ext cx="28" cy="8"/>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0328" name="Rectangle 42"/>
            <p:cNvSpPr>
              <a:spLocks noChangeArrowheads="1"/>
            </p:cNvSpPr>
            <p:nvPr/>
          </p:nvSpPr>
          <p:spPr bwMode="auto">
            <a:xfrm>
              <a:off x="3862" y="2311"/>
              <a:ext cx="98" cy="5"/>
            </a:xfrm>
            <a:prstGeom prst="rect">
              <a:avLst/>
            </a:prstGeom>
            <a:solidFill>
              <a:srgbClr val="FFFFFF"/>
            </a:solidFill>
            <a:ln w="12600">
              <a:solidFill>
                <a:srgbClr val="000000"/>
              </a:solidFill>
              <a:miter lim="800000"/>
              <a:headEnd/>
              <a:tailEnd/>
            </a:ln>
          </p:spPr>
          <p:txBody>
            <a:bodyPr wrap="none" anchor="ctr"/>
            <a:lstStyle/>
            <a:p>
              <a:endParaRPr lang="en-US" altLang="en-US"/>
            </a:p>
          </p:txBody>
        </p:sp>
        <p:sp>
          <p:nvSpPr>
            <p:cNvPr id="10329" name="Rectangle 43"/>
            <p:cNvSpPr>
              <a:spLocks noChangeArrowheads="1"/>
            </p:cNvSpPr>
            <p:nvPr/>
          </p:nvSpPr>
          <p:spPr bwMode="auto">
            <a:xfrm>
              <a:off x="3792" y="2207"/>
              <a:ext cx="44"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330" name="Rectangle 44"/>
            <p:cNvSpPr>
              <a:spLocks noChangeArrowheads="1"/>
            </p:cNvSpPr>
            <p:nvPr/>
          </p:nvSpPr>
          <p:spPr bwMode="auto">
            <a:xfrm>
              <a:off x="3750" y="2018"/>
              <a:ext cx="128" cy="122"/>
            </a:xfrm>
            <a:prstGeom prst="rect">
              <a:avLst/>
            </a:prstGeom>
            <a:solidFill>
              <a:srgbClr val="3333CC"/>
            </a:solidFill>
            <a:ln w="12600">
              <a:solidFill>
                <a:srgbClr val="000000"/>
              </a:solidFill>
              <a:miter lim="800000"/>
              <a:headEnd/>
              <a:tailEnd/>
            </a:ln>
          </p:spPr>
          <p:txBody>
            <a:bodyPr wrap="none" anchor="ctr"/>
            <a:lstStyle/>
            <a:p>
              <a:endParaRPr lang="en-US" altLang="en-US"/>
            </a:p>
          </p:txBody>
        </p:sp>
        <p:sp>
          <p:nvSpPr>
            <p:cNvPr id="10331" name="Rectangle 45"/>
            <p:cNvSpPr>
              <a:spLocks noChangeArrowheads="1"/>
            </p:cNvSpPr>
            <p:nvPr/>
          </p:nvSpPr>
          <p:spPr bwMode="auto">
            <a:xfrm>
              <a:off x="3747" y="2077"/>
              <a:ext cx="43"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332" name="Rectangle 46"/>
            <p:cNvSpPr>
              <a:spLocks noChangeArrowheads="1"/>
            </p:cNvSpPr>
            <p:nvPr/>
          </p:nvSpPr>
          <p:spPr bwMode="auto">
            <a:xfrm>
              <a:off x="3792" y="2082"/>
              <a:ext cx="130" cy="80"/>
            </a:xfrm>
            <a:prstGeom prst="rect">
              <a:avLst/>
            </a:prstGeom>
            <a:solidFill>
              <a:srgbClr val="0000FF"/>
            </a:solidFill>
            <a:ln w="12600">
              <a:solidFill>
                <a:srgbClr val="000000"/>
              </a:solidFill>
              <a:miter lim="800000"/>
              <a:headEnd/>
              <a:tailEnd/>
            </a:ln>
          </p:spPr>
          <p:txBody>
            <a:bodyPr wrap="none" anchor="ctr"/>
            <a:lstStyle/>
            <a:p>
              <a:endParaRPr lang="en-US" altLang="en-US"/>
            </a:p>
          </p:txBody>
        </p:sp>
        <p:sp>
          <p:nvSpPr>
            <p:cNvPr id="10333" name="Rectangle 47"/>
            <p:cNvSpPr>
              <a:spLocks noChangeArrowheads="1"/>
            </p:cNvSpPr>
            <p:nvPr/>
          </p:nvSpPr>
          <p:spPr bwMode="auto">
            <a:xfrm>
              <a:off x="3837" y="2120"/>
              <a:ext cx="43"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334" name="AutoShape 48"/>
            <p:cNvSpPr>
              <a:spLocks noChangeArrowheads="1"/>
            </p:cNvSpPr>
            <p:nvPr/>
          </p:nvSpPr>
          <p:spPr bwMode="auto">
            <a:xfrm>
              <a:off x="4179" y="1974"/>
              <a:ext cx="294" cy="244"/>
            </a:xfrm>
            <a:prstGeom prst="roundRect">
              <a:avLst>
                <a:gd name="adj" fmla="val 12458"/>
              </a:avLst>
            </a:prstGeom>
            <a:solidFill>
              <a:srgbClr val="0000FF"/>
            </a:solidFill>
            <a:ln w="12600">
              <a:solidFill>
                <a:srgbClr val="000000"/>
              </a:solidFill>
              <a:miter lim="800000"/>
              <a:headEnd/>
              <a:tailEnd/>
            </a:ln>
          </p:spPr>
          <p:txBody>
            <a:bodyPr wrap="none" anchor="ctr"/>
            <a:lstStyle/>
            <a:p>
              <a:endParaRPr lang="en-US" altLang="en-US"/>
            </a:p>
          </p:txBody>
        </p:sp>
        <p:sp>
          <p:nvSpPr>
            <p:cNvPr id="10335" name="AutoShape 49"/>
            <p:cNvSpPr>
              <a:spLocks noChangeArrowheads="1"/>
            </p:cNvSpPr>
            <p:nvPr/>
          </p:nvSpPr>
          <p:spPr bwMode="auto">
            <a:xfrm>
              <a:off x="4214" y="2004"/>
              <a:ext cx="224" cy="184"/>
            </a:xfrm>
            <a:prstGeom prst="roundRect">
              <a:avLst>
                <a:gd name="adj" fmla="val 12458"/>
              </a:avLst>
            </a:prstGeom>
            <a:solidFill>
              <a:srgbClr val="0000FF"/>
            </a:solidFill>
            <a:ln w="12600">
              <a:solidFill>
                <a:srgbClr val="000000"/>
              </a:solidFill>
              <a:miter lim="800000"/>
              <a:headEnd/>
              <a:tailEnd/>
            </a:ln>
          </p:spPr>
          <p:txBody>
            <a:bodyPr wrap="none" anchor="ctr"/>
            <a:lstStyle/>
            <a:p>
              <a:endParaRPr lang="en-US" altLang="en-US"/>
            </a:p>
          </p:txBody>
        </p:sp>
        <p:sp>
          <p:nvSpPr>
            <p:cNvPr id="10336" name="Line 50"/>
            <p:cNvSpPr>
              <a:spLocks noChangeShapeType="1"/>
            </p:cNvSpPr>
            <p:nvPr/>
          </p:nvSpPr>
          <p:spPr bwMode="auto">
            <a:xfrm>
              <a:off x="4246" y="2231"/>
              <a:ext cx="0" cy="1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37" name="Line 51"/>
            <p:cNvSpPr>
              <a:spLocks noChangeShapeType="1"/>
            </p:cNvSpPr>
            <p:nvPr/>
          </p:nvSpPr>
          <p:spPr bwMode="auto">
            <a:xfrm>
              <a:off x="4408" y="2231"/>
              <a:ext cx="0" cy="1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38" name="Rectangle 52"/>
            <p:cNvSpPr>
              <a:spLocks noChangeArrowheads="1"/>
            </p:cNvSpPr>
            <p:nvPr/>
          </p:nvSpPr>
          <p:spPr bwMode="auto">
            <a:xfrm>
              <a:off x="4162" y="2255"/>
              <a:ext cx="327" cy="82"/>
            </a:xfrm>
            <a:prstGeom prst="rect">
              <a:avLst/>
            </a:prstGeom>
            <a:solidFill>
              <a:srgbClr val="0000FF"/>
            </a:solidFill>
            <a:ln w="12600">
              <a:solidFill>
                <a:srgbClr val="000000"/>
              </a:solidFill>
              <a:miter lim="800000"/>
              <a:headEnd/>
              <a:tailEnd/>
            </a:ln>
          </p:spPr>
          <p:txBody>
            <a:bodyPr wrap="none" anchor="ctr"/>
            <a:lstStyle/>
            <a:p>
              <a:endParaRPr lang="en-US" altLang="en-US"/>
            </a:p>
          </p:txBody>
        </p:sp>
        <p:sp>
          <p:nvSpPr>
            <p:cNvPr id="10339" name="Line 53"/>
            <p:cNvSpPr>
              <a:spLocks noChangeShapeType="1"/>
            </p:cNvSpPr>
            <p:nvPr/>
          </p:nvSpPr>
          <p:spPr bwMode="auto">
            <a:xfrm>
              <a:off x="4178"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40" name="Line 54"/>
            <p:cNvSpPr>
              <a:spLocks noChangeShapeType="1"/>
            </p:cNvSpPr>
            <p:nvPr/>
          </p:nvSpPr>
          <p:spPr bwMode="auto">
            <a:xfrm>
              <a:off x="4187"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41" name="Line 55"/>
            <p:cNvSpPr>
              <a:spLocks noChangeShapeType="1"/>
            </p:cNvSpPr>
            <p:nvPr/>
          </p:nvSpPr>
          <p:spPr bwMode="auto">
            <a:xfrm>
              <a:off x="4195"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42" name="Line 56"/>
            <p:cNvSpPr>
              <a:spLocks noChangeShapeType="1"/>
            </p:cNvSpPr>
            <p:nvPr/>
          </p:nvSpPr>
          <p:spPr bwMode="auto">
            <a:xfrm>
              <a:off x="4204"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43" name="Line 57"/>
            <p:cNvSpPr>
              <a:spLocks noChangeShapeType="1"/>
            </p:cNvSpPr>
            <p:nvPr/>
          </p:nvSpPr>
          <p:spPr bwMode="auto">
            <a:xfrm>
              <a:off x="4213"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44" name="Line 58"/>
            <p:cNvSpPr>
              <a:spLocks noChangeShapeType="1"/>
            </p:cNvSpPr>
            <p:nvPr/>
          </p:nvSpPr>
          <p:spPr bwMode="auto">
            <a:xfrm>
              <a:off x="4221"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45" name="Line 59"/>
            <p:cNvSpPr>
              <a:spLocks noChangeShapeType="1"/>
            </p:cNvSpPr>
            <p:nvPr/>
          </p:nvSpPr>
          <p:spPr bwMode="auto">
            <a:xfrm>
              <a:off x="4230"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46" name="Line 60"/>
            <p:cNvSpPr>
              <a:spLocks noChangeShapeType="1"/>
            </p:cNvSpPr>
            <p:nvPr/>
          </p:nvSpPr>
          <p:spPr bwMode="auto">
            <a:xfrm>
              <a:off x="4238"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47" name="Line 61"/>
            <p:cNvSpPr>
              <a:spLocks noChangeShapeType="1"/>
            </p:cNvSpPr>
            <p:nvPr/>
          </p:nvSpPr>
          <p:spPr bwMode="auto">
            <a:xfrm>
              <a:off x="4246"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48" name="Line 62"/>
            <p:cNvSpPr>
              <a:spLocks noChangeShapeType="1"/>
            </p:cNvSpPr>
            <p:nvPr/>
          </p:nvSpPr>
          <p:spPr bwMode="auto">
            <a:xfrm>
              <a:off x="4256"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49" name="Line 63"/>
            <p:cNvSpPr>
              <a:spLocks noChangeShapeType="1"/>
            </p:cNvSpPr>
            <p:nvPr/>
          </p:nvSpPr>
          <p:spPr bwMode="auto">
            <a:xfrm>
              <a:off x="4264"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50" name="Line 64"/>
            <p:cNvSpPr>
              <a:spLocks noChangeShapeType="1"/>
            </p:cNvSpPr>
            <p:nvPr/>
          </p:nvSpPr>
          <p:spPr bwMode="auto">
            <a:xfrm>
              <a:off x="4273"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51" name="Line 65"/>
            <p:cNvSpPr>
              <a:spLocks noChangeShapeType="1"/>
            </p:cNvSpPr>
            <p:nvPr/>
          </p:nvSpPr>
          <p:spPr bwMode="auto">
            <a:xfrm>
              <a:off x="4282"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52" name="Line 66"/>
            <p:cNvSpPr>
              <a:spLocks noChangeShapeType="1"/>
            </p:cNvSpPr>
            <p:nvPr/>
          </p:nvSpPr>
          <p:spPr bwMode="auto">
            <a:xfrm>
              <a:off x="4290"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53" name="Line 67"/>
            <p:cNvSpPr>
              <a:spLocks noChangeShapeType="1"/>
            </p:cNvSpPr>
            <p:nvPr/>
          </p:nvSpPr>
          <p:spPr bwMode="auto">
            <a:xfrm>
              <a:off x="4299"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54" name="Line 68"/>
            <p:cNvSpPr>
              <a:spLocks noChangeShapeType="1"/>
            </p:cNvSpPr>
            <p:nvPr/>
          </p:nvSpPr>
          <p:spPr bwMode="auto">
            <a:xfrm>
              <a:off x="4308"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55" name="Line 69"/>
            <p:cNvSpPr>
              <a:spLocks noChangeShapeType="1"/>
            </p:cNvSpPr>
            <p:nvPr/>
          </p:nvSpPr>
          <p:spPr bwMode="auto">
            <a:xfrm>
              <a:off x="4315"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56" name="Line 70"/>
            <p:cNvSpPr>
              <a:spLocks noChangeShapeType="1"/>
            </p:cNvSpPr>
            <p:nvPr/>
          </p:nvSpPr>
          <p:spPr bwMode="auto">
            <a:xfrm>
              <a:off x="4324"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57" name="Line 71"/>
            <p:cNvSpPr>
              <a:spLocks noChangeShapeType="1"/>
            </p:cNvSpPr>
            <p:nvPr/>
          </p:nvSpPr>
          <p:spPr bwMode="auto">
            <a:xfrm>
              <a:off x="4333" y="2305"/>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58" name="Rectangle 72"/>
            <p:cNvSpPr>
              <a:spLocks noChangeArrowheads="1"/>
            </p:cNvSpPr>
            <p:nvPr/>
          </p:nvSpPr>
          <p:spPr bwMode="auto">
            <a:xfrm>
              <a:off x="4409" y="2278"/>
              <a:ext cx="29" cy="9"/>
            </a:xfrm>
            <a:prstGeom prst="rect">
              <a:avLst/>
            </a:prstGeom>
            <a:solidFill>
              <a:srgbClr val="0000FF"/>
            </a:solidFill>
            <a:ln w="12600">
              <a:solidFill>
                <a:srgbClr val="000000"/>
              </a:solidFill>
              <a:miter lim="800000"/>
              <a:headEnd/>
              <a:tailEnd/>
            </a:ln>
          </p:spPr>
          <p:txBody>
            <a:bodyPr wrap="none" anchor="ctr"/>
            <a:lstStyle/>
            <a:p>
              <a:endParaRPr lang="en-US" altLang="en-US"/>
            </a:p>
          </p:txBody>
        </p:sp>
        <p:sp>
          <p:nvSpPr>
            <p:cNvPr id="10359" name="Rectangle 73"/>
            <p:cNvSpPr>
              <a:spLocks noChangeArrowheads="1"/>
            </p:cNvSpPr>
            <p:nvPr/>
          </p:nvSpPr>
          <p:spPr bwMode="auto">
            <a:xfrm>
              <a:off x="4375" y="2281"/>
              <a:ext cx="98" cy="3"/>
            </a:xfrm>
            <a:prstGeom prst="rect">
              <a:avLst/>
            </a:prstGeom>
            <a:solidFill>
              <a:srgbClr val="0000FF"/>
            </a:solidFill>
            <a:ln w="12600">
              <a:solidFill>
                <a:srgbClr val="000000"/>
              </a:solidFill>
              <a:miter lim="800000"/>
              <a:headEnd/>
              <a:tailEnd/>
            </a:ln>
          </p:spPr>
          <p:txBody>
            <a:bodyPr wrap="none" anchor="ctr"/>
            <a:lstStyle/>
            <a:p>
              <a:endParaRPr lang="en-US" altLang="en-US"/>
            </a:p>
          </p:txBody>
        </p:sp>
        <p:sp>
          <p:nvSpPr>
            <p:cNvPr id="10360" name="Rectangle 74"/>
            <p:cNvSpPr>
              <a:spLocks noChangeArrowheads="1"/>
            </p:cNvSpPr>
            <p:nvPr/>
          </p:nvSpPr>
          <p:spPr bwMode="auto">
            <a:xfrm>
              <a:off x="4409" y="2308"/>
              <a:ext cx="29" cy="8"/>
            </a:xfrm>
            <a:prstGeom prst="rect">
              <a:avLst/>
            </a:prstGeom>
            <a:solidFill>
              <a:srgbClr val="0000FF"/>
            </a:solidFill>
            <a:ln w="12600">
              <a:solidFill>
                <a:srgbClr val="000000"/>
              </a:solidFill>
              <a:miter lim="800000"/>
              <a:headEnd/>
              <a:tailEnd/>
            </a:ln>
          </p:spPr>
          <p:txBody>
            <a:bodyPr wrap="none" anchor="ctr"/>
            <a:lstStyle/>
            <a:p>
              <a:endParaRPr lang="en-US" altLang="en-US"/>
            </a:p>
          </p:txBody>
        </p:sp>
        <p:sp>
          <p:nvSpPr>
            <p:cNvPr id="10361" name="Rectangle 75"/>
            <p:cNvSpPr>
              <a:spLocks noChangeArrowheads="1"/>
            </p:cNvSpPr>
            <p:nvPr/>
          </p:nvSpPr>
          <p:spPr bwMode="auto">
            <a:xfrm>
              <a:off x="4375" y="2311"/>
              <a:ext cx="98" cy="5"/>
            </a:xfrm>
            <a:prstGeom prst="rect">
              <a:avLst/>
            </a:prstGeom>
            <a:solidFill>
              <a:srgbClr val="0000FF"/>
            </a:solidFill>
            <a:ln w="12600">
              <a:solidFill>
                <a:srgbClr val="000000"/>
              </a:solidFill>
              <a:miter lim="800000"/>
              <a:headEnd/>
              <a:tailEnd/>
            </a:ln>
          </p:spPr>
          <p:txBody>
            <a:bodyPr wrap="none" anchor="ctr"/>
            <a:lstStyle/>
            <a:p>
              <a:endParaRPr lang="en-US" altLang="en-US"/>
            </a:p>
          </p:txBody>
        </p:sp>
        <p:sp>
          <p:nvSpPr>
            <p:cNvPr id="10362" name="Rectangle 76"/>
            <p:cNvSpPr>
              <a:spLocks noChangeArrowheads="1"/>
            </p:cNvSpPr>
            <p:nvPr/>
          </p:nvSpPr>
          <p:spPr bwMode="auto">
            <a:xfrm>
              <a:off x="4305" y="2207"/>
              <a:ext cx="44"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363" name="Rectangle 77"/>
            <p:cNvSpPr>
              <a:spLocks noChangeArrowheads="1"/>
            </p:cNvSpPr>
            <p:nvPr/>
          </p:nvSpPr>
          <p:spPr bwMode="auto">
            <a:xfrm>
              <a:off x="4217" y="2018"/>
              <a:ext cx="128" cy="122"/>
            </a:xfrm>
            <a:prstGeom prst="rect">
              <a:avLst/>
            </a:prstGeom>
            <a:solidFill>
              <a:srgbClr val="00FFFF"/>
            </a:solidFill>
            <a:ln w="12600">
              <a:solidFill>
                <a:srgbClr val="000000"/>
              </a:solidFill>
              <a:miter lim="800000"/>
              <a:headEnd/>
              <a:tailEnd/>
            </a:ln>
          </p:spPr>
          <p:txBody>
            <a:bodyPr wrap="none" anchor="ctr"/>
            <a:lstStyle/>
            <a:p>
              <a:endParaRPr lang="en-US" altLang="en-US"/>
            </a:p>
          </p:txBody>
        </p:sp>
        <p:sp>
          <p:nvSpPr>
            <p:cNvPr id="10364" name="Rectangle 78"/>
            <p:cNvSpPr>
              <a:spLocks noChangeArrowheads="1"/>
            </p:cNvSpPr>
            <p:nvPr/>
          </p:nvSpPr>
          <p:spPr bwMode="auto">
            <a:xfrm>
              <a:off x="4261" y="2077"/>
              <a:ext cx="43"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365" name="Rectangle 79"/>
            <p:cNvSpPr>
              <a:spLocks noChangeArrowheads="1"/>
            </p:cNvSpPr>
            <p:nvPr/>
          </p:nvSpPr>
          <p:spPr bwMode="auto">
            <a:xfrm>
              <a:off x="4307" y="2082"/>
              <a:ext cx="127" cy="80"/>
            </a:xfrm>
            <a:prstGeom prst="rect">
              <a:avLst/>
            </a:prstGeom>
            <a:solidFill>
              <a:srgbClr val="0000FF"/>
            </a:solidFill>
            <a:ln w="12600">
              <a:solidFill>
                <a:srgbClr val="000000"/>
              </a:solidFill>
              <a:miter lim="800000"/>
              <a:headEnd/>
              <a:tailEnd/>
            </a:ln>
          </p:spPr>
          <p:txBody>
            <a:bodyPr wrap="none" anchor="ctr"/>
            <a:lstStyle/>
            <a:p>
              <a:endParaRPr lang="en-US" altLang="en-US"/>
            </a:p>
          </p:txBody>
        </p:sp>
        <p:sp>
          <p:nvSpPr>
            <p:cNvPr id="10366" name="Rectangle 80"/>
            <p:cNvSpPr>
              <a:spLocks noChangeArrowheads="1"/>
            </p:cNvSpPr>
            <p:nvPr/>
          </p:nvSpPr>
          <p:spPr bwMode="auto">
            <a:xfrm>
              <a:off x="4350" y="2120"/>
              <a:ext cx="43"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367" name="Line 81"/>
            <p:cNvSpPr>
              <a:spLocks noChangeShapeType="1"/>
            </p:cNvSpPr>
            <p:nvPr/>
          </p:nvSpPr>
          <p:spPr bwMode="auto">
            <a:xfrm>
              <a:off x="3978" y="2714"/>
              <a:ext cx="0" cy="28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68" name="Line 82"/>
            <p:cNvSpPr>
              <a:spLocks noChangeShapeType="1"/>
            </p:cNvSpPr>
            <p:nvPr/>
          </p:nvSpPr>
          <p:spPr bwMode="auto">
            <a:xfrm>
              <a:off x="4096" y="2714"/>
              <a:ext cx="0" cy="28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69" name="Line 83"/>
            <p:cNvSpPr>
              <a:spLocks noChangeShapeType="1"/>
            </p:cNvSpPr>
            <p:nvPr/>
          </p:nvSpPr>
          <p:spPr bwMode="auto">
            <a:xfrm>
              <a:off x="4037" y="2584"/>
              <a:ext cx="0" cy="118"/>
            </a:xfrm>
            <a:prstGeom prst="line">
              <a:avLst/>
            </a:prstGeom>
            <a:noFill/>
            <a:ln w="285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70" name="AutoShape 84"/>
            <p:cNvSpPr>
              <a:spLocks noChangeArrowheads="1"/>
            </p:cNvSpPr>
            <p:nvPr/>
          </p:nvSpPr>
          <p:spPr bwMode="auto">
            <a:xfrm>
              <a:off x="4704" y="1980"/>
              <a:ext cx="293" cy="244"/>
            </a:xfrm>
            <a:prstGeom prst="roundRect">
              <a:avLst>
                <a:gd name="adj" fmla="val 12458"/>
              </a:avLst>
            </a:prstGeom>
            <a:solidFill>
              <a:srgbClr val="00FF00"/>
            </a:solidFill>
            <a:ln w="12600">
              <a:solidFill>
                <a:srgbClr val="000000"/>
              </a:solidFill>
              <a:miter lim="800000"/>
              <a:headEnd/>
              <a:tailEnd/>
            </a:ln>
          </p:spPr>
          <p:txBody>
            <a:bodyPr wrap="none" anchor="ctr"/>
            <a:lstStyle/>
            <a:p>
              <a:endParaRPr lang="en-US" altLang="en-US"/>
            </a:p>
          </p:txBody>
        </p:sp>
        <p:sp>
          <p:nvSpPr>
            <p:cNvPr id="10371" name="AutoShape 85"/>
            <p:cNvSpPr>
              <a:spLocks noChangeArrowheads="1"/>
            </p:cNvSpPr>
            <p:nvPr/>
          </p:nvSpPr>
          <p:spPr bwMode="auto">
            <a:xfrm>
              <a:off x="4739" y="2010"/>
              <a:ext cx="224" cy="184"/>
            </a:xfrm>
            <a:prstGeom prst="roundRect">
              <a:avLst>
                <a:gd name="adj" fmla="val 12458"/>
              </a:avLst>
            </a:prstGeom>
            <a:solidFill>
              <a:srgbClr val="0000FF"/>
            </a:solidFill>
            <a:ln w="12600">
              <a:solidFill>
                <a:srgbClr val="000000"/>
              </a:solidFill>
              <a:miter lim="800000"/>
              <a:headEnd/>
              <a:tailEnd/>
            </a:ln>
          </p:spPr>
          <p:txBody>
            <a:bodyPr wrap="none" anchor="ctr"/>
            <a:lstStyle/>
            <a:p>
              <a:endParaRPr lang="en-US" altLang="en-US"/>
            </a:p>
          </p:txBody>
        </p:sp>
        <p:sp>
          <p:nvSpPr>
            <p:cNvPr id="10372" name="Line 86"/>
            <p:cNvSpPr>
              <a:spLocks noChangeShapeType="1"/>
            </p:cNvSpPr>
            <p:nvPr/>
          </p:nvSpPr>
          <p:spPr bwMode="auto">
            <a:xfrm>
              <a:off x="4771" y="2236"/>
              <a:ext cx="0" cy="1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73" name="Line 87"/>
            <p:cNvSpPr>
              <a:spLocks noChangeShapeType="1"/>
            </p:cNvSpPr>
            <p:nvPr/>
          </p:nvSpPr>
          <p:spPr bwMode="auto">
            <a:xfrm>
              <a:off x="4933" y="2236"/>
              <a:ext cx="0" cy="1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74" name="Rectangle 88"/>
            <p:cNvSpPr>
              <a:spLocks noChangeArrowheads="1"/>
            </p:cNvSpPr>
            <p:nvPr/>
          </p:nvSpPr>
          <p:spPr bwMode="auto">
            <a:xfrm>
              <a:off x="4687" y="2261"/>
              <a:ext cx="328" cy="83"/>
            </a:xfrm>
            <a:prstGeom prst="rect">
              <a:avLst/>
            </a:prstGeom>
            <a:solidFill>
              <a:srgbClr val="00FF00"/>
            </a:solidFill>
            <a:ln w="12600">
              <a:solidFill>
                <a:srgbClr val="000000"/>
              </a:solidFill>
              <a:miter lim="800000"/>
              <a:headEnd/>
              <a:tailEnd/>
            </a:ln>
          </p:spPr>
          <p:txBody>
            <a:bodyPr wrap="none" anchor="ctr"/>
            <a:lstStyle/>
            <a:p>
              <a:endParaRPr lang="en-US" altLang="en-US"/>
            </a:p>
          </p:txBody>
        </p:sp>
        <p:sp>
          <p:nvSpPr>
            <p:cNvPr id="10375" name="Line 89"/>
            <p:cNvSpPr>
              <a:spLocks noChangeShapeType="1"/>
            </p:cNvSpPr>
            <p:nvPr/>
          </p:nvSpPr>
          <p:spPr bwMode="auto">
            <a:xfrm>
              <a:off x="4703"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76" name="Line 90"/>
            <p:cNvSpPr>
              <a:spLocks noChangeShapeType="1"/>
            </p:cNvSpPr>
            <p:nvPr/>
          </p:nvSpPr>
          <p:spPr bwMode="auto">
            <a:xfrm>
              <a:off x="4712"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77" name="Line 91"/>
            <p:cNvSpPr>
              <a:spLocks noChangeShapeType="1"/>
            </p:cNvSpPr>
            <p:nvPr/>
          </p:nvSpPr>
          <p:spPr bwMode="auto">
            <a:xfrm>
              <a:off x="4720"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78" name="Line 92"/>
            <p:cNvSpPr>
              <a:spLocks noChangeShapeType="1"/>
            </p:cNvSpPr>
            <p:nvPr/>
          </p:nvSpPr>
          <p:spPr bwMode="auto">
            <a:xfrm>
              <a:off x="4729"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79" name="Line 93"/>
            <p:cNvSpPr>
              <a:spLocks noChangeShapeType="1"/>
            </p:cNvSpPr>
            <p:nvPr/>
          </p:nvSpPr>
          <p:spPr bwMode="auto">
            <a:xfrm>
              <a:off x="4738"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80" name="Line 94"/>
            <p:cNvSpPr>
              <a:spLocks noChangeShapeType="1"/>
            </p:cNvSpPr>
            <p:nvPr/>
          </p:nvSpPr>
          <p:spPr bwMode="auto">
            <a:xfrm>
              <a:off x="4746"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81" name="Line 95"/>
            <p:cNvSpPr>
              <a:spLocks noChangeShapeType="1"/>
            </p:cNvSpPr>
            <p:nvPr/>
          </p:nvSpPr>
          <p:spPr bwMode="auto">
            <a:xfrm>
              <a:off x="4755"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82" name="Line 96"/>
            <p:cNvSpPr>
              <a:spLocks noChangeShapeType="1"/>
            </p:cNvSpPr>
            <p:nvPr/>
          </p:nvSpPr>
          <p:spPr bwMode="auto">
            <a:xfrm>
              <a:off x="4763"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83" name="Line 97"/>
            <p:cNvSpPr>
              <a:spLocks noChangeShapeType="1"/>
            </p:cNvSpPr>
            <p:nvPr/>
          </p:nvSpPr>
          <p:spPr bwMode="auto">
            <a:xfrm>
              <a:off x="4771"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84" name="Line 98"/>
            <p:cNvSpPr>
              <a:spLocks noChangeShapeType="1"/>
            </p:cNvSpPr>
            <p:nvPr/>
          </p:nvSpPr>
          <p:spPr bwMode="auto">
            <a:xfrm>
              <a:off x="4781"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85" name="Line 99"/>
            <p:cNvSpPr>
              <a:spLocks noChangeShapeType="1"/>
            </p:cNvSpPr>
            <p:nvPr/>
          </p:nvSpPr>
          <p:spPr bwMode="auto">
            <a:xfrm>
              <a:off x="4789"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86" name="Line 100"/>
            <p:cNvSpPr>
              <a:spLocks noChangeShapeType="1"/>
            </p:cNvSpPr>
            <p:nvPr/>
          </p:nvSpPr>
          <p:spPr bwMode="auto">
            <a:xfrm>
              <a:off x="4797"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87" name="Line 101"/>
            <p:cNvSpPr>
              <a:spLocks noChangeShapeType="1"/>
            </p:cNvSpPr>
            <p:nvPr/>
          </p:nvSpPr>
          <p:spPr bwMode="auto">
            <a:xfrm>
              <a:off x="4807"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88" name="Line 102"/>
            <p:cNvSpPr>
              <a:spLocks noChangeShapeType="1"/>
            </p:cNvSpPr>
            <p:nvPr/>
          </p:nvSpPr>
          <p:spPr bwMode="auto">
            <a:xfrm>
              <a:off x="4815"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89" name="Line 103"/>
            <p:cNvSpPr>
              <a:spLocks noChangeShapeType="1"/>
            </p:cNvSpPr>
            <p:nvPr/>
          </p:nvSpPr>
          <p:spPr bwMode="auto">
            <a:xfrm>
              <a:off x="4823"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90" name="Line 104"/>
            <p:cNvSpPr>
              <a:spLocks noChangeShapeType="1"/>
            </p:cNvSpPr>
            <p:nvPr/>
          </p:nvSpPr>
          <p:spPr bwMode="auto">
            <a:xfrm>
              <a:off x="4833"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91" name="Line 105"/>
            <p:cNvSpPr>
              <a:spLocks noChangeShapeType="1"/>
            </p:cNvSpPr>
            <p:nvPr/>
          </p:nvSpPr>
          <p:spPr bwMode="auto">
            <a:xfrm>
              <a:off x="4840"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92" name="Line 106"/>
            <p:cNvSpPr>
              <a:spLocks noChangeShapeType="1"/>
            </p:cNvSpPr>
            <p:nvPr/>
          </p:nvSpPr>
          <p:spPr bwMode="auto">
            <a:xfrm>
              <a:off x="4849"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93" name="Line 107"/>
            <p:cNvSpPr>
              <a:spLocks noChangeShapeType="1"/>
            </p:cNvSpPr>
            <p:nvPr/>
          </p:nvSpPr>
          <p:spPr bwMode="auto">
            <a:xfrm>
              <a:off x="4858" y="2311"/>
              <a:ext cx="0" cy="1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394" name="Rectangle 108"/>
            <p:cNvSpPr>
              <a:spLocks noChangeArrowheads="1"/>
            </p:cNvSpPr>
            <p:nvPr/>
          </p:nvSpPr>
          <p:spPr bwMode="auto">
            <a:xfrm>
              <a:off x="4934" y="2284"/>
              <a:ext cx="29" cy="8"/>
            </a:xfrm>
            <a:prstGeom prst="rect">
              <a:avLst/>
            </a:prstGeom>
            <a:solidFill>
              <a:srgbClr val="0000FF"/>
            </a:solidFill>
            <a:ln w="12600">
              <a:solidFill>
                <a:srgbClr val="000000"/>
              </a:solidFill>
              <a:miter lim="800000"/>
              <a:headEnd/>
              <a:tailEnd/>
            </a:ln>
          </p:spPr>
          <p:txBody>
            <a:bodyPr wrap="none" anchor="ctr"/>
            <a:lstStyle/>
            <a:p>
              <a:endParaRPr lang="en-US" altLang="en-US"/>
            </a:p>
          </p:txBody>
        </p:sp>
        <p:sp>
          <p:nvSpPr>
            <p:cNvPr id="10395" name="Rectangle 109"/>
            <p:cNvSpPr>
              <a:spLocks noChangeArrowheads="1"/>
            </p:cNvSpPr>
            <p:nvPr/>
          </p:nvSpPr>
          <p:spPr bwMode="auto">
            <a:xfrm>
              <a:off x="4900" y="2286"/>
              <a:ext cx="97" cy="5"/>
            </a:xfrm>
            <a:prstGeom prst="rect">
              <a:avLst/>
            </a:prstGeom>
            <a:solidFill>
              <a:srgbClr val="0000FF"/>
            </a:solidFill>
            <a:ln w="12600">
              <a:solidFill>
                <a:srgbClr val="000000"/>
              </a:solidFill>
              <a:miter lim="800000"/>
              <a:headEnd/>
              <a:tailEnd/>
            </a:ln>
          </p:spPr>
          <p:txBody>
            <a:bodyPr wrap="none" anchor="ctr"/>
            <a:lstStyle/>
            <a:p>
              <a:endParaRPr lang="en-US" altLang="en-US"/>
            </a:p>
          </p:txBody>
        </p:sp>
        <p:sp>
          <p:nvSpPr>
            <p:cNvPr id="10396" name="Rectangle 110"/>
            <p:cNvSpPr>
              <a:spLocks noChangeArrowheads="1"/>
            </p:cNvSpPr>
            <p:nvPr/>
          </p:nvSpPr>
          <p:spPr bwMode="auto">
            <a:xfrm>
              <a:off x="4934" y="2313"/>
              <a:ext cx="29" cy="9"/>
            </a:xfrm>
            <a:prstGeom prst="rect">
              <a:avLst/>
            </a:prstGeom>
            <a:solidFill>
              <a:srgbClr val="0000FF"/>
            </a:solidFill>
            <a:ln w="12600">
              <a:solidFill>
                <a:srgbClr val="000000"/>
              </a:solidFill>
              <a:miter lim="800000"/>
              <a:headEnd/>
              <a:tailEnd/>
            </a:ln>
          </p:spPr>
          <p:txBody>
            <a:bodyPr wrap="none" anchor="ctr"/>
            <a:lstStyle/>
            <a:p>
              <a:endParaRPr lang="en-US" altLang="en-US"/>
            </a:p>
          </p:txBody>
        </p:sp>
        <p:sp>
          <p:nvSpPr>
            <p:cNvPr id="10397" name="Rectangle 111"/>
            <p:cNvSpPr>
              <a:spLocks noChangeArrowheads="1"/>
            </p:cNvSpPr>
            <p:nvPr/>
          </p:nvSpPr>
          <p:spPr bwMode="auto">
            <a:xfrm>
              <a:off x="4900" y="2317"/>
              <a:ext cx="97" cy="4"/>
            </a:xfrm>
            <a:prstGeom prst="rect">
              <a:avLst/>
            </a:prstGeom>
            <a:solidFill>
              <a:srgbClr val="0000FF"/>
            </a:solidFill>
            <a:ln w="12600">
              <a:solidFill>
                <a:srgbClr val="000000"/>
              </a:solidFill>
              <a:miter lim="800000"/>
              <a:headEnd/>
              <a:tailEnd/>
            </a:ln>
          </p:spPr>
          <p:txBody>
            <a:bodyPr wrap="none" anchor="ctr"/>
            <a:lstStyle/>
            <a:p>
              <a:endParaRPr lang="en-US" altLang="en-US"/>
            </a:p>
          </p:txBody>
        </p:sp>
        <p:sp>
          <p:nvSpPr>
            <p:cNvPr id="10398" name="Freeform 112"/>
            <p:cNvSpPr>
              <a:spLocks noChangeArrowheads="1"/>
            </p:cNvSpPr>
            <p:nvPr/>
          </p:nvSpPr>
          <p:spPr bwMode="auto">
            <a:xfrm>
              <a:off x="4661" y="2363"/>
              <a:ext cx="383" cy="75"/>
            </a:xfrm>
            <a:custGeom>
              <a:avLst/>
              <a:gdLst>
                <a:gd name="T0" fmla="*/ 25 w 384"/>
                <a:gd name="T1" fmla="*/ 0 h 76"/>
                <a:gd name="T2" fmla="*/ 356 w 384"/>
                <a:gd name="T3" fmla="*/ 0 h 76"/>
                <a:gd name="T4" fmla="*/ 381 w 384"/>
                <a:gd name="T5" fmla="*/ 73 h 76"/>
                <a:gd name="T6" fmla="*/ 0 w 384"/>
                <a:gd name="T7" fmla="*/ 73 h 76"/>
                <a:gd name="T8" fmla="*/ 25 w 384"/>
                <a:gd name="T9" fmla="*/ 0 h 76"/>
                <a:gd name="T10" fmla="*/ 0 60000 65536"/>
                <a:gd name="T11" fmla="*/ 0 60000 65536"/>
                <a:gd name="T12" fmla="*/ 0 60000 65536"/>
                <a:gd name="T13" fmla="*/ 0 60000 65536"/>
                <a:gd name="T14" fmla="*/ 0 60000 65536"/>
                <a:gd name="T15" fmla="*/ 0 w 384"/>
                <a:gd name="T16" fmla="*/ 0 h 76"/>
                <a:gd name="T17" fmla="*/ 384 w 384"/>
                <a:gd name="T18" fmla="*/ 76 h 76"/>
              </a:gdLst>
              <a:ahLst/>
              <a:cxnLst>
                <a:cxn ang="T10">
                  <a:pos x="T0" y="T1"/>
                </a:cxn>
                <a:cxn ang="T11">
                  <a:pos x="T2" y="T3"/>
                </a:cxn>
                <a:cxn ang="T12">
                  <a:pos x="T4" y="T5"/>
                </a:cxn>
                <a:cxn ang="T13">
                  <a:pos x="T6" y="T7"/>
                </a:cxn>
                <a:cxn ang="T14">
                  <a:pos x="T8" y="T9"/>
                </a:cxn>
              </a:cxnLst>
              <a:rect l="T15" t="T16" r="T17" b="T18"/>
              <a:pathLst>
                <a:path w="384" h="76">
                  <a:moveTo>
                    <a:pt x="25" y="0"/>
                  </a:moveTo>
                  <a:lnTo>
                    <a:pt x="358" y="0"/>
                  </a:lnTo>
                  <a:lnTo>
                    <a:pt x="383" y="75"/>
                  </a:lnTo>
                  <a:lnTo>
                    <a:pt x="0" y="75"/>
                  </a:lnTo>
                  <a:lnTo>
                    <a:pt x="25"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99" name="Freeform 113"/>
            <p:cNvSpPr>
              <a:spLocks noChangeArrowheads="1"/>
            </p:cNvSpPr>
            <p:nvPr/>
          </p:nvSpPr>
          <p:spPr bwMode="auto">
            <a:xfrm>
              <a:off x="4661" y="2438"/>
              <a:ext cx="383" cy="15"/>
            </a:xfrm>
            <a:custGeom>
              <a:avLst/>
              <a:gdLst>
                <a:gd name="T0" fmla="*/ 0 w 384"/>
                <a:gd name="T1" fmla="*/ 0 h 16"/>
                <a:gd name="T2" fmla="*/ 0 w 384"/>
                <a:gd name="T3" fmla="*/ 13 h 16"/>
                <a:gd name="T4" fmla="*/ 381 w 384"/>
                <a:gd name="T5" fmla="*/ 13 h 16"/>
                <a:gd name="T6" fmla="*/ 381 w 384"/>
                <a:gd name="T7" fmla="*/ 0 h 16"/>
                <a:gd name="T8" fmla="*/ 0 60000 65536"/>
                <a:gd name="T9" fmla="*/ 0 60000 65536"/>
                <a:gd name="T10" fmla="*/ 0 60000 65536"/>
                <a:gd name="T11" fmla="*/ 0 60000 65536"/>
                <a:gd name="T12" fmla="*/ 0 w 384"/>
                <a:gd name="T13" fmla="*/ 0 h 16"/>
                <a:gd name="T14" fmla="*/ 384 w 384"/>
                <a:gd name="T15" fmla="*/ 16 h 16"/>
              </a:gdLst>
              <a:ahLst/>
              <a:cxnLst>
                <a:cxn ang="T8">
                  <a:pos x="T0" y="T1"/>
                </a:cxn>
                <a:cxn ang="T9">
                  <a:pos x="T2" y="T3"/>
                </a:cxn>
                <a:cxn ang="T10">
                  <a:pos x="T4" y="T5"/>
                </a:cxn>
                <a:cxn ang="T11">
                  <a:pos x="T6" y="T7"/>
                </a:cxn>
              </a:cxnLst>
              <a:rect l="T12" t="T13" r="T14" b="T15"/>
              <a:pathLst>
                <a:path w="384" h="16">
                  <a:moveTo>
                    <a:pt x="0" y="0"/>
                  </a:moveTo>
                  <a:lnTo>
                    <a:pt x="0" y="15"/>
                  </a:lnTo>
                  <a:lnTo>
                    <a:pt x="383" y="15"/>
                  </a:lnTo>
                  <a:lnTo>
                    <a:pt x="383"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00" name="Line 114"/>
            <p:cNvSpPr>
              <a:spLocks noChangeShapeType="1"/>
            </p:cNvSpPr>
            <p:nvPr/>
          </p:nvSpPr>
          <p:spPr bwMode="auto">
            <a:xfrm>
              <a:off x="4710" y="2371"/>
              <a:ext cx="194"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01" name="Line 115"/>
            <p:cNvSpPr>
              <a:spLocks noChangeShapeType="1"/>
            </p:cNvSpPr>
            <p:nvPr/>
          </p:nvSpPr>
          <p:spPr bwMode="auto">
            <a:xfrm>
              <a:off x="4705" y="2386"/>
              <a:ext cx="201"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02" name="Line 116"/>
            <p:cNvSpPr>
              <a:spLocks noChangeShapeType="1"/>
            </p:cNvSpPr>
            <p:nvPr/>
          </p:nvSpPr>
          <p:spPr bwMode="auto">
            <a:xfrm>
              <a:off x="4702" y="2401"/>
              <a:ext cx="206"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03" name="Line 117"/>
            <p:cNvSpPr>
              <a:spLocks noChangeShapeType="1"/>
            </p:cNvSpPr>
            <p:nvPr/>
          </p:nvSpPr>
          <p:spPr bwMode="auto">
            <a:xfrm>
              <a:off x="4696" y="2414"/>
              <a:ext cx="216"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04" name="Line 118"/>
            <p:cNvSpPr>
              <a:spLocks noChangeShapeType="1"/>
            </p:cNvSpPr>
            <p:nvPr/>
          </p:nvSpPr>
          <p:spPr bwMode="auto">
            <a:xfrm>
              <a:off x="4877" y="2378"/>
              <a:ext cx="0" cy="3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05" name="Line 119"/>
            <p:cNvSpPr>
              <a:spLocks noChangeShapeType="1"/>
            </p:cNvSpPr>
            <p:nvPr/>
          </p:nvSpPr>
          <p:spPr bwMode="auto">
            <a:xfrm>
              <a:off x="4895" y="2378"/>
              <a:ext cx="3" cy="4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06" name="Line 120"/>
            <p:cNvSpPr>
              <a:spLocks noChangeShapeType="1"/>
            </p:cNvSpPr>
            <p:nvPr/>
          </p:nvSpPr>
          <p:spPr bwMode="auto">
            <a:xfrm>
              <a:off x="4912" y="2378"/>
              <a:ext cx="4" cy="47"/>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07" name="Line 121"/>
            <p:cNvSpPr>
              <a:spLocks noChangeShapeType="1"/>
            </p:cNvSpPr>
            <p:nvPr/>
          </p:nvSpPr>
          <p:spPr bwMode="auto">
            <a:xfrm>
              <a:off x="4958" y="2371"/>
              <a:ext cx="39"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08" name="Line 122"/>
            <p:cNvSpPr>
              <a:spLocks noChangeShapeType="1"/>
            </p:cNvSpPr>
            <p:nvPr/>
          </p:nvSpPr>
          <p:spPr bwMode="auto">
            <a:xfrm>
              <a:off x="4960" y="2386"/>
              <a:ext cx="42"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09" name="Line 123"/>
            <p:cNvSpPr>
              <a:spLocks noChangeShapeType="1"/>
            </p:cNvSpPr>
            <p:nvPr/>
          </p:nvSpPr>
          <p:spPr bwMode="auto">
            <a:xfrm>
              <a:off x="4963" y="2401"/>
              <a:ext cx="4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10" name="Line 124"/>
            <p:cNvSpPr>
              <a:spLocks noChangeShapeType="1"/>
            </p:cNvSpPr>
            <p:nvPr/>
          </p:nvSpPr>
          <p:spPr bwMode="auto">
            <a:xfrm>
              <a:off x="4966" y="2414"/>
              <a:ext cx="4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11" name="Line 125"/>
            <p:cNvSpPr>
              <a:spLocks noChangeShapeType="1"/>
            </p:cNvSpPr>
            <p:nvPr/>
          </p:nvSpPr>
          <p:spPr bwMode="auto">
            <a:xfrm>
              <a:off x="4967" y="2430"/>
              <a:ext cx="49"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12" name="Line 126"/>
            <p:cNvSpPr>
              <a:spLocks noChangeShapeType="1"/>
            </p:cNvSpPr>
            <p:nvPr/>
          </p:nvSpPr>
          <p:spPr bwMode="auto">
            <a:xfrm>
              <a:off x="4954" y="2378"/>
              <a:ext cx="5" cy="4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13" name="Line 127"/>
            <p:cNvSpPr>
              <a:spLocks noChangeShapeType="1"/>
            </p:cNvSpPr>
            <p:nvPr/>
          </p:nvSpPr>
          <p:spPr bwMode="auto">
            <a:xfrm>
              <a:off x="4975" y="2378"/>
              <a:ext cx="2" cy="4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14" name="Line 128"/>
            <p:cNvSpPr>
              <a:spLocks noChangeShapeType="1"/>
            </p:cNvSpPr>
            <p:nvPr/>
          </p:nvSpPr>
          <p:spPr bwMode="auto">
            <a:xfrm>
              <a:off x="4992" y="2378"/>
              <a:ext cx="3" cy="4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15" name="Line 129"/>
            <p:cNvSpPr>
              <a:spLocks noChangeShapeType="1"/>
            </p:cNvSpPr>
            <p:nvPr/>
          </p:nvSpPr>
          <p:spPr bwMode="auto">
            <a:xfrm>
              <a:off x="5009" y="2378"/>
              <a:ext cx="7" cy="4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16" name="Rectangle 130"/>
            <p:cNvSpPr>
              <a:spLocks noChangeArrowheads="1"/>
            </p:cNvSpPr>
            <p:nvPr/>
          </p:nvSpPr>
          <p:spPr bwMode="auto">
            <a:xfrm>
              <a:off x="4830" y="2213"/>
              <a:ext cx="44" cy="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417" name="Rectangle 131"/>
            <p:cNvSpPr>
              <a:spLocks noChangeArrowheads="1"/>
            </p:cNvSpPr>
            <p:nvPr/>
          </p:nvSpPr>
          <p:spPr bwMode="auto">
            <a:xfrm>
              <a:off x="4742" y="2023"/>
              <a:ext cx="129" cy="123"/>
            </a:xfrm>
            <a:prstGeom prst="rect">
              <a:avLst/>
            </a:prstGeom>
            <a:solidFill>
              <a:srgbClr val="00FFFF"/>
            </a:solidFill>
            <a:ln w="12600">
              <a:solidFill>
                <a:srgbClr val="000000"/>
              </a:solidFill>
              <a:miter lim="800000"/>
              <a:headEnd/>
              <a:tailEnd/>
            </a:ln>
          </p:spPr>
          <p:txBody>
            <a:bodyPr wrap="none" anchor="ctr"/>
            <a:lstStyle/>
            <a:p>
              <a:endParaRPr lang="en-US" altLang="en-US"/>
            </a:p>
          </p:txBody>
        </p:sp>
        <p:sp>
          <p:nvSpPr>
            <p:cNvPr id="10418" name="Rectangle 132"/>
            <p:cNvSpPr>
              <a:spLocks noChangeArrowheads="1"/>
            </p:cNvSpPr>
            <p:nvPr/>
          </p:nvSpPr>
          <p:spPr bwMode="auto">
            <a:xfrm>
              <a:off x="4786" y="2084"/>
              <a:ext cx="43" cy="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
          <p:nvSpPr>
            <p:cNvPr id="10419" name="Rectangle 133"/>
            <p:cNvSpPr>
              <a:spLocks noChangeArrowheads="1"/>
            </p:cNvSpPr>
            <p:nvPr/>
          </p:nvSpPr>
          <p:spPr bwMode="auto">
            <a:xfrm>
              <a:off x="4817" y="2034"/>
              <a:ext cx="128" cy="80"/>
            </a:xfrm>
            <a:prstGeom prst="rect">
              <a:avLst/>
            </a:prstGeom>
            <a:solidFill>
              <a:srgbClr val="1C1C1C"/>
            </a:solidFill>
            <a:ln w="12600">
              <a:solidFill>
                <a:srgbClr val="000000"/>
              </a:solidFill>
              <a:miter lim="800000"/>
              <a:headEnd/>
              <a:tailEnd/>
            </a:ln>
          </p:spPr>
          <p:txBody>
            <a:bodyPr wrap="none" anchor="ctr"/>
            <a:lstStyle/>
            <a:p>
              <a:endParaRPr lang="en-US" altLang="en-US"/>
            </a:p>
          </p:txBody>
        </p:sp>
        <p:sp>
          <p:nvSpPr>
            <p:cNvPr id="10420" name="Rectangle 134"/>
            <p:cNvSpPr>
              <a:spLocks noChangeArrowheads="1"/>
            </p:cNvSpPr>
            <p:nvPr/>
          </p:nvSpPr>
          <p:spPr bwMode="auto">
            <a:xfrm>
              <a:off x="4875" y="2127"/>
              <a:ext cx="43" cy="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grpSp>
          <p:nvGrpSpPr>
            <p:cNvPr id="10421" name="Group 135"/>
            <p:cNvGrpSpPr>
              <a:grpSpLocks/>
            </p:cNvGrpSpPr>
            <p:nvPr/>
          </p:nvGrpSpPr>
          <p:grpSpPr bwMode="auto">
            <a:xfrm>
              <a:off x="3622" y="2358"/>
              <a:ext cx="1237" cy="220"/>
              <a:chOff x="3622" y="2358"/>
              <a:chExt cx="1237" cy="220"/>
            </a:xfrm>
          </p:grpSpPr>
          <p:sp>
            <p:nvSpPr>
              <p:cNvPr id="10423" name="Freeform 136"/>
              <p:cNvSpPr>
                <a:spLocks noChangeArrowheads="1"/>
              </p:cNvSpPr>
              <p:nvPr/>
            </p:nvSpPr>
            <p:spPr bwMode="auto">
              <a:xfrm>
                <a:off x="3622" y="2358"/>
                <a:ext cx="384" cy="75"/>
              </a:xfrm>
              <a:custGeom>
                <a:avLst/>
                <a:gdLst>
                  <a:gd name="T0" fmla="*/ 26 w 385"/>
                  <a:gd name="T1" fmla="*/ 0 h 76"/>
                  <a:gd name="T2" fmla="*/ 357 w 385"/>
                  <a:gd name="T3" fmla="*/ 0 h 76"/>
                  <a:gd name="T4" fmla="*/ 382 w 385"/>
                  <a:gd name="T5" fmla="*/ 73 h 76"/>
                  <a:gd name="T6" fmla="*/ 0 w 385"/>
                  <a:gd name="T7" fmla="*/ 73 h 76"/>
                  <a:gd name="T8" fmla="*/ 26 w 385"/>
                  <a:gd name="T9" fmla="*/ 0 h 76"/>
                  <a:gd name="T10" fmla="*/ 0 60000 65536"/>
                  <a:gd name="T11" fmla="*/ 0 60000 65536"/>
                  <a:gd name="T12" fmla="*/ 0 60000 65536"/>
                  <a:gd name="T13" fmla="*/ 0 60000 65536"/>
                  <a:gd name="T14" fmla="*/ 0 60000 65536"/>
                  <a:gd name="T15" fmla="*/ 0 w 385"/>
                  <a:gd name="T16" fmla="*/ 0 h 76"/>
                  <a:gd name="T17" fmla="*/ 385 w 385"/>
                  <a:gd name="T18" fmla="*/ 76 h 76"/>
                </a:gdLst>
                <a:ahLst/>
                <a:cxnLst>
                  <a:cxn ang="T10">
                    <a:pos x="T0" y="T1"/>
                  </a:cxn>
                  <a:cxn ang="T11">
                    <a:pos x="T2" y="T3"/>
                  </a:cxn>
                  <a:cxn ang="T12">
                    <a:pos x="T4" y="T5"/>
                  </a:cxn>
                  <a:cxn ang="T13">
                    <a:pos x="T6" y="T7"/>
                  </a:cxn>
                  <a:cxn ang="T14">
                    <a:pos x="T8" y="T9"/>
                  </a:cxn>
                </a:cxnLst>
                <a:rect l="T15" t="T16" r="T17" b="T18"/>
                <a:pathLst>
                  <a:path w="385" h="76">
                    <a:moveTo>
                      <a:pt x="26" y="0"/>
                    </a:moveTo>
                    <a:lnTo>
                      <a:pt x="359" y="0"/>
                    </a:lnTo>
                    <a:lnTo>
                      <a:pt x="384" y="75"/>
                    </a:lnTo>
                    <a:lnTo>
                      <a:pt x="0" y="75"/>
                    </a:lnTo>
                    <a:lnTo>
                      <a:pt x="26"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24" name="Freeform 137"/>
              <p:cNvSpPr>
                <a:spLocks noChangeArrowheads="1"/>
              </p:cNvSpPr>
              <p:nvPr/>
            </p:nvSpPr>
            <p:spPr bwMode="auto">
              <a:xfrm>
                <a:off x="3622" y="2433"/>
                <a:ext cx="384" cy="14"/>
              </a:xfrm>
              <a:custGeom>
                <a:avLst/>
                <a:gdLst>
                  <a:gd name="T0" fmla="*/ 0 w 385"/>
                  <a:gd name="T1" fmla="*/ 0 h 15"/>
                  <a:gd name="T2" fmla="*/ 0 w 385"/>
                  <a:gd name="T3" fmla="*/ 12 h 15"/>
                  <a:gd name="T4" fmla="*/ 382 w 385"/>
                  <a:gd name="T5" fmla="*/ 12 h 15"/>
                  <a:gd name="T6" fmla="*/ 382 w 385"/>
                  <a:gd name="T7" fmla="*/ 0 h 15"/>
                  <a:gd name="T8" fmla="*/ 0 60000 65536"/>
                  <a:gd name="T9" fmla="*/ 0 60000 65536"/>
                  <a:gd name="T10" fmla="*/ 0 60000 65536"/>
                  <a:gd name="T11" fmla="*/ 0 60000 65536"/>
                  <a:gd name="T12" fmla="*/ 0 w 385"/>
                  <a:gd name="T13" fmla="*/ 0 h 15"/>
                  <a:gd name="T14" fmla="*/ 385 w 385"/>
                  <a:gd name="T15" fmla="*/ 15 h 15"/>
                </a:gdLst>
                <a:ahLst/>
                <a:cxnLst>
                  <a:cxn ang="T8">
                    <a:pos x="T0" y="T1"/>
                  </a:cxn>
                  <a:cxn ang="T9">
                    <a:pos x="T2" y="T3"/>
                  </a:cxn>
                  <a:cxn ang="T10">
                    <a:pos x="T4" y="T5"/>
                  </a:cxn>
                  <a:cxn ang="T11">
                    <a:pos x="T6" y="T7"/>
                  </a:cxn>
                </a:cxnLst>
                <a:rect l="T12" t="T13" r="T14" b="T15"/>
                <a:pathLst>
                  <a:path w="385" h="15">
                    <a:moveTo>
                      <a:pt x="0" y="0"/>
                    </a:moveTo>
                    <a:lnTo>
                      <a:pt x="0" y="14"/>
                    </a:lnTo>
                    <a:lnTo>
                      <a:pt x="384" y="14"/>
                    </a:lnTo>
                    <a:lnTo>
                      <a:pt x="384"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25" name="Line 138"/>
              <p:cNvSpPr>
                <a:spLocks noChangeShapeType="1"/>
              </p:cNvSpPr>
              <p:nvPr/>
            </p:nvSpPr>
            <p:spPr bwMode="auto">
              <a:xfrm>
                <a:off x="3673" y="2364"/>
                <a:ext cx="19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26" name="Line 139"/>
              <p:cNvSpPr>
                <a:spLocks noChangeShapeType="1"/>
              </p:cNvSpPr>
              <p:nvPr/>
            </p:nvSpPr>
            <p:spPr bwMode="auto">
              <a:xfrm>
                <a:off x="3668" y="2380"/>
                <a:ext cx="20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27" name="Line 140"/>
              <p:cNvSpPr>
                <a:spLocks noChangeShapeType="1"/>
              </p:cNvSpPr>
              <p:nvPr/>
            </p:nvSpPr>
            <p:spPr bwMode="auto">
              <a:xfrm>
                <a:off x="3663" y="2394"/>
                <a:ext cx="206"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28" name="Line 141"/>
              <p:cNvSpPr>
                <a:spLocks noChangeShapeType="1"/>
              </p:cNvSpPr>
              <p:nvPr/>
            </p:nvSpPr>
            <p:spPr bwMode="auto">
              <a:xfrm>
                <a:off x="3658" y="2410"/>
                <a:ext cx="21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29" name="Line 142"/>
              <p:cNvSpPr>
                <a:spLocks noChangeShapeType="1"/>
              </p:cNvSpPr>
              <p:nvPr/>
            </p:nvSpPr>
            <p:spPr bwMode="auto">
              <a:xfrm>
                <a:off x="3653" y="2424"/>
                <a:ext cx="222"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30" name="Line 143"/>
              <p:cNvSpPr>
                <a:spLocks noChangeShapeType="1"/>
              </p:cNvSpPr>
              <p:nvPr/>
            </p:nvSpPr>
            <p:spPr bwMode="auto">
              <a:xfrm flipH="1">
                <a:off x="3644" y="2371"/>
                <a:ext cx="26" cy="4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31" name="Line 144"/>
              <p:cNvSpPr>
                <a:spLocks noChangeShapeType="1"/>
              </p:cNvSpPr>
              <p:nvPr/>
            </p:nvSpPr>
            <p:spPr bwMode="auto">
              <a:xfrm flipH="1">
                <a:off x="3665" y="2371"/>
                <a:ext cx="21" cy="4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32" name="Line 145"/>
              <p:cNvSpPr>
                <a:spLocks noChangeShapeType="1"/>
              </p:cNvSpPr>
              <p:nvPr/>
            </p:nvSpPr>
            <p:spPr bwMode="auto">
              <a:xfrm flipH="1">
                <a:off x="3684" y="2371"/>
                <a:ext cx="19" cy="4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33" name="Line 146"/>
              <p:cNvSpPr>
                <a:spLocks noChangeShapeType="1"/>
              </p:cNvSpPr>
              <p:nvPr/>
            </p:nvSpPr>
            <p:spPr bwMode="auto">
              <a:xfrm flipH="1">
                <a:off x="3705" y="2371"/>
                <a:ext cx="15"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34" name="Line 147"/>
              <p:cNvSpPr>
                <a:spLocks noChangeShapeType="1"/>
              </p:cNvSpPr>
              <p:nvPr/>
            </p:nvSpPr>
            <p:spPr bwMode="auto">
              <a:xfrm flipH="1">
                <a:off x="3726" y="2371"/>
                <a:ext cx="12"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35" name="Line 148"/>
              <p:cNvSpPr>
                <a:spLocks noChangeShapeType="1"/>
              </p:cNvSpPr>
              <p:nvPr/>
            </p:nvSpPr>
            <p:spPr bwMode="auto">
              <a:xfrm flipH="1">
                <a:off x="3744" y="2371"/>
                <a:ext cx="10"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36" name="Line 149"/>
              <p:cNvSpPr>
                <a:spLocks noChangeShapeType="1"/>
              </p:cNvSpPr>
              <p:nvPr/>
            </p:nvSpPr>
            <p:spPr bwMode="auto">
              <a:xfrm flipH="1">
                <a:off x="3762" y="2371"/>
                <a:ext cx="10"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37" name="Line 150"/>
              <p:cNvSpPr>
                <a:spLocks noChangeShapeType="1"/>
              </p:cNvSpPr>
              <p:nvPr/>
            </p:nvSpPr>
            <p:spPr bwMode="auto">
              <a:xfrm flipH="1">
                <a:off x="3780" y="2371"/>
                <a:ext cx="10"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38" name="Line 151"/>
              <p:cNvSpPr>
                <a:spLocks noChangeShapeType="1"/>
              </p:cNvSpPr>
              <p:nvPr/>
            </p:nvSpPr>
            <p:spPr bwMode="auto">
              <a:xfrm>
                <a:off x="3802" y="2371"/>
                <a:ext cx="0"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39" name="Line 152"/>
              <p:cNvSpPr>
                <a:spLocks noChangeShapeType="1"/>
              </p:cNvSpPr>
              <p:nvPr/>
            </p:nvSpPr>
            <p:spPr bwMode="auto">
              <a:xfrm>
                <a:off x="3821" y="2371"/>
                <a:ext cx="0"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40" name="Line 153"/>
              <p:cNvSpPr>
                <a:spLocks noChangeShapeType="1"/>
              </p:cNvSpPr>
              <p:nvPr/>
            </p:nvSpPr>
            <p:spPr bwMode="auto">
              <a:xfrm>
                <a:off x="3839" y="2371"/>
                <a:ext cx="0"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41" name="Line 154"/>
              <p:cNvSpPr>
                <a:spLocks noChangeShapeType="1"/>
              </p:cNvSpPr>
              <p:nvPr/>
            </p:nvSpPr>
            <p:spPr bwMode="auto">
              <a:xfrm>
                <a:off x="3857" y="2371"/>
                <a:ext cx="2" cy="4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42" name="Line 155"/>
              <p:cNvSpPr>
                <a:spLocks noChangeShapeType="1"/>
              </p:cNvSpPr>
              <p:nvPr/>
            </p:nvSpPr>
            <p:spPr bwMode="auto">
              <a:xfrm>
                <a:off x="3874" y="2371"/>
                <a:ext cx="3" cy="4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43" name="Line 156"/>
              <p:cNvSpPr>
                <a:spLocks noChangeShapeType="1"/>
              </p:cNvSpPr>
              <p:nvPr/>
            </p:nvSpPr>
            <p:spPr bwMode="auto">
              <a:xfrm>
                <a:off x="3919" y="2364"/>
                <a:ext cx="4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44" name="Line 157"/>
              <p:cNvSpPr>
                <a:spLocks noChangeShapeType="1"/>
              </p:cNvSpPr>
              <p:nvPr/>
            </p:nvSpPr>
            <p:spPr bwMode="auto">
              <a:xfrm>
                <a:off x="3921" y="2380"/>
                <a:ext cx="4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45" name="Line 158"/>
              <p:cNvSpPr>
                <a:spLocks noChangeShapeType="1"/>
              </p:cNvSpPr>
              <p:nvPr/>
            </p:nvSpPr>
            <p:spPr bwMode="auto">
              <a:xfrm>
                <a:off x="3924" y="2394"/>
                <a:ext cx="4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46" name="Line 159"/>
              <p:cNvSpPr>
                <a:spLocks noChangeShapeType="1"/>
              </p:cNvSpPr>
              <p:nvPr/>
            </p:nvSpPr>
            <p:spPr bwMode="auto">
              <a:xfrm>
                <a:off x="3928" y="2410"/>
                <a:ext cx="4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47" name="Line 160"/>
              <p:cNvSpPr>
                <a:spLocks noChangeShapeType="1"/>
              </p:cNvSpPr>
              <p:nvPr/>
            </p:nvSpPr>
            <p:spPr bwMode="auto">
              <a:xfrm>
                <a:off x="3930" y="2424"/>
                <a:ext cx="48"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48" name="Line 161"/>
              <p:cNvSpPr>
                <a:spLocks noChangeShapeType="1"/>
              </p:cNvSpPr>
              <p:nvPr/>
            </p:nvSpPr>
            <p:spPr bwMode="auto">
              <a:xfrm>
                <a:off x="3919" y="2371"/>
                <a:ext cx="0" cy="4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49" name="Line 162"/>
              <p:cNvSpPr>
                <a:spLocks noChangeShapeType="1"/>
              </p:cNvSpPr>
              <p:nvPr/>
            </p:nvSpPr>
            <p:spPr bwMode="auto">
              <a:xfrm>
                <a:off x="3937" y="2371"/>
                <a:ext cx="1" cy="4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50" name="Line 163"/>
              <p:cNvSpPr>
                <a:spLocks noChangeShapeType="1"/>
              </p:cNvSpPr>
              <p:nvPr/>
            </p:nvSpPr>
            <p:spPr bwMode="auto">
              <a:xfrm>
                <a:off x="3954" y="2371"/>
                <a:ext cx="4" cy="4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51" name="Line 164"/>
              <p:cNvSpPr>
                <a:spLocks noChangeShapeType="1"/>
              </p:cNvSpPr>
              <p:nvPr/>
            </p:nvSpPr>
            <p:spPr bwMode="auto">
              <a:xfrm>
                <a:off x="3970" y="2371"/>
                <a:ext cx="8" cy="4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52" name="Freeform 165"/>
              <p:cNvSpPr>
                <a:spLocks noChangeArrowheads="1"/>
              </p:cNvSpPr>
              <p:nvPr/>
            </p:nvSpPr>
            <p:spPr bwMode="auto">
              <a:xfrm>
                <a:off x="4136" y="2358"/>
                <a:ext cx="383" cy="75"/>
              </a:xfrm>
              <a:custGeom>
                <a:avLst/>
                <a:gdLst>
                  <a:gd name="T0" fmla="*/ 25 w 384"/>
                  <a:gd name="T1" fmla="*/ 0 h 76"/>
                  <a:gd name="T2" fmla="*/ 356 w 384"/>
                  <a:gd name="T3" fmla="*/ 0 h 76"/>
                  <a:gd name="T4" fmla="*/ 381 w 384"/>
                  <a:gd name="T5" fmla="*/ 73 h 76"/>
                  <a:gd name="T6" fmla="*/ 0 w 384"/>
                  <a:gd name="T7" fmla="*/ 73 h 76"/>
                  <a:gd name="T8" fmla="*/ 25 w 384"/>
                  <a:gd name="T9" fmla="*/ 0 h 76"/>
                  <a:gd name="T10" fmla="*/ 0 60000 65536"/>
                  <a:gd name="T11" fmla="*/ 0 60000 65536"/>
                  <a:gd name="T12" fmla="*/ 0 60000 65536"/>
                  <a:gd name="T13" fmla="*/ 0 60000 65536"/>
                  <a:gd name="T14" fmla="*/ 0 60000 65536"/>
                  <a:gd name="T15" fmla="*/ 0 w 384"/>
                  <a:gd name="T16" fmla="*/ 0 h 76"/>
                  <a:gd name="T17" fmla="*/ 384 w 384"/>
                  <a:gd name="T18" fmla="*/ 76 h 76"/>
                </a:gdLst>
                <a:ahLst/>
                <a:cxnLst>
                  <a:cxn ang="T10">
                    <a:pos x="T0" y="T1"/>
                  </a:cxn>
                  <a:cxn ang="T11">
                    <a:pos x="T2" y="T3"/>
                  </a:cxn>
                  <a:cxn ang="T12">
                    <a:pos x="T4" y="T5"/>
                  </a:cxn>
                  <a:cxn ang="T13">
                    <a:pos x="T6" y="T7"/>
                  </a:cxn>
                  <a:cxn ang="T14">
                    <a:pos x="T8" y="T9"/>
                  </a:cxn>
                </a:cxnLst>
                <a:rect l="T15" t="T16" r="T17" b="T18"/>
                <a:pathLst>
                  <a:path w="384" h="76">
                    <a:moveTo>
                      <a:pt x="25" y="0"/>
                    </a:moveTo>
                    <a:lnTo>
                      <a:pt x="358" y="0"/>
                    </a:lnTo>
                    <a:lnTo>
                      <a:pt x="383" y="75"/>
                    </a:lnTo>
                    <a:lnTo>
                      <a:pt x="0" y="75"/>
                    </a:lnTo>
                    <a:lnTo>
                      <a:pt x="25"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53" name="Freeform 166"/>
              <p:cNvSpPr>
                <a:spLocks noChangeArrowheads="1"/>
              </p:cNvSpPr>
              <p:nvPr/>
            </p:nvSpPr>
            <p:spPr bwMode="auto">
              <a:xfrm>
                <a:off x="4136" y="2433"/>
                <a:ext cx="383" cy="14"/>
              </a:xfrm>
              <a:custGeom>
                <a:avLst/>
                <a:gdLst>
                  <a:gd name="T0" fmla="*/ 0 w 384"/>
                  <a:gd name="T1" fmla="*/ 0 h 15"/>
                  <a:gd name="T2" fmla="*/ 0 w 384"/>
                  <a:gd name="T3" fmla="*/ 12 h 15"/>
                  <a:gd name="T4" fmla="*/ 381 w 384"/>
                  <a:gd name="T5" fmla="*/ 12 h 15"/>
                  <a:gd name="T6" fmla="*/ 381 w 384"/>
                  <a:gd name="T7" fmla="*/ 0 h 15"/>
                  <a:gd name="T8" fmla="*/ 0 60000 65536"/>
                  <a:gd name="T9" fmla="*/ 0 60000 65536"/>
                  <a:gd name="T10" fmla="*/ 0 60000 65536"/>
                  <a:gd name="T11" fmla="*/ 0 60000 65536"/>
                  <a:gd name="T12" fmla="*/ 0 w 384"/>
                  <a:gd name="T13" fmla="*/ 0 h 15"/>
                  <a:gd name="T14" fmla="*/ 384 w 384"/>
                  <a:gd name="T15" fmla="*/ 15 h 15"/>
                </a:gdLst>
                <a:ahLst/>
                <a:cxnLst>
                  <a:cxn ang="T8">
                    <a:pos x="T0" y="T1"/>
                  </a:cxn>
                  <a:cxn ang="T9">
                    <a:pos x="T2" y="T3"/>
                  </a:cxn>
                  <a:cxn ang="T10">
                    <a:pos x="T4" y="T5"/>
                  </a:cxn>
                  <a:cxn ang="T11">
                    <a:pos x="T6" y="T7"/>
                  </a:cxn>
                </a:cxnLst>
                <a:rect l="T12" t="T13" r="T14" b="T15"/>
                <a:pathLst>
                  <a:path w="384" h="15">
                    <a:moveTo>
                      <a:pt x="0" y="0"/>
                    </a:moveTo>
                    <a:lnTo>
                      <a:pt x="0" y="14"/>
                    </a:lnTo>
                    <a:lnTo>
                      <a:pt x="383" y="14"/>
                    </a:lnTo>
                    <a:lnTo>
                      <a:pt x="383" y="0"/>
                    </a:lnTo>
                  </a:path>
                </a:pathLst>
              </a:custGeom>
              <a:noFill/>
              <a:ln w="126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54" name="Line 167"/>
              <p:cNvSpPr>
                <a:spLocks noChangeShapeType="1"/>
              </p:cNvSpPr>
              <p:nvPr/>
            </p:nvSpPr>
            <p:spPr bwMode="auto">
              <a:xfrm>
                <a:off x="4185" y="2364"/>
                <a:ext cx="194"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55" name="Line 168"/>
              <p:cNvSpPr>
                <a:spLocks noChangeShapeType="1"/>
              </p:cNvSpPr>
              <p:nvPr/>
            </p:nvSpPr>
            <p:spPr bwMode="auto">
              <a:xfrm>
                <a:off x="4180" y="2380"/>
                <a:ext cx="201"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56" name="Line 169"/>
              <p:cNvSpPr>
                <a:spLocks noChangeShapeType="1"/>
              </p:cNvSpPr>
              <p:nvPr/>
            </p:nvSpPr>
            <p:spPr bwMode="auto">
              <a:xfrm>
                <a:off x="4177" y="2394"/>
                <a:ext cx="206"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57" name="Line 170"/>
              <p:cNvSpPr>
                <a:spLocks noChangeShapeType="1"/>
              </p:cNvSpPr>
              <p:nvPr/>
            </p:nvSpPr>
            <p:spPr bwMode="auto">
              <a:xfrm>
                <a:off x="4172" y="2410"/>
                <a:ext cx="215"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58" name="Line 171"/>
              <p:cNvSpPr>
                <a:spLocks noChangeShapeType="1"/>
              </p:cNvSpPr>
              <p:nvPr/>
            </p:nvSpPr>
            <p:spPr bwMode="auto">
              <a:xfrm>
                <a:off x="4167" y="2424"/>
                <a:ext cx="221"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59" name="Line 172"/>
              <p:cNvSpPr>
                <a:spLocks noChangeShapeType="1"/>
              </p:cNvSpPr>
              <p:nvPr/>
            </p:nvSpPr>
            <p:spPr bwMode="auto">
              <a:xfrm flipH="1">
                <a:off x="4158" y="2371"/>
                <a:ext cx="24" cy="4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60" name="Line 173"/>
              <p:cNvSpPr>
                <a:spLocks noChangeShapeType="1"/>
              </p:cNvSpPr>
              <p:nvPr/>
            </p:nvSpPr>
            <p:spPr bwMode="auto">
              <a:xfrm flipH="1">
                <a:off x="4178" y="2371"/>
                <a:ext cx="21" cy="4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61" name="Line 174"/>
              <p:cNvSpPr>
                <a:spLocks noChangeShapeType="1"/>
              </p:cNvSpPr>
              <p:nvPr/>
            </p:nvSpPr>
            <p:spPr bwMode="auto">
              <a:xfrm flipH="1">
                <a:off x="4197" y="2371"/>
                <a:ext cx="20" cy="4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62" name="Line 175"/>
              <p:cNvSpPr>
                <a:spLocks noChangeShapeType="1"/>
              </p:cNvSpPr>
              <p:nvPr/>
            </p:nvSpPr>
            <p:spPr bwMode="auto">
              <a:xfrm flipH="1">
                <a:off x="4219" y="2371"/>
                <a:ext cx="15"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63" name="Line 176"/>
              <p:cNvSpPr>
                <a:spLocks noChangeShapeType="1"/>
              </p:cNvSpPr>
              <p:nvPr/>
            </p:nvSpPr>
            <p:spPr bwMode="auto">
              <a:xfrm flipH="1">
                <a:off x="4239" y="2371"/>
                <a:ext cx="12"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64" name="Line 177"/>
              <p:cNvSpPr>
                <a:spLocks noChangeShapeType="1"/>
              </p:cNvSpPr>
              <p:nvPr/>
            </p:nvSpPr>
            <p:spPr bwMode="auto">
              <a:xfrm flipH="1">
                <a:off x="4257" y="2371"/>
                <a:ext cx="11"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65" name="Line 178"/>
              <p:cNvSpPr>
                <a:spLocks noChangeShapeType="1"/>
              </p:cNvSpPr>
              <p:nvPr/>
            </p:nvSpPr>
            <p:spPr bwMode="auto">
              <a:xfrm flipH="1">
                <a:off x="4276" y="2371"/>
                <a:ext cx="10"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66" name="Line 179"/>
              <p:cNvSpPr>
                <a:spLocks noChangeShapeType="1"/>
              </p:cNvSpPr>
              <p:nvPr/>
            </p:nvSpPr>
            <p:spPr bwMode="auto">
              <a:xfrm flipH="1">
                <a:off x="4293" y="2371"/>
                <a:ext cx="10"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67" name="Line 180"/>
              <p:cNvSpPr>
                <a:spLocks noChangeShapeType="1"/>
              </p:cNvSpPr>
              <p:nvPr/>
            </p:nvSpPr>
            <p:spPr bwMode="auto">
              <a:xfrm>
                <a:off x="4315" y="2371"/>
                <a:ext cx="0"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68" name="Line 181"/>
              <p:cNvSpPr>
                <a:spLocks noChangeShapeType="1"/>
              </p:cNvSpPr>
              <p:nvPr/>
            </p:nvSpPr>
            <p:spPr bwMode="auto">
              <a:xfrm>
                <a:off x="4333" y="2371"/>
                <a:ext cx="0"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69" name="Line 182"/>
              <p:cNvSpPr>
                <a:spLocks noChangeShapeType="1"/>
              </p:cNvSpPr>
              <p:nvPr/>
            </p:nvSpPr>
            <p:spPr bwMode="auto">
              <a:xfrm>
                <a:off x="4353" y="2371"/>
                <a:ext cx="0" cy="34"/>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70" name="Line 183"/>
              <p:cNvSpPr>
                <a:spLocks noChangeShapeType="1"/>
              </p:cNvSpPr>
              <p:nvPr/>
            </p:nvSpPr>
            <p:spPr bwMode="auto">
              <a:xfrm>
                <a:off x="4370" y="2371"/>
                <a:ext cx="3" cy="4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71" name="Line 184"/>
              <p:cNvSpPr>
                <a:spLocks noChangeShapeType="1"/>
              </p:cNvSpPr>
              <p:nvPr/>
            </p:nvSpPr>
            <p:spPr bwMode="auto">
              <a:xfrm>
                <a:off x="4387" y="2371"/>
                <a:ext cx="4" cy="48"/>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72" name="Line 185"/>
              <p:cNvSpPr>
                <a:spLocks noChangeShapeType="1"/>
              </p:cNvSpPr>
              <p:nvPr/>
            </p:nvSpPr>
            <p:spPr bwMode="auto">
              <a:xfrm>
                <a:off x="4432" y="2364"/>
                <a:ext cx="4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73" name="Line 186"/>
              <p:cNvSpPr>
                <a:spLocks noChangeShapeType="1"/>
              </p:cNvSpPr>
              <p:nvPr/>
            </p:nvSpPr>
            <p:spPr bwMode="auto">
              <a:xfrm>
                <a:off x="4435" y="2380"/>
                <a:ext cx="42"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74" name="Line 187"/>
              <p:cNvSpPr>
                <a:spLocks noChangeShapeType="1"/>
              </p:cNvSpPr>
              <p:nvPr/>
            </p:nvSpPr>
            <p:spPr bwMode="auto">
              <a:xfrm>
                <a:off x="4438" y="2394"/>
                <a:ext cx="43"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75" name="Line 188"/>
              <p:cNvSpPr>
                <a:spLocks noChangeShapeType="1"/>
              </p:cNvSpPr>
              <p:nvPr/>
            </p:nvSpPr>
            <p:spPr bwMode="auto">
              <a:xfrm>
                <a:off x="4442" y="2410"/>
                <a:ext cx="44"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76" name="Line 189"/>
              <p:cNvSpPr>
                <a:spLocks noChangeShapeType="1"/>
              </p:cNvSpPr>
              <p:nvPr/>
            </p:nvSpPr>
            <p:spPr bwMode="auto">
              <a:xfrm>
                <a:off x="4442" y="2424"/>
                <a:ext cx="49"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77" name="Line 190"/>
              <p:cNvSpPr>
                <a:spLocks noChangeShapeType="1"/>
              </p:cNvSpPr>
              <p:nvPr/>
            </p:nvSpPr>
            <p:spPr bwMode="auto">
              <a:xfrm>
                <a:off x="4432" y="2371"/>
                <a:ext cx="0" cy="4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78" name="Line 191"/>
              <p:cNvSpPr>
                <a:spLocks noChangeShapeType="1"/>
              </p:cNvSpPr>
              <p:nvPr/>
            </p:nvSpPr>
            <p:spPr bwMode="auto">
              <a:xfrm>
                <a:off x="4450" y="2371"/>
                <a:ext cx="2" cy="4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79" name="Line 192"/>
              <p:cNvSpPr>
                <a:spLocks noChangeShapeType="1"/>
              </p:cNvSpPr>
              <p:nvPr/>
            </p:nvSpPr>
            <p:spPr bwMode="auto">
              <a:xfrm>
                <a:off x="4468" y="2371"/>
                <a:ext cx="3" cy="4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80" name="Line 193"/>
              <p:cNvSpPr>
                <a:spLocks noChangeShapeType="1"/>
              </p:cNvSpPr>
              <p:nvPr/>
            </p:nvSpPr>
            <p:spPr bwMode="auto">
              <a:xfrm>
                <a:off x="4484" y="2371"/>
                <a:ext cx="7" cy="49"/>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81" name="Line 194"/>
              <p:cNvSpPr>
                <a:spLocks noChangeShapeType="1"/>
              </p:cNvSpPr>
              <p:nvPr/>
            </p:nvSpPr>
            <p:spPr bwMode="auto">
              <a:xfrm flipV="1">
                <a:off x="3760" y="2577"/>
                <a:ext cx="519" cy="1"/>
              </a:xfrm>
              <a:prstGeom prst="line">
                <a:avLst/>
              </a:prstGeom>
              <a:noFill/>
              <a:ln w="285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82" name="Line 195"/>
              <p:cNvSpPr>
                <a:spLocks noChangeShapeType="1"/>
              </p:cNvSpPr>
              <p:nvPr/>
            </p:nvSpPr>
            <p:spPr bwMode="auto">
              <a:xfrm>
                <a:off x="3769" y="2455"/>
                <a:ext cx="0" cy="117"/>
              </a:xfrm>
              <a:prstGeom prst="line">
                <a:avLst/>
              </a:prstGeom>
              <a:noFill/>
              <a:ln w="285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83" name="Line 196"/>
              <p:cNvSpPr>
                <a:spLocks noChangeShapeType="1"/>
              </p:cNvSpPr>
              <p:nvPr/>
            </p:nvSpPr>
            <p:spPr bwMode="auto">
              <a:xfrm>
                <a:off x="4284" y="2455"/>
                <a:ext cx="0" cy="117"/>
              </a:xfrm>
              <a:prstGeom prst="line">
                <a:avLst/>
              </a:prstGeom>
              <a:noFill/>
              <a:ln w="285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84" name="Line 197"/>
              <p:cNvSpPr>
                <a:spLocks noChangeShapeType="1"/>
              </p:cNvSpPr>
              <p:nvPr/>
            </p:nvSpPr>
            <p:spPr bwMode="auto">
              <a:xfrm flipH="1">
                <a:off x="4683" y="2379"/>
                <a:ext cx="24" cy="46"/>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85" name="Line 198"/>
              <p:cNvSpPr>
                <a:spLocks noChangeShapeType="1"/>
              </p:cNvSpPr>
              <p:nvPr/>
            </p:nvSpPr>
            <p:spPr bwMode="auto">
              <a:xfrm flipH="1">
                <a:off x="4703" y="2379"/>
                <a:ext cx="21" cy="46"/>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86" name="Line 199"/>
              <p:cNvSpPr>
                <a:spLocks noChangeShapeType="1"/>
              </p:cNvSpPr>
              <p:nvPr/>
            </p:nvSpPr>
            <p:spPr bwMode="auto">
              <a:xfrm flipH="1">
                <a:off x="4722" y="2379"/>
                <a:ext cx="20" cy="46"/>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87" name="Line 200"/>
              <p:cNvSpPr>
                <a:spLocks noChangeShapeType="1"/>
              </p:cNvSpPr>
              <p:nvPr/>
            </p:nvSpPr>
            <p:spPr bwMode="auto">
              <a:xfrm flipH="1">
                <a:off x="4744" y="2379"/>
                <a:ext cx="15" cy="3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88" name="Line 201"/>
              <p:cNvSpPr>
                <a:spLocks noChangeShapeType="1"/>
              </p:cNvSpPr>
              <p:nvPr/>
            </p:nvSpPr>
            <p:spPr bwMode="auto">
              <a:xfrm flipH="1">
                <a:off x="4764" y="2379"/>
                <a:ext cx="13" cy="3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89" name="Line 202"/>
              <p:cNvSpPr>
                <a:spLocks noChangeShapeType="1"/>
              </p:cNvSpPr>
              <p:nvPr/>
            </p:nvSpPr>
            <p:spPr bwMode="auto">
              <a:xfrm flipH="1">
                <a:off x="4782" y="2379"/>
                <a:ext cx="11" cy="3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90" name="Line 203"/>
              <p:cNvSpPr>
                <a:spLocks noChangeShapeType="1"/>
              </p:cNvSpPr>
              <p:nvPr/>
            </p:nvSpPr>
            <p:spPr bwMode="auto">
              <a:xfrm flipH="1">
                <a:off x="4801" y="2379"/>
                <a:ext cx="10" cy="3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91" name="Line 204"/>
              <p:cNvSpPr>
                <a:spLocks noChangeShapeType="1"/>
              </p:cNvSpPr>
              <p:nvPr/>
            </p:nvSpPr>
            <p:spPr bwMode="auto">
              <a:xfrm flipH="1">
                <a:off x="4818" y="2379"/>
                <a:ext cx="10" cy="3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92" name="Line 205"/>
              <p:cNvSpPr>
                <a:spLocks noChangeShapeType="1"/>
              </p:cNvSpPr>
              <p:nvPr/>
            </p:nvSpPr>
            <p:spPr bwMode="auto">
              <a:xfrm>
                <a:off x="4840" y="2379"/>
                <a:ext cx="0" cy="3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93" name="Line 206"/>
              <p:cNvSpPr>
                <a:spLocks noChangeShapeType="1"/>
              </p:cNvSpPr>
              <p:nvPr/>
            </p:nvSpPr>
            <p:spPr bwMode="auto">
              <a:xfrm>
                <a:off x="4859" y="2379"/>
                <a:ext cx="0" cy="3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494" name="Line 207"/>
              <p:cNvSpPr>
                <a:spLocks noChangeShapeType="1"/>
              </p:cNvSpPr>
              <p:nvPr/>
            </p:nvSpPr>
            <p:spPr bwMode="auto">
              <a:xfrm>
                <a:off x="4279" y="2575"/>
                <a:ext cx="567" cy="0"/>
              </a:xfrm>
              <a:prstGeom prst="line">
                <a:avLst/>
              </a:prstGeom>
              <a:noFill/>
              <a:ln w="28575">
                <a:solidFill>
                  <a:schemeClr val="tx1">
                    <a:lumMod val="75000"/>
                    <a:lumOff val="25000"/>
                  </a:schemeClr>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
          <p:nvSpPr>
            <p:cNvPr id="10422" name="Line 208"/>
            <p:cNvSpPr>
              <a:spLocks noChangeShapeType="1"/>
            </p:cNvSpPr>
            <p:nvPr/>
          </p:nvSpPr>
          <p:spPr bwMode="auto">
            <a:xfrm>
              <a:off x="4692" y="2430"/>
              <a:ext cx="220" cy="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46" name="Group 209"/>
          <p:cNvGrpSpPr>
            <a:grpSpLocks/>
          </p:cNvGrpSpPr>
          <p:nvPr/>
        </p:nvGrpSpPr>
        <p:grpSpPr bwMode="auto">
          <a:xfrm>
            <a:off x="3363915" y="1862140"/>
            <a:ext cx="2695575" cy="1055687"/>
            <a:chOff x="2119" y="1173"/>
            <a:chExt cx="1698" cy="665"/>
          </a:xfrm>
        </p:grpSpPr>
        <p:sp>
          <p:nvSpPr>
            <p:cNvPr id="10289" name="Freeform 210"/>
            <p:cNvSpPr>
              <a:spLocks/>
            </p:cNvSpPr>
            <p:nvPr/>
          </p:nvSpPr>
          <p:spPr bwMode="auto">
            <a:xfrm>
              <a:off x="2119" y="1173"/>
              <a:ext cx="1698" cy="665"/>
            </a:xfrm>
            <a:custGeom>
              <a:avLst/>
              <a:gdLst>
                <a:gd name="T0" fmla="*/ 0 w 1699"/>
                <a:gd name="T1" fmla="*/ 351 h 666"/>
                <a:gd name="T2" fmla="*/ 183 w 1699"/>
                <a:gd name="T3" fmla="*/ 280 h 666"/>
                <a:gd name="T4" fmla="*/ 361 w 1699"/>
                <a:gd name="T5" fmla="*/ 209 h 666"/>
                <a:gd name="T6" fmla="*/ 532 w 1699"/>
                <a:gd name="T7" fmla="*/ 144 h 666"/>
                <a:gd name="T8" fmla="*/ 696 w 1699"/>
                <a:gd name="T9" fmla="*/ 89 h 666"/>
                <a:gd name="T10" fmla="*/ 776 w 1699"/>
                <a:gd name="T11" fmla="*/ 65 h 666"/>
                <a:gd name="T12" fmla="*/ 853 w 1699"/>
                <a:gd name="T13" fmla="*/ 42 h 666"/>
                <a:gd name="T14" fmla="*/ 926 w 1699"/>
                <a:gd name="T15" fmla="*/ 27 h 666"/>
                <a:gd name="T16" fmla="*/ 1000 w 1699"/>
                <a:gd name="T17" fmla="*/ 12 h 666"/>
                <a:gd name="T18" fmla="*/ 1067 w 1699"/>
                <a:gd name="T19" fmla="*/ 3 h 666"/>
                <a:gd name="T20" fmla="*/ 1128 w 1699"/>
                <a:gd name="T21" fmla="*/ 0 h 666"/>
                <a:gd name="T22" fmla="*/ 1189 w 1699"/>
                <a:gd name="T23" fmla="*/ 3 h 666"/>
                <a:gd name="T24" fmla="*/ 1244 w 1699"/>
                <a:gd name="T25" fmla="*/ 9 h 666"/>
                <a:gd name="T26" fmla="*/ 1293 w 1699"/>
                <a:gd name="T27" fmla="*/ 24 h 666"/>
                <a:gd name="T28" fmla="*/ 1342 w 1699"/>
                <a:gd name="T29" fmla="*/ 47 h 666"/>
                <a:gd name="T30" fmla="*/ 1385 w 1699"/>
                <a:gd name="T31" fmla="*/ 80 h 666"/>
                <a:gd name="T32" fmla="*/ 1421 w 1699"/>
                <a:gd name="T33" fmla="*/ 118 h 666"/>
                <a:gd name="T34" fmla="*/ 1458 w 1699"/>
                <a:gd name="T35" fmla="*/ 162 h 666"/>
                <a:gd name="T36" fmla="*/ 1488 w 1699"/>
                <a:gd name="T37" fmla="*/ 209 h 666"/>
                <a:gd name="T38" fmla="*/ 1519 w 1699"/>
                <a:gd name="T39" fmla="*/ 262 h 666"/>
                <a:gd name="T40" fmla="*/ 1549 w 1699"/>
                <a:gd name="T41" fmla="*/ 315 h 666"/>
                <a:gd name="T42" fmla="*/ 1592 w 1699"/>
                <a:gd name="T43" fmla="*/ 422 h 666"/>
                <a:gd name="T44" fmla="*/ 1617 w 1699"/>
                <a:gd name="T45" fmla="*/ 472 h 666"/>
                <a:gd name="T46" fmla="*/ 1635 w 1699"/>
                <a:gd name="T47" fmla="*/ 522 h 666"/>
                <a:gd name="T48" fmla="*/ 1653 w 1699"/>
                <a:gd name="T49" fmla="*/ 566 h 666"/>
                <a:gd name="T50" fmla="*/ 1665 w 1699"/>
                <a:gd name="T51" fmla="*/ 607 h 666"/>
                <a:gd name="T52" fmla="*/ 1684 w 1699"/>
                <a:gd name="T53" fmla="*/ 639 h 666"/>
                <a:gd name="T54" fmla="*/ 1696 w 1699"/>
                <a:gd name="T55" fmla="*/ 663 h 66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99"/>
                <a:gd name="T85" fmla="*/ 0 h 666"/>
                <a:gd name="T86" fmla="*/ 1699 w 1699"/>
                <a:gd name="T87" fmla="*/ 666 h 66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99" h="666">
                  <a:moveTo>
                    <a:pt x="0" y="353"/>
                  </a:moveTo>
                  <a:lnTo>
                    <a:pt x="183" y="280"/>
                  </a:lnTo>
                  <a:lnTo>
                    <a:pt x="361" y="209"/>
                  </a:lnTo>
                  <a:lnTo>
                    <a:pt x="532" y="144"/>
                  </a:lnTo>
                  <a:lnTo>
                    <a:pt x="696" y="89"/>
                  </a:lnTo>
                  <a:lnTo>
                    <a:pt x="776" y="65"/>
                  </a:lnTo>
                  <a:lnTo>
                    <a:pt x="855" y="42"/>
                  </a:lnTo>
                  <a:lnTo>
                    <a:pt x="928" y="27"/>
                  </a:lnTo>
                  <a:lnTo>
                    <a:pt x="1002" y="12"/>
                  </a:lnTo>
                  <a:lnTo>
                    <a:pt x="1069" y="3"/>
                  </a:lnTo>
                  <a:lnTo>
                    <a:pt x="1130" y="0"/>
                  </a:lnTo>
                  <a:lnTo>
                    <a:pt x="1191" y="3"/>
                  </a:lnTo>
                  <a:lnTo>
                    <a:pt x="1246" y="9"/>
                  </a:lnTo>
                  <a:lnTo>
                    <a:pt x="1295" y="24"/>
                  </a:lnTo>
                  <a:lnTo>
                    <a:pt x="1344" y="47"/>
                  </a:lnTo>
                  <a:lnTo>
                    <a:pt x="1387" y="80"/>
                  </a:lnTo>
                  <a:lnTo>
                    <a:pt x="1423" y="118"/>
                  </a:lnTo>
                  <a:lnTo>
                    <a:pt x="1460" y="162"/>
                  </a:lnTo>
                  <a:lnTo>
                    <a:pt x="1490" y="209"/>
                  </a:lnTo>
                  <a:lnTo>
                    <a:pt x="1521" y="262"/>
                  </a:lnTo>
                  <a:lnTo>
                    <a:pt x="1551" y="315"/>
                  </a:lnTo>
                  <a:lnTo>
                    <a:pt x="1594" y="424"/>
                  </a:lnTo>
                  <a:lnTo>
                    <a:pt x="1619" y="474"/>
                  </a:lnTo>
                  <a:lnTo>
                    <a:pt x="1637" y="524"/>
                  </a:lnTo>
                  <a:lnTo>
                    <a:pt x="1655" y="568"/>
                  </a:lnTo>
                  <a:lnTo>
                    <a:pt x="1667" y="609"/>
                  </a:lnTo>
                  <a:lnTo>
                    <a:pt x="1686" y="641"/>
                  </a:lnTo>
                  <a:lnTo>
                    <a:pt x="1698" y="665"/>
                  </a:lnTo>
                </a:path>
              </a:pathLst>
            </a:custGeom>
            <a:noFill/>
            <a:ln w="76320">
              <a:solidFill>
                <a:schemeClr val="bg2">
                  <a:lumMod val="50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90" name="Rectangle 211"/>
            <p:cNvSpPr>
              <a:spLocks noChangeArrowheads="1"/>
            </p:cNvSpPr>
            <p:nvPr/>
          </p:nvSpPr>
          <p:spPr bwMode="auto">
            <a:xfrm>
              <a:off x="2783" y="1266"/>
              <a:ext cx="823" cy="411"/>
            </a:xfrm>
            <a:prstGeom prst="rect">
              <a:avLst/>
            </a:prstGeom>
            <a:noFill/>
            <a:ln w="9525">
              <a:noFill/>
              <a:round/>
              <a:headEnd/>
              <a:tailEnd/>
            </a:ln>
            <a:extLst>
              <a:ext uri="{909E8E84-426E-40DD-AFC4-6F175D3DCCD1}">
                <a14:hiddenFill xmlns:a14="http://schemas.microsoft.com/office/drawing/2010/main">
                  <a:solidFill>
                    <a:srgbClr val="FFFFFF"/>
                  </a:solidFill>
                </a14:hiddenFill>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ctr" eaLnBrk="1" hangingPunct="1">
                <a:lnSpc>
                  <a:spcPct val="87000"/>
                </a:lnSpc>
                <a:buClrTx/>
                <a:buFontTx/>
                <a:buNone/>
              </a:pPr>
              <a:r>
                <a:rPr lang="en-US" altLang="en-US" sz="1400" b="0" dirty="0">
                  <a:solidFill>
                    <a:sysClr val="windowText" lastClr="000000"/>
                  </a:solidFill>
                  <a:latin typeface="Arial" panose="020B0604020202020204" pitchFamily="34" charset="0"/>
                </a:rPr>
                <a:t>User Interface</a:t>
              </a:r>
            </a:p>
            <a:p>
              <a:pPr algn="ctr" eaLnBrk="1" hangingPunct="1">
                <a:lnSpc>
                  <a:spcPct val="87000"/>
                </a:lnSpc>
                <a:buClrTx/>
                <a:buFontTx/>
                <a:buNone/>
              </a:pPr>
              <a:r>
                <a:rPr lang="en-US" altLang="en-US" sz="1400" b="0" dirty="0">
                  <a:solidFill>
                    <a:sysClr val="windowText" lastClr="000000"/>
                  </a:solidFill>
                  <a:latin typeface="Arial" panose="020B0604020202020204" pitchFamily="34" charset="0"/>
                </a:rPr>
                <a:t>(Visual Basic,</a:t>
              </a:r>
            </a:p>
            <a:p>
              <a:pPr algn="ctr" eaLnBrk="1" hangingPunct="1">
                <a:lnSpc>
                  <a:spcPct val="87000"/>
                </a:lnSpc>
                <a:buClrTx/>
                <a:buFontTx/>
                <a:buNone/>
              </a:pPr>
              <a:r>
                <a:rPr lang="en-US" altLang="en-US" sz="1400" b="0" dirty="0">
                  <a:solidFill>
                    <a:sysClr val="windowText" lastClr="000000"/>
                  </a:solidFill>
                  <a:latin typeface="Arial" panose="020B0604020202020204" pitchFamily="34" charset="0"/>
                </a:rPr>
                <a:t>Java)</a:t>
              </a:r>
            </a:p>
          </p:txBody>
        </p:sp>
      </p:grpSp>
      <p:grpSp>
        <p:nvGrpSpPr>
          <p:cNvPr id="10247" name="Group 212"/>
          <p:cNvGrpSpPr>
            <a:grpSpLocks/>
          </p:cNvGrpSpPr>
          <p:nvPr/>
        </p:nvGrpSpPr>
        <p:grpSpPr bwMode="auto">
          <a:xfrm>
            <a:off x="4098925" y="2155825"/>
            <a:ext cx="4502151" cy="1417638"/>
            <a:chOff x="2582" y="1358"/>
            <a:chExt cx="2836" cy="893"/>
          </a:xfrm>
        </p:grpSpPr>
        <p:sp>
          <p:nvSpPr>
            <p:cNvPr id="10287" name="Freeform 213"/>
            <p:cNvSpPr>
              <a:spLocks/>
            </p:cNvSpPr>
            <p:nvPr/>
          </p:nvSpPr>
          <p:spPr bwMode="auto">
            <a:xfrm>
              <a:off x="2582" y="1358"/>
              <a:ext cx="2221" cy="893"/>
            </a:xfrm>
            <a:custGeom>
              <a:avLst/>
              <a:gdLst>
                <a:gd name="T0" fmla="*/ 0 w 2222"/>
                <a:gd name="T1" fmla="*/ 891 h 894"/>
                <a:gd name="T2" fmla="*/ 215 w 2222"/>
                <a:gd name="T3" fmla="*/ 733 h 894"/>
                <a:gd name="T4" fmla="*/ 430 w 2222"/>
                <a:gd name="T5" fmla="*/ 581 h 894"/>
                <a:gd name="T6" fmla="*/ 638 w 2222"/>
                <a:gd name="T7" fmla="*/ 439 h 894"/>
                <a:gd name="T8" fmla="*/ 746 w 2222"/>
                <a:gd name="T9" fmla="*/ 371 h 894"/>
                <a:gd name="T10" fmla="*/ 845 w 2222"/>
                <a:gd name="T11" fmla="*/ 310 h 894"/>
                <a:gd name="T12" fmla="*/ 938 w 2222"/>
                <a:gd name="T13" fmla="*/ 248 h 894"/>
                <a:gd name="T14" fmla="*/ 1038 w 2222"/>
                <a:gd name="T15" fmla="*/ 194 h 894"/>
                <a:gd name="T16" fmla="*/ 1128 w 2222"/>
                <a:gd name="T17" fmla="*/ 147 h 894"/>
                <a:gd name="T18" fmla="*/ 1212 w 2222"/>
                <a:gd name="T19" fmla="*/ 104 h 894"/>
                <a:gd name="T20" fmla="*/ 1297 w 2222"/>
                <a:gd name="T21" fmla="*/ 68 h 894"/>
                <a:gd name="T22" fmla="*/ 1381 w 2222"/>
                <a:gd name="T23" fmla="*/ 39 h 894"/>
                <a:gd name="T24" fmla="*/ 1458 w 2222"/>
                <a:gd name="T25" fmla="*/ 18 h 894"/>
                <a:gd name="T26" fmla="*/ 1527 w 2222"/>
                <a:gd name="T27" fmla="*/ 3 h 894"/>
                <a:gd name="T28" fmla="*/ 1597 w 2222"/>
                <a:gd name="T29" fmla="*/ 0 h 894"/>
                <a:gd name="T30" fmla="*/ 1658 w 2222"/>
                <a:gd name="T31" fmla="*/ 3 h 894"/>
                <a:gd name="T32" fmla="*/ 1712 w 2222"/>
                <a:gd name="T33" fmla="*/ 14 h 894"/>
                <a:gd name="T34" fmla="*/ 1766 w 2222"/>
                <a:gd name="T35" fmla="*/ 36 h 894"/>
                <a:gd name="T36" fmla="*/ 1819 w 2222"/>
                <a:gd name="T37" fmla="*/ 61 h 894"/>
                <a:gd name="T38" fmla="*/ 1865 w 2222"/>
                <a:gd name="T39" fmla="*/ 93 h 894"/>
                <a:gd name="T40" fmla="*/ 1912 w 2222"/>
                <a:gd name="T41" fmla="*/ 129 h 894"/>
                <a:gd name="T42" fmla="*/ 1950 w 2222"/>
                <a:gd name="T43" fmla="*/ 169 h 894"/>
                <a:gd name="T44" fmla="*/ 1988 w 2222"/>
                <a:gd name="T45" fmla="*/ 216 h 894"/>
                <a:gd name="T46" fmla="*/ 2027 w 2222"/>
                <a:gd name="T47" fmla="*/ 266 h 894"/>
                <a:gd name="T48" fmla="*/ 2096 w 2222"/>
                <a:gd name="T49" fmla="*/ 374 h 894"/>
                <a:gd name="T50" fmla="*/ 2158 w 2222"/>
                <a:gd name="T51" fmla="*/ 491 h 894"/>
                <a:gd name="T52" fmla="*/ 2219 w 2222"/>
                <a:gd name="T53" fmla="*/ 614 h 89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22"/>
                <a:gd name="T82" fmla="*/ 0 h 894"/>
                <a:gd name="T83" fmla="*/ 2222 w 2222"/>
                <a:gd name="T84" fmla="*/ 894 h 89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22" h="894">
                  <a:moveTo>
                    <a:pt x="0" y="893"/>
                  </a:moveTo>
                  <a:lnTo>
                    <a:pt x="215" y="735"/>
                  </a:lnTo>
                  <a:lnTo>
                    <a:pt x="430" y="583"/>
                  </a:lnTo>
                  <a:lnTo>
                    <a:pt x="638" y="439"/>
                  </a:lnTo>
                  <a:lnTo>
                    <a:pt x="746" y="371"/>
                  </a:lnTo>
                  <a:lnTo>
                    <a:pt x="845" y="310"/>
                  </a:lnTo>
                  <a:lnTo>
                    <a:pt x="938" y="248"/>
                  </a:lnTo>
                  <a:lnTo>
                    <a:pt x="1038" y="194"/>
                  </a:lnTo>
                  <a:lnTo>
                    <a:pt x="1130" y="147"/>
                  </a:lnTo>
                  <a:lnTo>
                    <a:pt x="1214" y="104"/>
                  </a:lnTo>
                  <a:lnTo>
                    <a:pt x="1299" y="68"/>
                  </a:lnTo>
                  <a:lnTo>
                    <a:pt x="1383" y="39"/>
                  </a:lnTo>
                  <a:lnTo>
                    <a:pt x="1460" y="18"/>
                  </a:lnTo>
                  <a:lnTo>
                    <a:pt x="1529" y="3"/>
                  </a:lnTo>
                  <a:lnTo>
                    <a:pt x="1599" y="0"/>
                  </a:lnTo>
                  <a:lnTo>
                    <a:pt x="1660" y="3"/>
                  </a:lnTo>
                  <a:lnTo>
                    <a:pt x="1714" y="14"/>
                  </a:lnTo>
                  <a:lnTo>
                    <a:pt x="1768" y="36"/>
                  </a:lnTo>
                  <a:lnTo>
                    <a:pt x="1821" y="61"/>
                  </a:lnTo>
                  <a:lnTo>
                    <a:pt x="1867" y="93"/>
                  </a:lnTo>
                  <a:lnTo>
                    <a:pt x="1914" y="129"/>
                  </a:lnTo>
                  <a:lnTo>
                    <a:pt x="1952" y="169"/>
                  </a:lnTo>
                  <a:lnTo>
                    <a:pt x="1990" y="216"/>
                  </a:lnTo>
                  <a:lnTo>
                    <a:pt x="2029" y="266"/>
                  </a:lnTo>
                  <a:lnTo>
                    <a:pt x="2098" y="374"/>
                  </a:lnTo>
                  <a:lnTo>
                    <a:pt x="2160" y="493"/>
                  </a:lnTo>
                  <a:lnTo>
                    <a:pt x="2221" y="616"/>
                  </a:lnTo>
                </a:path>
              </a:pathLst>
            </a:custGeom>
            <a:noFill/>
            <a:ln w="76320">
              <a:solidFill>
                <a:schemeClr val="bg2">
                  <a:lumMod val="50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88" name="Rectangle 214"/>
            <p:cNvSpPr>
              <a:spLocks noChangeArrowheads="1"/>
            </p:cNvSpPr>
            <p:nvPr/>
          </p:nvSpPr>
          <p:spPr bwMode="auto">
            <a:xfrm>
              <a:off x="4544" y="1358"/>
              <a:ext cx="874" cy="292"/>
            </a:xfrm>
            <a:prstGeom prst="rect">
              <a:avLst/>
            </a:prstGeom>
            <a:noFill/>
            <a:ln w="9525">
              <a:noFill/>
              <a:round/>
              <a:headEnd/>
              <a:tailEnd/>
            </a:ln>
            <a:extLst>
              <a:ext uri="{909E8E84-426E-40DD-AFC4-6F175D3DCCD1}">
                <a14:hiddenFill xmlns:a14="http://schemas.microsoft.com/office/drawing/2010/main">
                  <a:solidFill>
                    <a:srgbClr val="FFFFFF"/>
                  </a:solidFill>
                </a14:hiddenFill>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ctr" eaLnBrk="1" hangingPunct="1">
                <a:lnSpc>
                  <a:spcPct val="87000"/>
                </a:lnSpc>
                <a:buClrTx/>
                <a:buFontTx/>
                <a:buNone/>
              </a:pPr>
              <a:r>
                <a:rPr lang="en-US" altLang="en-US" sz="1400" b="0" dirty="0">
                  <a:solidFill>
                    <a:sysClr val="windowText" lastClr="000000"/>
                  </a:solidFill>
                  <a:latin typeface="Arial" panose="020B0604020202020204" pitchFamily="34" charset="0"/>
                </a:rPr>
                <a:t>Business Logic</a:t>
              </a:r>
            </a:p>
            <a:p>
              <a:pPr algn="ctr" eaLnBrk="1" hangingPunct="1">
                <a:lnSpc>
                  <a:spcPct val="87000"/>
                </a:lnSpc>
                <a:buClrTx/>
                <a:buFontTx/>
                <a:buNone/>
              </a:pPr>
              <a:r>
                <a:rPr lang="en-US" altLang="en-US" sz="1400" b="0" dirty="0">
                  <a:solidFill>
                    <a:sysClr val="windowText" lastClr="000000"/>
                  </a:solidFill>
                  <a:latin typeface="Arial" panose="020B0604020202020204" pitchFamily="34" charset="0"/>
                </a:rPr>
                <a:t>(C++, Java)</a:t>
              </a:r>
            </a:p>
          </p:txBody>
        </p:sp>
      </p:grpSp>
      <p:grpSp>
        <p:nvGrpSpPr>
          <p:cNvPr id="10248" name="Group 215"/>
          <p:cNvGrpSpPr>
            <a:grpSpLocks/>
          </p:cNvGrpSpPr>
          <p:nvPr/>
        </p:nvGrpSpPr>
        <p:grpSpPr bwMode="auto">
          <a:xfrm>
            <a:off x="2484440" y="4889502"/>
            <a:ext cx="3652837" cy="803275"/>
            <a:chOff x="1565" y="3080"/>
            <a:chExt cx="2301" cy="506"/>
          </a:xfrm>
        </p:grpSpPr>
        <p:sp>
          <p:nvSpPr>
            <p:cNvPr id="10285" name="Freeform 216"/>
            <p:cNvSpPr>
              <a:spLocks/>
            </p:cNvSpPr>
            <p:nvPr/>
          </p:nvSpPr>
          <p:spPr bwMode="auto">
            <a:xfrm>
              <a:off x="1565" y="3080"/>
              <a:ext cx="2301" cy="506"/>
            </a:xfrm>
            <a:custGeom>
              <a:avLst/>
              <a:gdLst>
                <a:gd name="T0" fmla="*/ 0 w 2302"/>
                <a:gd name="T1" fmla="*/ 63 h 507"/>
                <a:gd name="T2" fmla="*/ 458 w 2302"/>
                <a:gd name="T3" fmla="*/ 230 h 507"/>
                <a:gd name="T4" fmla="*/ 674 w 2302"/>
                <a:gd name="T5" fmla="*/ 303 h 507"/>
                <a:gd name="T6" fmla="*/ 891 w 2302"/>
                <a:gd name="T7" fmla="*/ 372 h 507"/>
                <a:gd name="T8" fmla="*/ 1095 w 2302"/>
                <a:gd name="T9" fmla="*/ 430 h 507"/>
                <a:gd name="T10" fmla="*/ 1278 w 2302"/>
                <a:gd name="T11" fmla="*/ 470 h 507"/>
                <a:gd name="T12" fmla="*/ 1452 w 2302"/>
                <a:gd name="T13" fmla="*/ 499 h 507"/>
                <a:gd name="T14" fmla="*/ 1606 w 2302"/>
                <a:gd name="T15" fmla="*/ 504 h 507"/>
                <a:gd name="T16" fmla="*/ 1674 w 2302"/>
                <a:gd name="T17" fmla="*/ 499 h 507"/>
                <a:gd name="T18" fmla="*/ 1742 w 2302"/>
                <a:gd name="T19" fmla="*/ 481 h 507"/>
                <a:gd name="T20" fmla="*/ 1804 w 2302"/>
                <a:gd name="T21" fmla="*/ 458 h 507"/>
                <a:gd name="T22" fmla="*/ 1860 w 2302"/>
                <a:gd name="T23" fmla="*/ 435 h 507"/>
                <a:gd name="T24" fmla="*/ 1965 w 2302"/>
                <a:gd name="T25" fmla="*/ 361 h 507"/>
                <a:gd name="T26" fmla="*/ 2052 w 2302"/>
                <a:gd name="T27" fmla="*/ 280 h 507"/>
                <a:gd name="T28" fmla="*/ 2132 w 2302"/>
                <a:gd name="T29" fmla="*/ 196 h 507"/>
                <a:gd name="T30" fmla="*/ 2194 w 2302"/>
                <a:gd name="T31" fmla="*/ 115 h 507"/>
                <a:gd name="T32" fmla="*/ 2250 w 2302"/>
                <a:gd name="T33" fmla="*/ 46 h 507"/>
                <a:gd name="T34" fmla="*/ 2274 w 2302"/>
                <a:gd name="T35" fmla="*/ 17 h 507"/>
                <a:gd name="T36" fmla="*/ 2299 w 2302"/>
                <a:gd name="T37" fmla="*/ 0 h 5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2"/>
                <a:gd name="T58" fmla="*/ 0 h 507"/>
                <a:gd name="T59" fmla="*/ 2302 w 2302"/>
                <a:gd name="T60" fmla="*/ 507 h 5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2" h="507">
                  <a:moveTo>
                    <a:pt x="0" y="63"/>
                  </a:moveTo>
                  <a:lnTo>
                    <a:pt x="458" y="230"/>
                  </a:lnTo>
                  <a:lnTo>
                    <a:pt x="674" y="305"/>
                  </a:lnTo>
                  <a:lnTo>
                    <a:pt x="891" y="374"/>
                  </a:lnTo>
                  <a:lnTo>
                    <a:pt x="1095" y="432"/>
                  </a:lnTo>
                  <a:lnTo>
                    <a:pt x="1280" y="472"/>
                  </a:lnTo>
                  <a:lnTo>
                    <a:pt x="1454" y="501"/>
                  </a:lnTo>
                  <a:lnTo>
                    <a:pt x="1608" y="506"/>
                  </a:lnTo>
                  <a:lnTo>
                    <a:pt x="1676" y="501"/>
                  </a:lnTo>
                  <a:lnTo>
                    <a:pt x="1744" y="483"/>
                  </a:lnTo>
                  <a:lnTo>
                    <a:pt x="1806" y="460"/>
                  </a:lnTo>
                  <a:lnTo>
                    <a:pt x="1862" y="437"/>
                  </a:lnTo>
                  <a:lnTo>
                    <a:pt x="1967" y="363"/>
                  </a:lnTo>
                  <a:lnTo>
                    <a:pt x="2054" y="282"/>
                  </a:lnTo>
                  <a:lnTo>
                    <a:pt x="2134" y="196"/>
                  </a:lnTo>
                  <a:lnTo>
                    <a:pt x="2196" y="115"/>
                  </a:lnTo>
                  <a:lnTo>
                    <a:pt x="2252" y="46"/>
                  </a:lnTo>
                  <a:lnTo>
                    <a:pt x="2276" y="17"/>
                  </a:lnTo>
                  <a:lnTo>
                    <a:pt x="2301" y="0"/>
                  </a:lnTo>
                </a:path>
              </a:pathLst>
            </a:custGeom>
            <a:noFill/>
            <a:ln w="76320">
              <a:solidFill>
                <a:schemeClr val="bg2">
                  <a:lumMod val="50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lt"/>
              </a:endParaRPr>
            </a:p>
          </p:txBody>
        </p:sp>
        <p:sp>
          <p:nvSpPr>
            <p:cNvPr id="10286" name="Rectangle 217"/>
            <p:cNvSpPr>
              <a:spLocks noChangeArrowheads="1"/>
            </p:cNvSpPr>
            <p:nvPr/>
          </p:nvSpPr>
          <p:spPr bwMode="auto">
            <a:xfrm>
              <a:off x="2715" y="3243"/>
              <a:ext cx="884" cy="292"/>
            </a:xfrm>
            <a:prstGeom prst="rect">
              <a:avLst/>
            </a:prstGeom>
            <a:noFill/>
            <a:ln w="9525">
              <a:noFill/>
              <a:round/>
              <a:headEnd/>
              <a:tailEnd/>
            </a:ln>
            <a:extLst>
              <a:ext uri="{909E8E84-426E-40DD-AFC4-6F175D3DCCD1}">
                <a14:hiddenFill xmlns:a14="http://schemas.microsoft.com/office/drawing/2010/main">
                  <a:solidFill>
                    <a:srgbClr val="FFFFFF"/>
                  </a:solidFill>
                </a14:hiddenFill>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pPr algn="ctr" eaLnBrk="1" hangingPunct="1">
                <a:lnSpc>
                  <a:spcPct val="87000"/>
                </a:lnSpc>
                <a:buClrTx/>
                <a:buFontTx/>
                <a:buNone/>
              </a:pPr>
              <a:r>
                <a:rPr lang="en-US" altLang="en-US" sz="1400" b="0" dirty="0">
                  <a:solidFill>
                    <a:schemeClr val="tx1"/>
                  </a:solidFill>
                  <a:latin typeface="+mn-lt"/>
                </a:rPr>
                <a:t>Database Server</a:t>
              </a:r>
            </a:p>
            <a:p>
              <a:pPr algn="ctr" eaLnBrk="1" hangingPunct="1">
                <a:lnSpc>
                  <a:spcPct val="87000"/>
                </a:lnSpc>
                <a:buClrTx/>
                <a:buFontTx/>
                <a:buNone/>
              </a:pPr>
              <a:r>
                <a:rPr lang="en-US" altLang="en-US" sz="1400" b="0" dirty="0">
                  <a:solidFill>
                    <a:schemeClr val="tx1"/>
                  </a:solidFill>
                  <a:latin typeface="+mn-lt"/>
                </a:rPr>
                <a:t>(C++ &amp; SQL)</a:t>
              </a:r>
            </a:p>
          </p:txBody>
        </p:sp>
      </p:grpSp>
      <p:grpSp>
        <p:nvGrpSpPr>
          <p:cNvPr id="10252" name="Group 221"/>
          <p:cNvGrpSpPr>
            <a:grpSpLocks/>
          </p:cNvGrpSpPr>
          <p:nvPr/>
        </p:nvGrpSpPr>
        <p:grpSpPr bwMode="auto">
          <a:xfrm>
            <a:off x="3603627" y="4060825"/>
            <a:ext cx="169863" cy="50800"/>
            <a:chOff x="2270" y="2558"/>
            <a:chExt cx="107" cy="32"/>
          </a:xfrm>
        </p:grpSpPr>
        <p:sp>
          <p:nvSpPr>
            <p:cNvPr id="10283" name="Line 222"/>
            <p:cNvSpPr>
              <a:spLocks noChangeShapeType="1"/>
            </p:cNvSpPr>
            <p:nvPr/>
          </p:nvSpPr>
          <p:spPr bwMode="auto">
            <a:xfrm>
              <a:off x="2270" y="2558"/>
              <a:ext cx="10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4" name="Line 223"/>
            <p:cNvSpPr>
              <a:spLocks noChangeShapeType="1"/>
            </p:cNvSpPr>
            <p:nvPr/>
          </p:nvSpPr>
          <p:spPr bwMode="auto">
            <a:xfrm>
              <a:off x="2270" y="2591"/>
              <a:ext cx="10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53" name="Group 224"/>
          <p:cNvGrpSpPr>
            <a:grpSpLocks/>
          </p:cNvGrpSpPr>
          <p:nvPr/>
        </p:nvGrpSpPr>
        <p:grpSpPr bwMode="auto">
          <a:xfrm>
            <a:off x="3898902" y="3698877"/>
            <a:ext cx="169863" cy="49213"/>
            <a:chOff x="2456" y="2330"/>
            <a:chExt cx="107" cy="31"/>
          </a:xfrm>
        </p:grpSpPr>
        <p:sp>
          <p:nvSpPr>
            <p:cNvPr id="10281" name="Line 225"/>
            <p:cNvSpPr>
              <a:spLocks noChangeShapeType="1"/>
            </p:cNvSpPr>
            <p:nvPr/>
          </p:nvSpPr>
          <p:spPr bwMode="auto">
            <a:xfrm>
              <a:off x="2456" y="2330"/>
              <a:ext cx="10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2" name="Line 226"/>
            <p:cNvSpPr>
              <a:spLocks noChangeShapeType="1"/>
            </p:cNvSpPr>
            <p:nvPr/>
          </p:nvSpPr>
          <p:spPr bwMode="auto">
            <a:xfrm>
              <a:off x="2456" y="2362"/>
              <a:ext cx="10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54" name="Group 227"/>
          <p:cNvGrpSpPr>
            <a:grpSpLocks/>
          </p:cNvGrpSpPr>
          <p:nvPr/>
        </p:nvGrpSpPr>
        <p:grpSpPr bwMode="auto">
          <a:xfrm>
            <a:off x="3881438" y="4556127"/>
            <a:ext cx="169862" cy="49213"/>
            <a:chOff x="2445" y="2870"/>
            <a:chExt cx="107" cy="31"/>
          </a:xfrm>
        </p:grpSpPr>
        <p:sp>
          <p:nvSpPr>
            <p:cNvPr id="10279" name="Line 228"/>
            <p:cNvSpPr>
              <a:spLocks noChangeShapeType="1"/>
            </p:cNvSpPr>
            <p:nvPr/>
          </p:nvSpPr>
          <p:spPr bwMode="auto">
            <a:xfrm>
              <a:off x="2445" y="2870"/>
              <a:ext cx="10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80" name="Line 229"/>
            <p:cNvSpPr>
              <a:spLocks noChangeShapeType="1"/>
            </p:cNvSpPr>
            <p:nvPr/>
          </p:nvSpPr>
          <p:spPr bwMode="auto">
            <a:xfrm>
              <a:off x="2445" y="2902"/>
              <a:ext cx="10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55" name="Group 230"/>
          <p:cNvGrpSpPr>
            <a:grpSpLocks/>
          </p:cNvGrpSpPr>
          <p:nvPr/>
        </p:nvGrpSpPr>
        <p:grpSpPr bwMode="auto">
          <a:xfrm>
            <a:off x="4148140" y="4068763"/>
            <a:ext cx="168275" cy="49212"/>
            <a:chOff x="2613" y="2563"/>
            <a:chExt cx="106" cy="31"/>
          </a:xfrm>
        </p:grpSpPr>
        <p:sp>
          <p:nvSpPr>
            <p:cNvPr id="10277" name="Line 231"/>
            <p:cNvSpPr>
              <a:spLocks noChangeShapeType="1"/>
            </p:cNvSpPr>
            <p:nvPr/>
          </p:nvSpPr>
          <p:spPr bwMode="auto">
            <a:xfrm>
              <a:off x="2613" y="2563"/>
              <a:ext cx="102"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8" name="Line 232"/>
            <p:cNvSpPr>
              <a:spLocks noChangeShapeType="1"/>
            </p:cNvSpPr>
            <p:nvPr/>
          </p:nvSpPr>
          <p:spPr bwMode="auto">
            <a:xfrm>
              <a:off x="2613" y="2595"/>
              <a:ext cx="10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56" name="Group 233"/>
          <p:cNvGrpSpPr>
            <a:grpSpLocks/>
          </p:cNvGrpSpPr>
          <p:nvPr/>
        </p:nvGrpSpPr>
        <p:grpSpPr bwMode="auto">
          <a:xfrm>
            <a:off x="2057402" y="4754563"/>
            <a:ext cx="168275" cy="49212"/>
            <a:chOff x="1296" y="2995"/>
            <a:chExt cx="106" cy="31"/>
          </a:xfrm>
        </p:grpSpPr>
        <p:sp>
          <p:nvSpPr>
            <p:cNvPr id="10275" name="Line 234"/>
            <p:cNvSpPr>
              <a:spLocks noChangeShapeType="1"/>
            </p:cNvSpPr>
            <p:nvPr/>
          </p:nvSpPr>
          <p:spPr bwMode="auto">
            <a:xfrm>
              <a:off x="1296" y="2995"/>
              <a:ext cx="102"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6" name="Line 235"/>
            <p:cNvSpPr>
              <a:spLocks noChangeShapeType="1"/>
            </p:cNvSpPr>
            <p:nvPr/>
          </p:nvSpPr>
          <p:spPr bwMode="auto">
            <a:xfrm>
              <a:off x="1296" y="3027"/>
              <a:ext cx="10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57" name="Group 236"/>
          <p:cNvGrpSpPr>
            <a:grpSpLocks/>
          </p:cNvGrpSpPr>
          <p:nvPr/>
        </p:nvGrpSpPr>
        <p:grpSpPr bwMode="auto">
          <a:xfrm>
            <a:off x="2422527" y="4489450"/>
            <a:ext cx="169863" cy="50800"/>
            <a:chOff x="1526" y="2828"/>
            <a:chExt cx="107" cy="32"/>
          </a:xfrm>
        </p:grpSpPr>
        <p:sp>
          <p:nvSpPr>
            <p:cNvPr id="10273" name="Line 237"/>
            <p:cNvSpPr>
              <a:spLocks noChangeShapeType="1"/>
            </p:cNvSpPr>
            <p:nvPr/>
          </p:nvSpPr>
          <p:spPr bwMode="auto">
            <a:xfrm>
              <a:off x="1526" y="2828"/>
              <a:ext cx="10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4" name="Line 238"/>
            <p:cNvSpPr>
              <a:spLocks noChangeShapeType="1"/>
            </p:cNvSpPr>
            <p:nvPr/>
          </p:nvSpPr>
          <p:spPr bwMode="auto">
            <a:xfrm>
              <a:off x="1526" y="2861"/>
              <a:ext cx="10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58" name="Group 239"/>
          <p:cNvGrpSpPr>
            <a:grpSpLocks/>
          </p:cNvGrpSpPr>
          <p:nvPr/>
        </p:nvGrpSpPr>
        <p:grpSpPr bwMode="auto">
          <a:xfrm>
            <a:off x="1962152" y="4225927"/>
            <a:ext cx="169863" cy="49213"/>
            <a:chOff x="1236" y="2662"/>
            <a:chExt cx="107" cy="31"/>
          </a:xfrm>
        </p:grpSpPr>
        <p:sp>
          <p:nvSpPr>
            <p:cNvPr id="10271" name="Line 240"/>
            <p:cNvSpPr>
              <a:spLocks noChangeShapeType="1"/>
            </p:cNvSpPr>
            <p:nvPr/>
          </p:nvSpPr>
          <p:spPr bwMode="auto">
            <a:xfrm>
              <a:off x="1236" y="2662"/>
              <a:ext cx="10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241"/>
            <p:cNvSpPr>
              <a:spLocks noChangeShapeType="1"/>
            </p:cNvSpPr>
            <p:nvPr/>
          </p:nvSpPr>
          <p:spPr bwMode="auto">
            <a:xfrm>
              <a:off x="1236" y="2694"/>
              <a:ext cx="10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59" name="Group 242"/>
          <p:cNvGrpSpPr>
            <a:grpSpLocks/>
          </p:cNvGrpSpPr>
          <p:nvPr/>
        </p:nvGrpSpPr>
        <p:grpSpPr bwMode="auto">
          <a:xfrm>
            <a:off x="2624140" y="3243263"/>
            <a:ext cx="168275" cy="49212"/>
            <a:chOff x="1653" y="2043"/>
            <a:chExt cx="106" cy="31"/>
          </a:xfrm>
        </p:grpSpPr>
        <p:sp>
          <p:nvSpPr>
            <p:cNvPr id="10269" name="Line 243"/>
            <p:cNvSpPr>
              <a:spLocks noChangeShapeType="1"/>
            </p:cNvSpPr>
            <p:nvPr/>
          </p:nvSpPr>
          <p:spPr bwMode="auto">
            <a:xfrm>
              <a:off x="1653" y="2043"/>
              <a:ext cx="102"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70" name="Line 244"/>
            <p:cNvSpPr>
              <a:spLocks noChangeShapeType="1"/>
            </p:cNvSpPr>
            <p:nvPr/>
          </p:nvSpPr>
          <p:spPr bwMode="auto">
            <a:xfrm>
              <a:off x="1653" y="2075"/>
              <a:ext cx="10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60" name="Group 245"/>
          <p:cNvGrpSpPr>
            <a:grpSpLocks/>
          </p:cNvGrpSpPr>
          <p:nvPr/>
        </p:nvGrpSpPr>
        <p:grpSpPr bwMode="auto">
          <a:xfrm>
            <a:off x="2984502" y="3236913"/>
            <a:ext cx="168275" cy="49212"/>
            <a:chOff x="1880" y="2039"/>
            <a:chExt cx="106" cy="31"/>
          </a:xfrm>
        </p:grpSpPr>
        <p:sp>
          <p:nvSpPr>
            <p:cNvPr id="10267" name="Line 246"/>
            <p:cNvSpPr>
              <a:spLocks noChangeShapeType="1"/>
            </p:cNvSpPr>
            <p:nvPr/>
          </p:nvSpPr>
          <p:spPr bwMode="auto">
            <a:xfrm>
              <a:off x="1880" y="2039"/>
              <a:ext cx="102"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68" name="Line 247"/>
            <p:cNvSpPr>
              <a:spLocks noChangeShapeType="1"/>
            </p:cNvSpPr>
            <p:nvPr/>
          </p:nvSpPr>
          <p:spPr bwMode="auto">
            <a:xfrm>
              <a:off x="1880" y="2071"/>
              <a:ext cx="106"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61" name="Group 248"/>
          <p:cNvGrpSpPr>
            <a:grpSpLocks/>
          </p:cNvGrpSpPr>
          <p:nvPr/>
        </p:nvGrpSpPr>
        <p:grpSpPr bwMode="auto">
          <a:xfrm>
            <a:off x="2528888" y="2741613"/>
            <a:ext cx="169862" cy="50800"/>
            <a:chOff x="1593" y="1727"/>
            <a:chExt cx="107" cy="32"/>
          </a:xfrm>
        </p:grpSpPr>
        <p:sp>
          <p:nvSpPr>
            <p:cNvPr id="10265" name="Line 249"/>
            <p:cNvSpPr>
              <a:spLocks noChangeShapeType="1"/>
            </p:cNvSpPr>
            <p:nvPr/>
          </p:nvSpPr>
          <p:spPr bwMode="auto">
            <a:xfrm>
              <a:off x="1593" y="1727"/>
              <a:ext cx="10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66" name="Line 250"/>
            <p:cNvSpPr>
              <a:spLocks noChangeShapeType="1"/>
            </p:cNvSpPr>
            <p:nvPr/>
          </p:nvSpPr>
          <p:spPr bwMode="auto">
            <a:xfrm>
              <a:off x="1593" y="1760"/>
              <a:ext cx="10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62" name="Group 251"/>
          <p:cNvGrpSpPr>
            <a:grpSpLocks/>
          </p:cNvGrpSpPr>
          <p:nvPr/>
        </p:nvGrpSpPr>
        <p:grpSpPr bwMode="auto">
          <a:xfrm>
            <a:off x="2954338" y="2755902"/>
            <a:ext cx="169862" cy="49213"/>
            <a:chOff x="1861" y="1736"/>
            <a:chExt cx="107" cy="31"/>
          </a:xfrm>
        </p:grpSpPr>
        <p:sp>
          <p:nvSpPr>
            <p:cNvPr id="10263" name="Line 252"/>
            <p:cNvSpPr>
              <a:spLocks noChangeShapeType="1"/>
            </p:cNvSpPr>
            <p:nvPr/>
          </p:nvSpPr>
          <p:spPr bwMode="auto">
            <a:xfrm>
              <a:off x="1861" y="1736"/>
              <a:ext cx="103"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64" name="Line 253"/>
            <p:cNvSpPr>
              <a:spLocks noChangeShapeType="1"/>
            </p:cNvSpPr>
            <p:nvPr/>
          </p:nvSpPr>
          <p:spPr bwMode="auto">
            <a:xfrm>
              <a:off x="1861" y="1768"/>
              <a:ext cx="107" cy="0"/>
            </a:xfrm>
            <a:prstGeom prst="line">
              <a:avLst/>
            </a:prstGeom>
            <a:noFill/>
            <a:ln w="255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
        <p:nvSpPr>
          <p:cNvPr id="2" name="Title 1"/>
          <p:cNvSpPr>
            <a:spLocks noGrp="1"/>
          </p:cNvSpPr>
          <p:nvPr>
            <p:ph type="title"/>
          </p:nvPr>
        </p:nvSpPr>
        <p:spPr>
          <a:xfrm>
            <a:off x="669074" y="381001"/>
            <a:ext cx="8402356" cy="1524001"/>
          </a:xfrm>
        </p:spPr>
        <p:txBody>
          <a:bodyPr>
            <a:normAutofit fontScale="90000"/>
          </a:bodyPr>
          <a:lstStyle/>
          <a:p>
            <a:r>
              <a:rPr lang="en-US" dirty="0" smtClean="0"/>
              <a:t>Visual Modeling</a:t>
            </a:r>
            <a:br>
              <a:rPr lang="en-US" dirty="0" smtClean="0"/>
            </a:br>
            <a:r>
              <a:rPr lang="en-US" dirty="0" smtClean="0"/>
              <a:t>Defines Software Architecture</a:t>
            </a:r>
            <a:endParaRPr lang="en-US" dirty="0"/>
          </a:p>
        </p:txBody>
      </p:sp>
      <p:sp>
        <p:nvSpPr>
          <p:cNvPr id="255" name="Footer Placeholder 3"/>
          <p:cNvSpPr>
            <a:spLocks noGrp="1"/>
          </p:cNvSpPr>
          <p:nvPr>
            <p:ph type="ftr" sz="quarter" idx="11"/>
          </p:nvPr>
        </p:nvSpPr>
        <p:spPr/>
        <p:txBody>
          <a:bodyPr/>
          <a:lstStyle/>
          <a:p>
            <a:r>
              <a:rPr lang="en-US" smtClean="0"/>
              <a:t>Copyright © 1997 by Rational Software Corporation</a:t>
            </a:r>
          </a:p>
          <a:p>
            <a:endParaRPr 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113234" y="914400"/>
            <a:ext cx="7514034" cy="2819400"/>
          </a:xfrm>
          <a:prstGeom prst="rect">
            <a:avLst/>
          </a:prstGeom>
          <a:solidFill>
            <a:srgbClr val="FFFEF3"/>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19"/>
          <p:cNvSpPr>
            <a:spLocks noGrp="1" noChangeArrowheads="1"/>
          </p:cNvSpPr>
          <p:nvPr>
            <p:ph type="title"/>
          </p:nvPr>
        </p:nvSpPr>
        <p:spPr/>
        <p:txBody>
          <a:bodyPr>
            <a:norm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bg1"/>
                </a:solidFill>
                <a:latin typeface="Tahoma" panose="020B0604030504040204" pitchFamily="34" charset="0"/>
                <a:ea typeface="Microsoft YaHei" panose="020B0503020204020204" pitchFamily="34" charset="-122"/>
              </a:defRPr>
            </a:lvl9pPr>
          </a:lstStyle>
          <a:p>
            <a:r>
              <a:rPr lang="en-US" altLang="en-US" sz="4800" dirty="0" smtClean="0">
                <a:solidFill>
                  <a:schemeClr val="accent1">
                    <a:lumMod val="50000"/>
                  </a:schemeClr>
                </a:solidFill>
                <a:latin typeface="+mj-lt"/>
              </a:rPr>
              <a:t>Model your system</a:t>
            </a:r>
          </a:p>
          <a:p>
            <a:r>
              <a:rPr lang="en-US" altLang="en-US" sz="4800" dirty="0" smtClean="0">
                <a:solidFill>
                  <a:schemeClr val="accent1">
                    <a:lumMod val="50000"/>
                  </a:schemeClr>
                </a:solidFill>
                <a:latin typeface="+mj-lt"/>
              </a:rPr>
              <a:t>independent of </a:t>
            </a:r>
          </a:p>
          <a:p>
            <a:r>
              <a:rPr lang="en-US" altLang="en-US" sz="4800" dirty="0" smtClean="0">
                <a:solidFill>
                  <a:schemeClr val="accent1">
                    <a:lumMod val="50000"/>
                  </a:schemeClr>
                </a:solidFill>
                <a:latin typeface="+mj-lt"/>
              </a:rPr>
              <a:t>implementation language</a:t>
            </a:r>
            <a:endParaRPr lang="en-US" altLang="en-US" sz="4800" dirty="0">
              <a:solidFill>
                <a:schemeClr val="accent1">
                  <a:lumMod val="50000"/>
                </a:schemeClr>
              </a:solidFill>
              <a:latin typeface="+mj-lt"/>
            </a:endParaRPr>
          </a:p>
        </p:txBody>
      </p:sp>
      <p:sp>
        <p:nvSpPr>
          <p:cNvPr id="14" name="Text Placeholder 13"/>
          <p:cNvSpPr>
            <a:spLocks noGrp="1"/>
          </p:cNvSpPr>
          <p:nvPr>
            <p:ph type="body" idx="1"/>
          </p:nvPr>
        </p:nvSpPr>
        <p:spPr/>
        <p:txBody>
          <a:bodyPr/>
          <a:lstStyle/>
          <a:p>
            <a:endParaRPr lang="en-US"/>
          </a:p>
        </p:txBody>
      </p:sp>
    </p:spTree>
    <p:extLst>
      <p:ext uri="{BB962C8B-B14F-4D97-AF65-F5344CB8AC3E}">
        <p14:creationId xmlns:p14="http://schemas.microsoft.com/office/powerpoint/2010/main" val="1246527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4431</TotalTime>
  <Words>1514</Words>
  <Application>Microsoft Office PowerPoint</Application>
  <PresentationFormat>On-screen Show (4:3)</PresentationFormat>
  <Paragraphs>220</Paragraphs>
  <Slides>22</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22</vt:i4>
      </vt:variant>
    </vt:vector>
  </HeadingPairs>
  <TitlesOfParts>
    <vt:vector size="30" baseType="lpstr">
      <vt:lpstr>Microsoft YaHei</vt:lpstr>
      <vt:lpstr>Arial</vt:lpstr>
      <vt:lpstr>Calibri</vt:lpstr>
      <vt:lpstr>Corbel</vt:lpstr>
      <vt:lpstr>Tahoma</vt:lpstr>
      <vt:lpstr>Times New Roman</vt:lpstr>
      <vt:lpstr>Wingdings</vt:lpstr>
      <vt:lpstr>Parallax</vt:lpstr>
      <vt:lpstr>Visual Modeling and Business Use Case Diagrams</vt:lpstr>
      <vt:lpstr>Agenda</vt:lpstr>
      <vt:lpstr>What is Visual Modeling?</vt:lpstr>
      <vt:lpstr>Standard Layout Elements</vt:lpstr>
      <vt:lpstr>Visual Modeling Captures Business Processes</vt:lpstr>
      <vt:lpstr>Visual Modeling is a Communication Tool</vt:lpstr>
      <vt:lpstr>Visual Modeling Manages Complexity </vt:lpstr>
      <vt:lpstr>Visual Modeling Defines Software Architecture</vt:lpstr>
      <vt:lpstr>Model your system independent of  implementation language</vt:lpstr>
      <vt:lpstr>Visual Modeling  Promotes Reuse</vt:lpstr>
      <vt:lpstr>What is the UML?</vt:lpstr>
      <vt:lpstr>History of the UML</vt:lpstr>
      <vt:lpstr>UML Supports  Application Development</vt:lpstr>
      <vt:lpstr>Agenda</vt:lpstr>
      <vt:lpstr>What is Business Modeling?</vt:lpstr>
      <vt:lpstr>Business Use Case Model</vt:lpstr>
      <vt:lpstr>What is a Business Use Case?</vt:lpstr>
      <vt:lpstr>What is an Actor?</vt:lpstr>
      <vt:lpstr>What is an Association?</vt:lpstr>
      <vt:lpstr>Business Use Case Diagram Simple Example</vt:lpstr>
      <vt:lpstr>Business Use Case Diagram, More detailed Example</vt:lpstr>
      <vt:lpstr>Business Use Case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Agenda</dc:title>
  <dc:creator>Matthew Manton</dc:creator>
  <cp:lastModifiedBy>Marc Gurwitz</cp:lastModifiedBy>
  <cp:revision>231</cp:revision>
  <cp:lastPrinted>1601-01-01T00:00:00Z</cp:lastPrinted>
  <dcterms:created xsi:type="dcterms:W3CDTF">2000-07-11T00:43:28Z</dcterms:created>
  <dcterms:modified xsi:type="dcterms:W3CDTF">2015-09-29T20:10:41Z</dcterms:modified>
</cp:coreProperties>
</file>