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84F90-FD01-4803-B8D6-6A703F663F1D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17F19-EE12-4BAC-8939-663B4AB41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824259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  <a:effectLst>
                  <a:glow rad="622300">
                    <a:schemeClr val="bg1">
                      <a:alpha val="74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24259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87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47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8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527799" cy="118586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5465"/>
            <a:ext cx="6527799" cy="4245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effectLst>
            <a:glow rad="266700">
              <a:schemeClr val="bg1">
                <a:alpha val="57000"/>
              </a:schemeClr>
            </a:glow>
          </a:effectLst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0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8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 trans="28000" detail="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180" r="4986"/>
          <a:stretch/>
        </p:blipFill>
        <p:spPr>
          <a:xfrm>
            <a:off x="7061200" y="0"/>
            <a:ext cx="5134225" cy="6858000"/>
          </a:xfrm>
          <a:prstGeom prst="rect">
            <a:avLst/>
          </a:prstGeom>
          <a:effectLst>
            <a:softEdge rad="266700"/>
          </a:effectLst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E8DF-9E81-4C5C-BF69-D04567A82D49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183B77-40B4-4C76-9314-6F856EDA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uthwest.com/html/about-southwest/index.html" TargetMode="External"/><Relationship Id="rId3" Type="http://schemas.openxmlformats.org/officeDocument/2006/relationships/hyperlink" Target="http://www.highlinerfoods.com/en/home/company/company-overview.aspx" TargetMode="External"/><Relationship Id="rId7" Type="http://schemas.openxmlformats.org/officeDocument/2006/relationships/hyperlink" Target="https://trello.com/b/lGQZunS7/company-overview" TargetMode="External"/><Relationship Id="rId2" Type="http://schemas.openxmlformats.org/officeDocument/2006/relationships/hyperlink" Target="http://www.bird.ca/Company/Company-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rbucks.com/about-us/company-information/starbucks-company-profile" TargetMode="External"/><Relationship Id="rId5" Type="http://schemas.openxmlformats.org/officeDocument/2006/relationships/hyperlink" Target="https://www.mec.ca/en/explore/about-mec" TargetMode="External"/><Relationship Id="rId4" Type="http://schemas.openxmlformats.org/officeDocument/2006/relationships/hyperlink" Target="http://www.conagrabrands.com/our-company/overview" TargetMode="External"/><Relationship Id="rId9" Type="http://schemas.openxmlformats.org/officeDocument/2006/relationships/hyperlink" Target="http://www.oms.ca/about-u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Essential to any business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Opportunity to introduce you and your business to prospective </a:t>
            </a:r>
            <a:r>
              <a:rPr lang="en-US" dirty="0" smtClean="0"/>
              <a:t>client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 your prospective clients need to know about your company?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9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purpose and goals</a:t>
            </a:r>
          </a:p>
          <a:p>
            <a:r>
              <a:rPr lang="en-US" dirty="0" smtClean="0"/>
              <a:t>Company history</a:t>
            </a:r>
          </a:p>
          <a:p>
            <a:r>
              <a:rPr lang="en-US" dirty="0" smtClean="0"/>
              <a:t>Company values</a:t>
            </a:r>
            <a:endParaRPr lang="en-US" dirty="0" smtClean="0"/>
          </a:p>
          <a:p>
            <a:r>
              <a:rPr lang="en-US" dirty="0" smtClean="0"/>
              <a:t>Information about key employees or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2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or Summary</a:t>
            </a:r>
          </a:p>
          <a:p>
            <a:r>
              <a:rPr lang="en-US" smtClean="0"/>
              <a:t>History</a:t>
            </a:r>
          </a:p>
          <a:p>
            <a:r>
              <a:rPr lang="en-US" smtClean="0"/>
              <a:t>Management Team / Key Stakeholders</a:t>
            </a:r>
          </a:p>
          <a:p>
            <a:r>
              <a:rPr lang="en-US" smtClean="0"/>
              <a:t>Structure and Ownership</a:t>
            </a:r>
          </a:p>
          <a:p>
            <a:r>
              <a:rPr lang="en-US" smtClean="0"/>
              <a:t>Location</a:t>
            </a:r>
          </a:p>
          <a:p>
            <a:r>
              <a:rPr lang="en-US" smtClean="0"/>
              <a:t>Mission Statement</a:t>
            </a:r>
          </a:p>
          <a:p>
            <a:r>
              <a:rPr lang="en-US" smtClean="0"/>
              <a:t>Description of Products and Services offered</a:t>
            </a:r>
          </a:p>
          <a:p>
            <a:r>
              <a:rPr lang="en-US" smtClean="0"/>
              <a:t>Target Market</a:t>
            </a:r>
          </a:p>
          <a:p>
            <a:r>
              <a:rPr lang="en-US" smtClean="0"/>
              <a:t>Competitive Advantage, your strengths and skills</a:t>
            </a:r>
          </a:p>
          <a:p>
            <a:r>
              <a:rPr lang="en-US" smtClean="0"/>
              <a:t>Objectives and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http://www.bird.ca/Company/Company-overview.html</a:t>
            </a:r>
            <a:endParaRPr lang="en-US" smtClean="0"/>
          </a:p>
          <a:p>
            <a:r>
              <a:rPr lang="en-US" smtClean="0">
                <a:hlinkClick r:id="rId3"/>
              </a:rPr>
              <a:t>http://www.highlinerfoods.com/en/home/company/company-overview.aspx</a:t>
            </a:r>
            <a:endParaRPr lang="en-US" smtClean="0"/>
          </a:p>
          <a:p>
            <a:r>
              <a:rPr lang="en-US" smtClean="0">
                <a:hlinkClick r:id="rId4"/>
              </a:rPr>
              <a:t>http://www.conagrabrands.com/our-company/overview</a:t>
            </a:r>
            <a:endParaRPr lang="en-US" smtClean="0"/>
          </a:p>
          <a:p>
            <a:r>
              <a:rPr lang="en-US" smtClean="0">
                <a:hlinkClick r:id="rId5"/>
              </a:rPr>
              <a:t>https://www.mec.ca/en/explore/about-mec</a:t>
            </a:r>
            <a:endParaRPr lang="en-US" smtClean="0"/>
          </a:p>
          <a:p>
            <a:r>
              <a:rPr lang="en-US" smtClean="0">
                <a:hlinkClick r:id="rId6"/>
              </a:rPr>
              <a:t>https://www.starbucks.com/about-us/company-information/starbucks-company-profile</a:t>
            </a:r>
            <a:endParaRPr lang="en-US" smtClean="0"/>
          </a:p>
          <a:p>
            <a:r>
              <a:rPr lang="en-US" smtClean="0">
                <a:hlinkClick r:id="rId7"/>
              </a:rPr>
              <a:t>https://trello.com/b/lGQZunS7/company-overview</a:t>
            </a:r>
            <a:endParaRPr lang="en-US" smtClean="0"/>
          </a:p>
          <a:p>
            <a:r>
              <a:rPr lang="en-US" smtClean="0">
                <a:hlinkClick r:id="rId8"/>
              </a:rPr>
              <a:t>https://www.southwest.com/html/about-southwest/index.html</a:t>
            </a:r>
            <a:endParaRPr lang="en-US" smtClean="0"/>
          </a:p>
          <a:p>
            <a:r>
              <a:rPr lang="en-US" smtClean="0">
                <a:hlinkClick r:id="rId9"/>
              </a:rPr>
              <a:t>http://www.oms.ca/about-us.aspx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4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104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Company Overview</vt:lpstr>
      <vt:lpstr>Essential to any business plan</vt:lpstr>
      <vt:lpstr>Key components</vt:lpstr>
      <vt:lpstr>Sections</vt:lpstr>
      <vt:lpstr>Examples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Marc Gurwitz</dc:creator>
  <cp:lastModifiedBy>Marc Gurwitz</cp:lastModifiedBy>
  <cp:revision>10</cp:revision>
  <dcterms:created xsi:type="dcterms:W3CDTF">2017-11-24T15:30:53Z</dcterms:created>
  <dcterms:modified xsi:type="dcterms:W3CDTF">2018-08-03T16:25:39Z</dcterms:modified>
</cp:coreProperties>
</file>