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EB46-03EB-4B0A-5E4F-77F0086CD75C}" v="520" dt="2019-12-03T02:00:10.042"/>
    <p1510:client id="{02DD5EFE-35CC-33BB-3230-EF2A43CE3741}" v="37" dt="2019-12-03T17:43:06.038"/>
    <p1510:client id="{14143F7D-1E17-46DC-B7D2-8B2708960456}" v="138" dt="2019-11-29T18:12:15.105"/>
    <p1510:client id="{15B7601B-A664-5EFF-0A8C-F17186C0F286}" v="315" dt="2019-12-02T21:46:59.781"/>
    <p1510:client id="{2A57F76E-993A-034B-3DFE-0D2DBAFA0510}" v="69" dt="2019-12-03T03:47:48.768"/>
    <p1510:client id="{4AEFC930-E737-4191-9B87-8B444392F689}" v="260" dt="2019-12-02T21:30:42.170"/>
    <p1510:client id="{4B5569CB-7ADB-4759-B057-19CADBFD1B3B}" v="92" dt="2019-12-03T04:25:29.145"/>
    <p1510:client id="{4E2AEB49-F955-70F1-D018-B2671528EC4D}" v="201" dt="2019-11-28T16:11:09.920"/>
    <p1510:client id="{55A74115-B41D-AC86-8739-5EC7880A0707}" v="226" dt="2019-11-29T15:07:12.915"/>
    <p1510:client id="{57B4EBD2-2B50-BDFB-215C-2A4750CD73A8}" v="267" dt="2019-12-01T17:56:28.743"/>
    <p1510:client id="{5AC263FE-264E-5DC8-7A82-B2D7946ACD56}" v="2114" dt="2019-11-30T18:35:09.362"/>
    <p1510:client id="{5EC43948-1562-A593-4456-CA2FCC7AD044}" v="93" dt="2019-12-03T18:00:33.063"/>
    <p1510:client id="{6044EAD6-9867-5CAB-289D-98EAB64D5B9C}" v="423" dt="2019-11-30T21:00:14.652"/>
    <p1510:client id="{6AC7FCDA-18A3-92A9-93B8-23288F0D309F}" v="2211" dt="2019-11-29T19:20:03.642"/>
    <p1510:client id="{6BB654A5-6627-AFE5-235F-363EBE610989}" v="573" dt="2019-12-02T17:59:40.888"/>
    <p1510:client id="{76B68127-7956-17DB-996F-3EC32739D92A}" v="1176" dt="2019-12-03T01:48:09.334"/>
    <p1510:client id="{7E4D1248-5B3D-0EE8-0348-A39E20D6B87D}" v="482" dt="2019-12-03T05:17:44.983"/>
    <p1510:client id="{8162CC8A-5F25-36AC-A8EF-0478CCD6E81D}" v="166" dt="2019-12-03T04:32:33.503"/>
    <p1510:client id="{9B8B3BB5-0872-CC7F-B0C3-333D8718CF16}" v="1434" dt="2019-11-29T20:44:45.705"/>
    <p1510:client id="{AFA9CD67-7AA1-20A2-EA1F-3FE4D3F148C3}" v="952" dt="2019-11-29T20:55:14.062"/>
    <p1510:client id="{C9C93D05-AB06-4908-B466-CC475E02A779}" v="210" dt="2019-11-28T15:00:51.531"/>
    <p1510:client id="{CFEBAF2B-F4A2-AA9F-B58A-22AD5A9C0569}" v="17" dt="2019-12-03T06:08:07.876"/>
    <p1510:client id="{FBFF9933-AA27-4BD3-2285-B77716BD8BEF}" v="434" dt="2019-11-30T01:39:19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6DFF9-45EE-467B-9D6A-F23A60A59B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C15D8D-170D-4D00-A584-33BC9A3E4A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Multilingual      </a:t>
          </a:r>
        </a:p>
      </dgm:t>
    </dgm:pt>
    <dgm:pt modelId="{A65F16B7-7A90-4E84-A356-CA76C6B532FE}" type="parTrans" cxnId="{AAEBFBCE-EFBC-4B83-92A9-471CD356A6D6}">
      <dgm:prSet/>
      <dgm:spPr/>
      <dgm:t>
        <a:bodyPr/>
        <a:lstStyle/>
        <a:p>
          <a:endParaRPr lang="en-US"/>
        </a:p>
      </dgm:t>
    </dgm:pt>
    <dgm:pt modelId="{24EA588E-4EAE-4F7D-829D-2DEA9B7A87C8}" type="sibTrans" cxnId="{AAEBFBCE-EFBC-4B83-92A9-471CD356A6D6}">
      <dgm:prSet/>
      <dgm:spPr/>
      <dgm:t>
        <a:bodyPr/>
        <a:lstStyle/>
        <a:p>
          <a:endParaRPr lang="en-US"/>
        </a:p>
      </dgm:t>
    </dgm:pt>
    <dgm:pt modelId="{398AB505-BB89-413B-A7CE-93D66D7003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Excellent Communication skills </a:t>
          </a:r>
        </a:p>
      </dgm:t>
    </dgm:pt>
    <dgm:pt modelId="{DA590E20-7E0F-445E-943A-B3A455AF1E0A}" type="parTrans" cxnId="{10BB5982-AF25-437B-807A-16885F871470}">
      <dgm:prSet/>
      <dgm:spPr/>
      <dgm:t>
        <a:bodyPr/>
        <a:lstStyle/>
        <a:p>
          <a:endParaRPr lang="en-US"/>
        </a:p>
      </dgm:t>
    </dgm:pt>
    <dgm:pt modelId="{C7B2D651-B93B-486A-81FA-9B408FD0442A}" type="sibTrans" cxnId="{10BB5982-AF25-437B-807A-16885F871470}">
      <dgm:prSet/>
      <dgm:spPr/>
      <dgm:t>
        <a:bodyPr/>
        <a:lstStyle/>
        <a:p>
          <a:endParaRPr lang="en-US"/>
        </a:p>
      </dgm:t>
    </dgm:pt>
    <dgm:pt modelId="{A0441D89-97C8-4154-BC96-F7FA19241143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/>
            <a:t>Time </a:t>
          </a:r>
          <a:r>
            <a:rPr lang="en-US">
              <a:latin typeface="Garamond" panose="02020404030301010803"/>
            </a:rPr>
            <a:t>management skills</a:t>
          </a:r>
          <a:r>
            <a:rPr lang="en-US"/>
            <a:t>       </a:t>
          </a:r>
          <a:endParaRPr lang="en-US">
            <a:latin typeface="Garamond" panose="02020404030301010803"/>
          </a:endParaRPr>
        </a:p>
      </dgm:t>
    </dgm:pt>
    <dgm:pt modelId="{B8ECC99A-02C2-40D7-ADF0-5993F5164C86}" type="parTrans" cxnId="{040EE202-D3B6-47A2-AD8C-85ECC90779CD}">
      <dgm:prSet/>
      <dgm:spPr/>
      <dgm:t>
        <a:bodyPr/>
        <a:lstStyle/>
        <a:p>
          <a:endParaRPr lang="en-US"/>
        </a:p>
      </dgm:t>
    </dgm:pt>
    <dgm:pt modelId="{EE01B71E-BAF3-409D-8BE9-F65A3D86D5D8}" type="sibTrans" cxnId="{040EE202-D3B6-47A2-AD8C-85ECC90779CD}">
      <dgm:prSet/>
      <dgm:spPr/>
      <dgm:t>
        <a:bodyPr/>
        <a:lstStyle/>
        <a:p>
          <a:endParaRPr lang="en-US"/>
        </a:p>
      </dgm:t>
    </dgm:pt>
    <dgm:pt modelId="{F5E4C814-A722-400A-BE98-75343359B3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Clearly understanding of problems</a:t>
          </a:r>
        </a:p>
      </dgm:t>
    </dgm:pt>
    <dgm:pt modelId="{0D12DD94-4375-487E-BFD2-27AAD78AD807}" type="parTrans" cxnId="{9BA59AC3-FD82-4B75-81BC-2A5A4ECC0546}">
      <dgm:prSet/>
      <dgm:spPr/>
      <dgm:t>
        <a:bodyPr/>
        <a:lstStyle/>
        <a:p>
          <a:endParaRPr lang="en-US"/>
        </a:p>
      </dgm:t>
    </dgm:pt>
    <dgm:pt modelId="{D13C7C3A-D914-4EE0-9593-7347E5B73ADA}" type="sibTrans" cxnId="{9BA59AC3-FD82-4B75-81BC-2A5A4ECC0546}">
      <dgm:prSet/>
      <dgm:spPr/>
      <dgm:t>
        <a:bodyPr/>
        <a:lstStyle/>
        <a:p>
          <a:endParaRPr lang="en-US"/>
        </a:p>
      </dgm:t>
    </dgm:pt>
    <dgm:pt modelId="{0A5229D1-BE88-4E3B-9429-C86E197F41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Teamwork</a:t>
          </a:r>
        </a:p>
      </dgm:t>
    </dgm:pt>
    <dgm:pt modelId="{382642CD-619F-4CEC-8909-2CB131BC3AF7}" type="parTrans" cxnId="{A137E832-8406-439E-A643-26A4E58059F2}">
      <dgm:prSet/>
      <dgm:spPr/>
      <dgm:t>
        <a:bodyPr/>
        <a:lstStyle/>
        <a:p>
          <a:endParaRPr lang="en-US"/>
        </a:p>
      </dgm:t>
    </dgm:pt>
    <dgm:pt modelId="{D75F2963-412D-4BE7-9CBB-518CCB8D50AA}" type="sibTrans" cxnId="{A137E832-8406-439E-A643-26A4E58059F2}">
      <dgm:prSet/>
      <dgm:spPr/>
      <dgm:t>
        <a:bodyPr/>
        <a:lstStyle/>
        <a:p>
          <a:endParaRPr lang="en-US"/>
        </a:p>
      </dgm:t>
    </dgm:pt>
    <dgm:pt modelId="{30EBAF7B-A05D-4400-BEA5-0338A908DD1D}" type="pres">
      <dgm:prSet presAssocID="{63A6DFF9-45EE-467B-9D6A-F23A60A59B9A}" presName="root" presStyleCnt="0">
        <dgm:presLayoutVars>
          <dgm:dir/>
          <dgm:resizeHandles val="exact"/>
        </dgm:presLayoutVars>
      </dgm:prSet>
      <dgm:spPr/>
    </dgm:pt>
    <dgm:pt modelId="{4A49B243-367A-4610-993B-02B4EE49796F}" type="pres">
      <dgm:prSet presAssocID="{E6C15D8D-170D-4D00-A584-33BC9A3E4A74}" presName="compNode" presStyleCnt="0"/>
      <dgm:spPr/>
    </dgm:pt>
    <dgm:pt modelId="{EBF53974-BFAE-4C2B-9EBB-9216706818A4}" type="pres">
      <dgm:prSet presAssocID="{E6C15D8D-170D-4D00-A584-33BC9A3E4A74}" presName="iconBgRect" presStyleLbl="bgShp" presStyleIdx="0" presStyleCnt="5"/>
      <dgm:spPr/>
    </dgm:pt>
    <dgm:pt modelId="{6A552654-6771-4E10-8005-A26DDBB4A5E3}" type="pres">
      <dgm:prSet presAssocID="{E6C15D8D-170D-4D00-A584-33BC9A3E4A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08D5AFEA-5D7A-49CF-900C-CE51B312C5E6}" type="pres">
      <dgm:prSet presAssocID="{E6C15D8D-170D-4D00-A584-33BC9A3E4A74}" presName="spaceRect" presStyleCnt="0"/>
      <dgm:spPr/>
    </dgm:pt>
    <dgm:pt modelId="{56992E64-8546-4AAD-B34E-09A5BB3F237C}" type="pres">
      <dgm:prSet presAssocID="{E6C15D8D-170D-4D00-A584-33BC9A3E4A74}" presName="textRect" presStyleLbl="revTx" presStyleIdx="0" presStyleCnt="5">
        <dgm:presLayoutVars>
          <dgm:chMax val="1"/>
          <dgm:chPref val="1"/>
        </dgm:presLayoutVars>
      </dgm:prSet>
      <dgm:spPr/>
    </dgm:pt>
    <dgm:pt modelId="{CC17DBF6-6DA8-4C89-B4DF-D6139137A3F2}" type="pres">
      <dgm:prSet presAssocID="{24EA588E-4EAE-4F7D-829D-2DEA9B7A87C8}" presName="sibTrans" presStyleCnt="0"/>
      <dgm:spPr/>
    </dgm:pt>
    <dgm:pt modelId="{4B276323-E5F7-4FFB-A508-8A8598A63E1D}" type="pres">
      <dgm:prSet presAssocID="{398AB505-BB89-413B-A7CE-93D66D70033B}" presName="compNode" presStyleCnt="0"/>
      <dgm:spPr/>
    </dgm:pt>
    <dgm:pt modelId="{1856EE73-7DC9-43BF-8288-66234295AF99}" type="pres">
      <dgm:prSet presAssocID="{398AB505-BB89-413B-A7CE-93D66D70033B}" presName="iconBgRect" presStyleLbl="bgShp" presStyleIdx="1" presStyleCnt="5"/>
      <dgm:spPr/>
    </dgm:pt>
    <dgm:pt modelId="{19C092F1-0BF0-4F6A-B650-5CEAF671241A}" type="pres">
      <dgm:prSet presAssocID="{398AB505-BB89-413B-A7CE-93D66D7003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F101A92-07A0-4D69-AAA1-E3F0531E0D03}" type="pres">
      <dgm:prSet presAssocID="{398AB505-BB89-413B-A7CE-93D66D70033B}" presName="spaceRect" presStyleCnt="0"/>
      <dgm:spPr/>
    </dgm:pt>
    <dgm:pt modelId="{9BD35A57-89EF-4462-96C9-76671C45E5AC}" type="pres">
      <dgm:prSet presAssocID="{398AB505-BB89-413B-A7CE-93D66D70033B}" presName="textRect" presStyleLbl="revTx" presStyleIdx="1" presStyleCnt="5">
        <dgm:presLayoutVars>
          <dgm:chMax val="1"/>
          <dgm:chPref val="1"/>
        </dgm:presLayoutVars>
      </dgm:prSet>
      <dgm:spPr/>
    </dgm:pt>
    <dgm:pt modelId="{EFA2F8FA-EE76-4E7F-B681-962496521D31}" type="pres">
      <dgm:prSet presAssocID="{C7B2D651-B93B-486A-81FA-9B408FD0442A}" presName="sibTrans" presStyleCnt="0"/>
      <dgm:spPr/>
    </dgm:pt>
    <dgm:pt modelId="{9F6A33B0-9A57-418E-8916-081E097E8846}" type="pres">
      <dgm:prSet presAssocID="{A0441D89-97C8-4154-BC96-F7FA19241143}" presName="compNode" presStyleCnt="0"/>
      <dgm:spPr/>
    </dgm:pt>
    <dgm:pt modelId="{531B2FBB-01CC-4AD7-A118-27E225FF9380}" type="pres">
      <dgm:prSet presAssocID="{A0441D89-97C8-4154-BC96-F7FA19241143}" presName="iconBgRect" presStyleLbl="bgShp" presStyleIdx="2" presStyleCnt="5"/>
      <dgm:spPr/>
    </dgm:pt>
    <dgm:pt modelId="{5667D0C7-2462-4F6F-B239-5FE9EC36C06C}" type="pres">
      <dgm:prSet presAssocID="{A0441D89-97C8-4154-BC96-F7FA192411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6D3EAC-F4ED-4EDE-9C5D-9B456B878364}" type="pres">
      <dgm:prSet presAssocID="{A0441D89-97C8-4154-BC96-F7FA19241143}" presName="spaceRect" presStyleCnt="0"/>
      <dgm:spPr/>
    </dgm:pt>
    <dgm:pt modelId="{CDEA35A7-A065-4B88-90FD-603E356B0C57}" type="pres">
      <dgm:prSet presAssocID="{A0441D89-97C8-4154-BC96-F7FA19241143}" presName="textRect" presStyleLbl="revTx" presStyleIdx="2" presStyleCnt="5">
        <dgm:presLayoutVars>
          <dgm:chMax val="1"/>
          <dgm:chPref val="1"/>
        </dgm:presLayoutVars>
      </dgm:prSet>
      <dgm:spPr/>
    </dgm:pt>
    <dgm:pt modelId="{B889C396-5BF6-48F7-AA3E-FE2A91A10B4F}" type="pres">
      <dgm:prSet presAssocID="{EE01B71E-BAF3-409D-8BE9-F65A3D86D5D8}" presName="sibTrans" presStyleCnt="0"/>
      <dgm:spPr/>
    </dgm:pt>
    <dgm:pt modelId="{26E630DC-2CC7-442F-BC20-3B86128A2891}" type="pres">
      <dgm:prSet presAssocID="{F5E4C814-A722-400A-BE98-75343359B333}" presName="compNode" presStyleCnt="0"/>
      <dgm:spPr/>
    </dgm:pt>
    <dgm:pt modelId="{03E84C04-ABA4-4FF5-A5AC-FA08B6DF8797}" type="pres">
      <dgm:prSet presAssocID="{F5E4C814-A722-400A-BE98-75343359B333}" presName="iconBgRect" presStyleLbl="bgShp" presStyleIdx="3" presStyleCnt="5"/>
      <dgm:spPr/>
    </dgm:pt>
    <dgm:pt modelId="{2BFCA0CB-6D0C-424B-B5C2-8EE5E3925EA7}" type="pres">
      <dgm:prSet presAssocID="{F5E4C814-A722-400A-BE98-75343359B3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D788DD-F862-4DB5-B5FC-0973A3C46857}" type="pres">
      <dgm:prSet presAssocID="{F5E4C814-A722-400A-BE98-75343359B333}" presName="spaceRect" presStyleCnt="0"/>
      <dgm:spPr/>
    </dgm:pt>
    <dgm:pt modelId="{2DD700B1-9A2E-4662-89A3-45AE9FE9FC20}" type="pres">
      <dgm:prSet presAssocID="{F5E4C814-A722-400A-BE98-75343359B333}" presName="textRect" presStyleLbl="revTx" presStyleIdx="3" presStyleCnt="5">
        <dgm:presLayoutVars>
          <dgm:chMax val="1"/>
          <dgm:chPref val="1"/>
        </dgm:presLayoutVars>
      </dgm:prSet>
      <dgm:spPr/>
    </dgm:pt>
    <dgm:pt modelId="{F97099C9-FC06-4F50-8394-FAC2ECED156B}" type="pres">
      <dgm:prSet presAssocID="{D13C7C3A-D914-4EE0-9593-7347E5B73ADA}" presName="sibTrans" presStyleCnt="0"/>
      <dgm:spPr/>
    </dgm:pt>
    <dgm:pt modelId="{5B07AC16-1B04-4599-A60E-CECD42783DDE}" type="pres">
      <dgm:prSet presAssocID="{0A5229D1-BE88-4E3B-9429-C86E197F41DA}" presName="compNode" presStyleCnt="0"/>
      <dgm:spPr/>
    </dgm:pt>
    <dgm:pt modelId="{74522FFC-06A5-4C19-913F-B422D56D5C68}" type="pres">
      <dgm:prSet presAssocID="{0A5229D1-BE88-4E3B-9429-C86E197F41DA}" presName="iconBgRect" presStyleLbl="bgShp" presStyleIdx="4" presStyleCnt="5"/>
      <dgm:spPr/>
    </dgm:pt>
    <dgm:pt modelId="{B921399C-4C3F-4426-9C15-050E41E79D21}" type="pres">
      <dgm:prSet presAssocID="{0A5229D1-BE88-4E3B-9429-C86E197F41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60627E8D-D45A-4023-A381-88C0D294D3EB}" type="pres">
      <dgm:prSet presAssocID="{0A5229D1-BE88-4E3B-9429-C86E197F41DA}" presName="spaceRect" presStyleCnt="0"/>
      <dgm:spPr/>
    </dgm:pt>
    <dgm:pt modelId="{81265E8F-585B-4132-8D78-81B7F51E12E3}" type="pres">
      <dgm:prSet presAssocID="{0A5229D1-BE88-4E3B-9429-C86E197F41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40EE202-D3B6-47A2-AD8C-85ECC90779CD}" srcId="{63A6DFF9-45EE-467B-9D6A-F23A60A59B9A}" destId="{A0441D89-97C8-4154-BC96-F7FA19241143}" srcOrd="2" destOrd="0" parTransId="{B8ECC99A-02C2-40D7-ADF0-5993F5164C86}" sibTransId="{EE01B71E-BAF3-409D-8BE9-F65A3D86D5D8}"/>
    <dgm:cxn modelId="{A137E832-8406-439E-A643-26A4E58059F2}" srcId="{63A6DFF9-45EE-467B-9D6A-F23A60A59B9A}" destId="{0A5229D1-BE88-4E3B-9429-C86E197F41DA}" srcOrd="4" destOrd="0" parTransId="{382642CD-619F-4CEC-8909-2CB131BC3AF7}" sibTransId="{D75F2963-412D-4BE7-9CBB-518CCB8D50AA}"/>
    <dgm:cxn modelId="{F7887270-3366-4AD4-883E-25583C150A21}" type="presOf" srcId="{398AB505-BB89-413B-A7CE-93D66D70033B}" destId="{9BD35A57-89EF-4462-96C9-76671C45E5AC}" srcOrd="0" destOrd="0" presId="urn:microsoft.com/office/officeart/2018/5/layout/IconCircleLabelList"/>
    <dgm:cxn modelId="{0E804774-A6AA-461B-A1B8-A220AA045EF4}" type="presOf" srcId="{A0441D89-97C8-4154-BC96-F7FA19241143}" destId="{CDEA35A7-A065-4B88-90FD-603E356B0C57}" srcOrd="0" destOrd="0" presId="urn:microsoft.com/office/officeart/2018/5/layout/IconCircleLabelList"/>
    <dgm:cxn modelId="{10BB5982-AF25-437B-807A-16885F871470}" srcId="{63A6DFF9-45EE-467B-9D6A-F23A60A59B9A}" destId="{398AB505-BB89-413B-A7CE-93D66D70033B}" srcOrd="1" destOrd="0" parTransId="{DA590E20-7E0F-445E-943A-B3A455AF1E0A}" sibTransId="{C7B2D651-B93B-486A-81FA-9B408FD0442A}"/>
    <dgm:cxn modelId="{8BB9E991-CDF5-48EB-B409-5965152C9A74}" type="presOf" srcId="{F5E4C814-A722-400A-BE98-75343359B333}" destId="{2DD700B1-9A2E-4662-89A3-45AE9FE9FC20}" srcOrd="0" destOrd="0" presId="urn:microsoft.com/office/officeart/2018/5/layout/IconCircleLabelList"/>
    <dgm:cxn modelId="{BDB487A1-18AE-47BF-A2B1-B1D61F3D8289}" type="presOf" srcId="{E6C15D8D-170D-4D00-A584-33BC9A3E4A74}" destId="{56992E64-8546-4AAD-B34E-09A5BB3F237C}" srcOrd="0" destOrd="0" presId="urn:microsoft.com/office/officeart/2018/5/layout/IconCircleLabelList"/>
    <dgm:cxn modelId="{DA6469A8-6562-4AE5-BAC2-902143E74897}" type="presOf" srcId="{63A6DFF9-45EE-467B-9D6A-F23A60A59B9A}" destId="{30EBAF7B-A05D-4400-BEA5-0338A908DD1D}" srcOrd="0" destOrd="0" presId="urn:microsoft.com/office/officeart/2018/5/layout/IconCircleLabelList"/>
    <dgm:cxn modelId="{9BA59AC3-FD82-4B75-81BC-2A5A4ECC0546}" srcId="{63A6DFF9-45EE-467B-9D6A-F23A60A59B9A}" destId="{F5E4C814-A722-400A-BE98-75343359B333}" srcOrd="3" destOrd="0" parTransId="{0D12DD94-4375-487E-BFD2-27AAD78AD807}" sibTransId="{D13C7C3A-D914-4EE0-9593-7347E5B73ADA}"/>
    <dgm:cxn modelId="{AAEBFBCE-EFBC-4B83-92A9-471CD356A6D6}" srcId="{63A6DFF9-45EE-467B-9D6A-F23A60A59B9A}" destId="{E6C15D8D-170D-4D00-A584-33BC9A3E4A74}" srcOrd="0" destOrd="0" parTransId="{A65F16B7-7A90-4E84-A356-CA76C6B532FE}" sibTransId="{24EA588E-4EAE-4F7D-829D-2DEA9B7A87C8}"/>
    <dgm:cxn modelId="{576E9FEE-15F0-4BE8-B0EC-42F8EDB2B659}" type="presOf" srcId="{0A5229D1-BE88-4E3B-9429-C86E197F41DA}" destId="{81265E8F-585B-4132-8D78-81B7F51E12E3}" srcOrd="0" destOrd="0" presId="urn:microsoft.com/office/officeart/2018/5/layout/IconCircleLabelList"/>
    <dgm:cxn modelId="{B8C38C86-0ACB-4148-8551-0660EB6D9C81}" type="presParOf" srcId="{30EBAF7B-A05D-4400-BEA5-0338A908DD1D}" destId="{4A49B243-367A-4610-993B-02B4EE49796F}" srcOrd="0" destOrd="0" presId="urn:microsoft.com/office/officeart/2018/5/layout/IconCircleLabelList"/>
    <dgm:cxn modelId="{03BE43C6-3831-4C09-B4FF-2580F2EA6D1B}" type="presParOf" srcId="{4A49B243-367A-4610-993B-02B4EE49796F}" destId="{EBF53974-BFAE-4C2B-9EBB-9216706818A4}" srcOrd="0" destOrd="0" presId="urn:microsoft.com/office/officeart/2018/5/layout/IconCircleLabelList"/>
    <dgm:cxn modelId="{47B50421-CA12-41FA-984B-733ADF29133E}" type="presParOf" srcId="{4A49B243-367A-4610-993B-02B4EE49796F}" destId="{6A552654-6771-4E10-8005-A26DDBB4A5E3}" srcOrd="1" destOrd="0" presId="urn:microsoft.com/office/officeart/2018/5/layout/IconCircleLabelList"/>
    <dgm:cxn modelId="{37F11F14-7EE2-4760-9535-4ACAEC694C0C}" type="presParOf" srcId="{4A49B243-367A-4610-993B-02B4EE49796F}" destId="{08D5AFEA-5D7A-49CF-900C-CE51B312C5E6}" srcOrd="2" destOrd="0" presId="urn:microsoft.com/office/officeart/2018/5/layout/IconCircleLabelList"/>
    <dgm:cxn modelId="{3C72B703-E8BA-4F92-B43B-97C22A149144}" type="presParOf" srcId="{4A49B243-367A-4610-993B-02B4EE49796F}" destId="{56992E64-8546-4AAD-B34E-09A5BB3F237C}" srcOrd="3" destOrd="0" presId="urn:microsoft.com/office/officeart/2018/5/layout/IconCircleLabelList"/>
    <dgm:cxn modelId="{4BF4E86B-2808-4392-92A1-F5EEB51CB30C}" type="presParOf" srcId="{30EBAF7B-A05D-4400-BEA5-0338A908DD1D}" destId="{CC17DBF6-6DA8-4C89-B4DF-D6139137A3F2}" srcOrd="1" destOrd="0" presId="urn:microsoft.com/office/officeart/2018/5/layout/IconCircleLabelList"/>
    <dgm:cxn modelId="{4DF7D064-1EE5-4EFC-BBA1-A59C2C699E2D}" type="presParOf" srcId="{30EBAF7B-A05D-4400-BEA5-0338A908DD1D}" destId="{4B276323-E5F7-4FFB-A508-8A8598A63E1D}" srcOrd="2" destOrd="0" presId="urn:microsoft.com/office/officeart/2018/5/layout/IconCircleLabelList"/>
    <dgm:cxn modelId="{C13713C2-AF1A-43AF-9F00-23122F968AE8}" type="presParOf" srcId="{4B276323-E5F7-4FFB-A508-8A8598A63E1D}" destId="{1856EE73-7DC9-43BF-8288-66234295AF99}" srcOrd="0" destOrd="0" presId="urn:microsoft.com/office/officeart/2018/5/layout/IconCircleLabelList"/>
    <dgm:cxn modelId="{CF9763CC-E385-43E8-A93C-F33841897E09}" type="presParOf" srcId="{4B276323-E5F7-4FFB-A508-8A8598A63E1D}" destId="{19C092F1-0BF0-4F6A-B650-5CEAF671241A}" srcOrd="1" destOrd="0" presId="urn:microsoft.com/office/officeart/2018/5/layout/IconCircleLabelList"/>
    <dgm:cxn modelId="{FC53DB19-23A0-4E9C-B503-A95C0DB789E4}" type="presParOf" srcId="{4B276323-E5F7-4FFB-A508-8A8598A63E1D}" destId="{1F101A92-07A0-4D69-AAA1-E3F0531E0D03}" srcOrd="2" destOrd="0" presId="urn:microsoft.com/office/officeart/2018/5/layout/IconCircleLabelList"/>
    <dgm:cxn modelId="{D4915461-4AC9-45E9-B369-FCDC8BBE1FE9}" type="presParOf" srcId="{4B276323-E5F7-4FFB-A508-8A8598A63E1D}" destId="{9BD35A57-89EF-4462-96C9-76671C45E5AC}" srcOrd="3" destOrd="0" presId="urn:microsoft.com/office/officeart/2018/5/layout/IconCircleLabelList"/>
    <dgm:cxn modelId="{BDEE4E4C-7B5C-4141-83C5-C61738461EED}" type="presParOf" srcId="{30EBAF7B-A05D-4400-BEA5-0338A908DD1D}" destId="{EFA2F8FA-EE76-4E7F-B681-962496521D31}" srcOrd="3" destOrd="0" presId="urn:microsoft.com/office/officeart/2018/5/layout/IconCircleLabelList"/>
    <dgm:cxn modelId="{4E1C8D6F-A781-4362-B304-4925B4EE6198}" type="presParOf" srcId="{30EBAF7B-A05D-4400-BEA5-0338A908DD1D}" destId="{9F6A33B0-9A57-418E-8916-081E097E8846}" srcOrd="4" destOrd="0" presId="urn:microsoft.com/office/officeart/2018/5/layout/IconCircleLabelList"/>
    <dgm:cxn modelId="{0B0924BA-F4A1-4462-A915-E26A7FE8D2F1}" type="presParOf" srcId="{9F6A33B0-9A57-418E-8916-081E097E8846}" destId="{531B2FBB-01CC-4AD7-A118-27E225FF9380}" srcOrd="0" destOrd="0" presId="urn:microsoft.com/office/officeart/2018/5/layout/IconCircleLabelList"/>
    <dgm:cxn modelId="{DD5675DA-174D-439F-B005-DE64E4C1B099}" type="presParOf" srcId="{9F6A33B0-9A57-418E-8916-081E097E8846}" destId="{5667D0C7-2462-4F6F-B239-5FE9EC36C06C}" srcOrd="1" destOrd="0" presId="urn:microsoft.com/office/officeart/2018/5/layout/IconCircleLabelList"/>
    <dgm:cxn modelId="{5AA40504-20E2-411D-A938-EC1A0AF3F598}" type="presParOf" srcId="{9F6A33B0-9A57-418E-8916-081E097E8846}" destId="{746D3EAC-F4ED-4EDE-9C5D-9B456B878364}" srcOrd="2" destOrd="0" presId="urn:microsoft.com/office/officeart/2018/5/layout/IconCircleLabelList"/>
    <dgm:cxn modelId="{65EF9D6B-8C30-4A02-94DF-AC620503C5C0}" type="presParOf" srcId="{9F6A33B0-9A57-418E-8916-081E097E8846}" destId="{CDEA35A7-A065-4B88-90FD-603E356B0C57}" srcOrd="3" destOrd="0" presId="urn:microsoft.com/office/officeart/2018/5/layout/IconCircleLabelList"/>
    <dgm:cxn modelId="{594C32B0-31C0-42BA-8150-01126181F752}" type="presParOf" srcId="{30EBAF7B-A05D-4400-BEA5-0338A908DD1D}" destId="{B889C396-5BF6-48F7-AA3E-FE2A91A10B4F}" srcOrd="5" destOrd="0" presId="urn:microsoft.com/office/officeart/2018/5/layout/IconCircleLabelList"/>
    <dgm:cxn modelId="{E5207B3F-09C6-4770-B158-7FE4BE9089B7}" type="presParOf" srcId="{30EBAF7B-A05D-4400-BEA5-0338A908DD1D}" destId="{26E630DC-2CC7-442F-BC20-3B86128A2891}" srcOrd="6" destOrd="0" presId="urn:microsoft.com/office/officeart/2018/5/layout/IconCircleLabelList"/>
    <dgm:cxn modelId="{D5453D26-E1BD-4445-92D7-15800BF8479A}" type="presParOf" srcId="{26E630DC-2CC7-442F-BC20-3B86128A2891}" destId="{03E84C04-ABA4-4FF5-A5AC-FA08B6DF8797}" srcOrd="0" destOrd="0" presId="urn:microsoft.com/office/officeart/2018/5/layout/IconCircleLabelList"/>
    <dgm:cxn modelId="{7B3B90DA-459F-496B-97CD-CCD05E297134}" type="presParOf" srcId="{26E630DC-2CC7-442F-BC20-3B86128A2891}" destId="{2BFCA0CB-6D0C-424B-B5C2-8EE5E3925EA7}" srcOrd="1" destOrd="0" presId="urn:microsoft.com/office/officeart/2018/5/layout/IconCircleLabelList"/>
    <dgm:cxn modelId="{EB12BD06-CE56-43E5-A392-199DFB517EAF}" type="presParOf" srcId="{26E630DC-2CC7-442F-BC20-3B86128A2891}" destId="{B5D788DD-F862-4DB5-B5FC-0973A3C46857}" srcOrd="2" destOrd="0" presId="urn:microsoft.com/office/officeart/2018/5/layout/IconCircleLabelList"/>
    <dgm:cxn modelId="{5CCFB638-7F0B-44FB-B0B3-1731C882F0D0}" type="presParOf" srcId="{26E630DC-2CC7-442F-BC20-3B86128A2891}" destId="{2DD700B1-9A2E-4662-89A3-45AE9FE9FC20}" srcOrd="3" destOrd="0" presId="urn:microsoft.com/office/officeart/2018/5/layout/IconCircleLabelList"/>
    <dgm:cxn modelId="{BE40BB22-0A96-4684-86F7-C44E69CFAE2F}" type="presParOf" srcId="{30EBAF7B-A05D-4400-BEA5-0338A908DD1D}" destId="{F97099C9-FC06-4F50-8394-FAC2ECED156B}" srcOrd="7" destOrd="0" presId="urn:microsoft.com/office/officeart/2018/5/layout/IconCircleLabelList"/>
    <dgm:cxn modelId="{08F82B88-4018-4235-A0B7-20D8E5D6F709}" type="presParOf" srcId="{30EBAF7B-A05D-4400-BEA5-0338A908DD1D}" destId="{5B07AC16-1B04-4599-A60E-CECD42783DDE}" srcOrd="8" destOrd="0" presId="urn:microsoft.com/office/officeart/2018/5/layout/IconCircleLabelList"/>
    <dgm:cxn modelId="{59F990CD-5E40-44BD-B5A4-02C4FD24000B}" type="presParOf" srcId="{5B07AC16-1B04-4599-A60E-CECD42783DDE}" destId="{74522FFC-06A5-4C19-913F-B422D56D5C68}" srcOrd="0" destOrd="0" presId="urn:microsoft.com/office/officeart/2018/5/layout/IconCircleLabelList"/>
    <dgm:cxn modelId="{D4274D72-F496-470E-ABA8-ED388BF232F7}" type="presParOf" srcId="{5B07AC16-1B04-4599-A60E-CECD42783DDE}" destId="{B921399C-4C3F-4426-9C15-050E41E79D21}" srcOrd="1" destOrd="0" presId="urn:microsoft.com/office/officeart/2018/5/layout/IconCircleLabelList"/>
    <dgm:cxn modelId="{4AA91FD7-34AD-4DD0-911C-380238BD0D84}" type="presParOf" srcId="{5B07AC16-1B04-4599-A60E-CECD42783DDE}" destId="{60627E8D-D45A-4023-A381-88C0D294D3EB}" srcOrd="2" destOrd="0" presId="urn:microsoft.com/office/officeart/2018/5/layout/IconCircleLabelList"/>
    <dgm:cxn modelId="{519A44F6-7F4E-45B3-A19F-5526E21044DF}" type="presParOf" srcId="{5B07AC16-1B04-4599-A60E-CECD42783DDE}" destId="{81265E8F-585B-4132-8D78-81B7F51E12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F17D52-277E-4502-BBB0-3E04BDAF60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CA38F-5D96-408D-B4C6-885498A7C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Company's Foundation</a:t>
          </a:r>
          <a:r>
            <a:rPr lang="en-US" b="0" i="0" u="none" strike="noStrike" cap="all" baseline="0" noProof="0" dirty="0">
              <a:latin typeface="Garamond"/>
            </a:rPr>
            <a:t>: </a:t>
          </a:r>
          <a:r>
            <a:rPr lang="en-US" b="1" i="0" u="none" strike="noStrike" cap="all" baseline="0" noProof="0" dirty="0">
              <a:latin typeface="Garamond"/>
            </a:rPr>
            <a:t>Arthur</a:t>
          </a:r>
          <a:endParaRPr lang="en-US" b="1" dirty="0"/>
        </a:p>
      </dgm:t>
    </dgm:pt>
    <dgm:pt modelId="{A4B02722-F1D0-4CAB-8BBA-0AC2701DEF4B}" type="parTrans" cxnId="{1497D918-D35C-4CB4-86B7-DD76CA99CBCE}">
      <dgm:prSet/>
      <dgm:spPr/>
      <dgm:t>
        <a:bodyPr/>
        <a:lstStyle/>
        <a:p>
          <a:endParaRPr lang="en-US"/>
        </a:p>
      </dgm:t>
    </dgm:pt>
    <dgm:pt modelId="{3D0B289C-7AA1-41D6-9A2E-0B2BD39E7F25}" type="sibTrans" cxnId="{1497D918-D35C-4CB4-86B7-DD76CA99CBCE}">
      <dgm:prSet/>
      <dgm:spPr/>
      <dgm:t>
        <a:bodyPr/>
        <a:lstStyle/>
        <a:p>
          <a:endParaRPr lang="en-US"/>
        </a:p>
      </dgm:t>
    </dgm:pt>
    <dgm:pt modelId="{43CA413A-711E-4D0D-88BD-36043544FF5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Hired 100 employees</a:t>
          </a:r>
          <a:endParaRPr lang="en-US" dirty="0"/>
        </a:p>
      </dgm:t>
    </dgm:pt>
    <dgm:pt modelId="{1210EE8B-8B9C-4ADD-BB04-6D4184BB99EA}" type="parTrans" cxnId="{B8DFD000-75A9-4A61-BE5B-CAF36B28C5B0}">
      <dgm:prSet/>
      <dgm:spPr/>
      <dgm:t>
        <a:bodyPr/>
        <a:lstStyle/>
        <a:p>
          <a:endParaRPr lang="en-US"/>
        </a:p>
      </dgm:t>
    </dgm:pt>
    <dgm:pt modelId="{C9FF669E-0C17-4A40-B898-FEB48172E99B}" type="sibTrans" cxnId="{B8DFD000-75A9-4A61-BE5B-CAF36B28C5B0}">
      <dgm:prSet/>
      <dgm:spPr/>
      <dgm:t>
        <a:bodyPr/>
        <a:lstStyle/>
        <a:p>
          <a:endParaRPr lang="en-US"/>
        </a:p>
      </dgm:t>
    </dgm:pt>
    <dgm:pt modelId="{1292BB4C-344E-486C-A395-5D3256A40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Entry of 2 more Investors: </a:t>
          </a:r>
          <a:r>
            <a:rPr lang="en-US" b="1" dirty="0">
              <a:latin typeface="Garamond" panose="02020404030301010803"/>
            </a:rPr>
            <a:t>NICHOLAS</a:t>
          </a:r>
          <a:r>
            <a:rPr lang="en-US" dirty="0">
              <a:latin typeface="Garamond" panose="02020404030301010803"/>
            </a:rPr>
            <a:t>, </a:t>
          </a:r>
          <a:r>
            <a:rPr lang="en-US" b="1" dirty="0">
              <a:latin typeface="Garamond" panose="02020404030301010803"/>
            </a:rPr>
            <a:t>TINA</a:t>
          </a:r>
          <a:endParaRPr lang="en-US" b="1" dirty="0"/>
        </a:p>
      </dgm:t>
    </dgm:pt>
    <dgm:pt modelId="{4CCCD9A4-18D6-4315-A4F4-3EECD3B5220F}" type="parTrans" cxnId="{0CFB1DE0-1B35-4627-962D-A937DA9478F2}">
      <dgm:prSet/>
      <dgm:spPr/>
      <dgm:t>
        <a:bodyPr/>
        <a:lstStyle/>
        <a:p>
          <a:endParaRPr lang="en-US"/>
        </a:p>
      </dgm:t>
    </dgm:pt>
    <dgm:pt modelId="{8DBD04F2-1131-47D6-A621-C725422B683D}" type="sibTrans" cxnId="{0CFB1DE0-1B35-4627-962D-A937DA9478F2}">
      <dgm:prSet/>
      <dgm:spPr/>
      <dgm:t>
        <a:bodyPr/>
        <a:lstStyle/>
        <a:p>
          <a:endParaRPr lang="en-US"/>
        </a:p>
      </dgm:t>
    </dgm:pt>
    <dgm:pt modelId="{FB800B3E-9BAF-4AAA-9006-92DB6EB9B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Move</a:t>
          </a:r>
          <a:r>
            <a:rPr lang="en-US" dirty="0"/>
            <a:t> to the new site at </a:t>
          </a:r>
          <a:r>
            <a:rPr lang="en-US" dirty="0">
              <a:latin typeface="Garamond" panose="02020404030301010803"/>
            </a:rPr>
            <a:t>today’s location</a:t>
          </a:r>
          <a:endParaRPr lang="en-US" dirty="0"/>
        </a:p>
      </dgm:t>
    </dgm:pt>
    <dgm:pt modelId="{E23B30D7-4DE5-4140-B532-52BFB1A3CE16}" type="parTrans" cxnId="{1DB1DB06-DB10-48DE-A3EF-FE5453C153C6}">
      <dgm:prSet/>
      <dgm:spPr/>
      <dgm:t>
        <a:bodyPr/>
        <a:lstStyle/>
        <a:p>
          <a:endParaRPr lang="en-US"/>
        </a:p>
      </dgm:t>
    </dgm:pt>
    <dgm:pt modelId="{5DE41A7D-4405-48C0-8CE9-834BC970DC9F}" type="sibTrans" cxnId="{1DB1DB06-DB10-48DE-A3EF-FE5453C153C6}">
      <dgm:prSet/>
      <dgm:spPr/>
      <dgm:t>
        <a:bodyPr/>
        <a:lstStyle/>
        <a:p>
          <a:endParaRPr lang="en-US"/>
        </a:p>
      </dgm:t>
    </dgm:pt>
    <dgm:pt modelId="{FF90C8B1-47F2-4024-9E7F-7D477044C4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EPIC is rewarded with 2M of Investment</a:t>
          </a:r>
          <a:endParaRPr lang="en-US" dirty="0"/>
        </a:p>
      </dgm:t>
    </dgm:pt>
    <dgm:pt modelId="{159A79F4-C1FD-4175-84EA-B85FE6985152}" type="parTrans" cxnId="{71D90666-3B09-4FC8-9194-B4875E3F999C}">
      <dgm:prSet/>
      <dgm:spPr/>
      <dgm:t>
        <a:bodyPr/>
        <a:lstStyle/>
        <a:p>
          <a:endParaRPr lang="en-US"/>
        </a:p>
      </dgm:t>
    </dgm:pt>
    <dgm:pt modelId="{61562872-5A2F-425A-B53B-78373311D470}" type="sibTrans" cxnId="{71D90666-3B09-4FC8-9194-B4875E3F999C}">
      <dgm:prSet/>
      <dgm:spPr/>
      <dgm:t>
        <a:bodyPr/>
        <a:lstStyle/>
        <a:p>
          <a:endParaRPr lang="en-US"/>
        </a:p>
      </dgm:t>
    </dgm:pt>
    <dgm:pt modelId="{8246C043-CA39-42E4-9E17-806DE4B4383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Entry of the 5th investor: </a:t>
          </a:r>
          <a:r>
            <a:rPr lang="en-US" b="1" dirty="0">
              <a:latin typeface="Garamond" panose="02020404030301010803"/>
            </a:rPr>
            <a:t>POSHAO</a:t>
          </a:r>
          <a:endParaRPr lang="en-US" b="1" dirty="0"/>
        </a:p>
      </dgm:t>
    </dgm:pt>
    <dgm:pt modelId="{FD9462B9-C04C-4740-A8DF-B8983FEF1CA8}" type="parTrans" cxnId="{4D979A4E-CDFA-46D9-864B-153534500ACC}">
      <dgm:prSet/>
      <dgm:spPr/>
      <dgm:t>
        <a:bodyPr/>
        <a:lstStyle/>
        <a:p>
          <a:endParaRPr lang="en-US"/>
        </a:p>
      </dgm:t>
    </dgm:pt>
    <dgm:pt modelId="{9140A763-5624-4B79-B026-1E07C420F313}" type="sibTrans" cxnId="{4D979A4E-CDFA-46D9-864B-153534500ACC}">
      <dgm:prSet/>
      <dgm:spPr/>
      <dgm:t>
        <a:bodyPr/>
        <a:lstStyle/>
        <a:p>
          <a:endParaRPr lang="en-US"/>
        </a:p>
      </dgm:t>
    </dgm:pt>
    <dgm:pt modelId="{1FD6E9BB-A722-400E-A430-7F7FB26520C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ramond" panose="02020404030301010803"/>
            </a:rPr>
            <a:t>Entry of 2nd investor: </a:t>
          </a:r>
          <a:r>
            <a:rPr lang="en-US" b="1" dirty="0">
              <a:latin typeface="Garamond" panose="02020404030301010803"/>
            </a:rPr>
            <a:t>GUILHERME</a:t>
          </a:r>
          <a:endParaRPr lang="en-US" b="1" dirty="0"/>
        </a:p>
      </dgm:t>
    </dgm:pt>
    <dgm:pt modelId="{8F41661D-4DAF-4A4A-A674-286297960DB4}" type="parTrans" cxnId="{DCFB4AA1-168E-4D21-97D5-847C7ACF9F53}">
      <dgm:prSet/>
      <dgm:spPr/>
    </dgm:pt>
    <dgm:pt modelId="{C6E904F2-090C-4F7A-9C21-B4B7474ED8CA}" type="sibTrans" cxnId="{DCFB4AA1-168E-4D21-97D5-847C7ACF9F53}">
      <dgm:prSet/>
      <dgm:spPr/>
    </dgm:pt>
    <dgm:pt modelId="{9E4B0CED-BF85-4B68-A05D-9580EFCD3771}" type="pres">
      <dgm:prSet presAssocID="{ECF17D52-277E-4502-BBB0-3E04BDAF608B}" presName="root" presStyleCnt="0">
        <dgm:presLayoutVars>
          <dgm:dir/>
          <dgm:resizeHandles val="exact"/>
        </dgm:presLayoutVars>
      </dgm:prSet>
      <dgm:spPr/>
    </dgm:pt>
    <dgm:pt modelId="{959ABC23-8A8F-4479-AC55-DE3384B85DD6}" type="pres">
      <dgm:prSet presAssocID="{329CA38F-5D96-408D-B4C6-885498A7CA0B}" presName="compNode" presStyleCnt="0"/>
      <dgm:spPr/>
    </dgm:pt>
    <dgm:pt modelId="{54982B7F-8775-45F6-89BB-1DAA1FD009D9}" type="pres">
      <dgm:prSet presAssocID="{329CA38F-5D96-408D-B4C6-885498A7CA0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421BBC2-B093-4CF1-B59F-52BBC9B9E2DB}" type="pres">
      <dgm:prSet presAssocID="{329CA38F-5D96-408D-B4C6-885498A7CA0B}" presName="spaceRect" presStyleCnt="0"/>
      <dgm:spPr/>
    </dgm:pt>
    <dgm:pt modelId="{1B6D4207-AD73-47F2-8BE9-84D40FD9A445}" type="pres">
      <dgm:prSet presAssocID="{329CA38F-5D96-408D-B4C6-885498A7CA0B}" presName="textRect" presStyleLbl="revTx" presStyleIdx="0" presStyleCnt="7">
        <dgm:presLayoutVars>
          <dgm:chMax val="1"/>
          <dgm:chPref val="1"/>
        </dgm:presLayoutVars>
      </dgm:prSet>
      <dgm:spPr/>
    </dgm:pt>
    <dgm:pt modelId="{8B96F8B5-7833-4805-86F1-DAEAE1D0C7E9}" type="pres">
      <dgm:prSet presAssocID="{3D0B289C-7AA1-41D6-9A2E-0B2BD39E7F25}" presName="sibTrans" presStyleCnt="0"/>
      <dgm:spPr/>
    </dgm:pt>
    <dgm:pt modelId="{2A7BA28D-D1CA-4229-8480-3DD59023D580}" type="pres">
      <dgm:prSet presAssocID="{1FD6E9BB-A722-400E-A430-7F7FB26520CB}" presName="compNode" presStyleCnt="0"/>
      <dgm:spPr/>
    </dgm:pt>
    <dgm:pt modelId="{04A2BAB3-D2EC-4E43-905A-35EBC0CF7842}" type="pres">
      <dgm:prSet presAssocID="{1FD6E9BB-A722-400E-A430-7F7FB26520C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C5925D7-5163-4697-A7B8-A9F80AA2DE22}" type="pres">
      <dgm:prSet presAssocID="{1FD6E9BB-A722-400E-A430-7F7FB26520CB}" presName="spaceRect" presStyleCnt="0"/>
      <dgm:spPr/>
    </dgm:pt>
    <dgm:pt modelId="{ECFD8F0B-AC51-4B12-9791-4745BE63D2A6}" type="pres">
      <dgm:prSet presAssocID="{1FD6E9BB-A722-400E-A430-7F7FB26520CB}" presName="textRect" presStyleLbl="revTx" presStyleIdx="1" presStyleCnt="7">
        <dgm:presLayoutVars>
          <dgm:chMax val="1"/>
          <dgm:chPref val="1"/>
        </dgm:presLayoutVars>
      </dgm:prSet>
      <dgm:spPr/>
    </dgm:pt>
    <dgm:pt modelId="{20C9BE2C-A8F4-4ADC-8021-898E7F68A7C8}" type="pres">
      <dgm:prSet presAssocID="{C6E904F2-090C-4F7A-9C21-B4B7474ED8CA}" presName="sibTrans" presStyleCnt="0"/>
      <dgm:spPr/>
    </dgm:pt>
    <dgm:pt modelId="{7BC99FAD-C38D-49E8-B738-CE4E9ECBA3F0}" type="pres">
      <dgm:prSet presAssocID="{43CA413A-711E-4D0D-88BD-36043544FF59}" presName="compNode" presStyleCnt="0"/>
      <dgm:spPr/>
    </dgm:pt>
    <dgm:pt modelId="{027F3531-3975-4650-B09D-9FA433A1451A}" type="pres">
      <dgm:prSet presAssocID="{43CA413A-711E-4D0D-88BD-36043544FF5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4F19FA1-E364-43EA-B2A0-CA401DD8A4A9}" type="pres">
      <dgm:prSet presAssocID="{43CA413A-711E-4D0D-88BD-36043544FF59}" presName="spaceRect" presStyleCnt="0"/>
      <dgm:spPr/>
    </dgm:pt>
    <dgm:pt modelId="{7871491A-05E2-479B-93CF-23B8396BE56D}" type="pres">
      <dgm:prSet presAssocID="{43CA413A-711E-4D0D-88BD-36043544FF59}" presName="textRect" presStyleLbl="revTx" presStyleIdx="2" presStyleCnt="7">
        <dgm:presLayoutVars>
          <dgm:chMax val="1"/>
          <dgm:chPref val="1"/>
        </dgm:presLayoutVars>
      </dgm:prSet>
      <dgm:spPr/>
    </dgm:pt>
    <dgm:pt modelId="{D86C9832-77C8-46F3-9B1E-E0111D278F70}" type="pres">
      <dgm:prSet presAssocID="{C9FF669E-0C17-4A40-B898-FEB48172E99B}" presName="sibTrans" presStyleCnt="0"/>
      <dgm:spPr/>
    </dgm:pt>
    <dgm:pt modelId="{C17588B1-F95C-4DBB-9612-9615B7510BA7}" type="pres">
      <dgm:prSet presAssocID="{1292BB4C-344E-486C-A395-5D3256A40400}" presName="compNode" presStyleCnt="0"/>
      <dgm:spPr/>
    </dgm:pt>
    <dgm:pt modelId="{7AC77994-6D92-4ED5-A30F-9799F7F5E4ED}" type="pres">
      <dgm:prSet presAssocID="{1292BB4C-344E-486C-A395-5D3256A4040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E8546C7-9FCD-4190-9DA5-0F5C44D10B54}" type="pres">
      <dgm:prSet presAssocID="{1292BB4C-344E-486C-A395-5D3256A40400}" presName="spaceRect" presStyleCnt="0"/>
      <dgm:spPr/>
    </dgm:pt>
    <dgm:pt modelId="{B65ACC09-C263-471F-AA85-85BAFF13EF2C}" type="pres">
      <dgm:prSet presAssocID="{1292BB4C-344E-486C-A395-5D3256A40400}" presName="textRect" presStyleLbl="revTx" presStyleIdx="3" presStyleCnt="7">
        <dgm:presLayoutVars>
          <dgm:chMax val="1"/>
          <dgm:chPref val="1"/>
        </dgm:presLayoutVars>
      </dgm:prSet>
      <dgm:spPr/>
    </dgm:pt>
    <dgm:pt modelId="{C2525918-5747-4ACD-B965-C65B4E31D2FC}" type="pres">
      <dgm:prSet presAssocID="{8DBD04F2-1131-47D6-A621-C725422B683D}" presName="sibTrans" presStyleCnt="0"/>
      <dgm:spPr/>
    </dgm:pt>
    <dgm:pt modelId="{3E7AFD41-71E8-48EE-896D-669A192A432A}" type="pres">
      <dgm:prSet presAssocID="{FB800B3E-9BAF-4AAA-9006-92DB6EB9B268}" presName="compNode" presStyleCnt="0"/>
      <dgm:spPr/>
    </dgm:pt>
    <dgm:pt modelId="{18E24602-7C4E-4C15-B0A6-1CBB3F7875BB}" type="pres">
      <dgm:prSet presAssocID="{FB800B3E-9BAF-4AAA-9006-92DB6EB9B26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59D47F2-7CD9-4703-947B-B30582850424}" type="pres">
      <dgm:prSet presAssocID="{FB800B3E-9BAF-4AAA-9006-92DB6EB9B268}" presName="spaceRect" presStyleCnt="0"/>
      <dgm:spPr/>
    </dgm:pt>
    <dgm:pt modelId="{D1B69064-8DF8-4D9C-B853-46029E66943C}" type="pres">
      <dgm:prSet presAssocID="{FB800B3E-9BAF-4AAA-9006-92DB6EB9B268}" presName="textRect" presStyleLbl="revTx" presStyleIdx="4" presStyleCnt="7">
        <dgm:presLayoutVars>
          <dgm:chMax val="1"/>
          <dgm:chPref val="1"/>
        </dgm:presLayoutVars>
      </dgm:prSet>
      <dgm:spPr/>
    </dgm:pt>
    <dgm:pt modelId="{4994DBA1-3CC5-4AE6-8D62-665981DCF544}" type="pres">
      <dgm:prSet presAssocID="{5DE41A7D-4405-48C0-8CE9-834BC970DC9F}" presName="sibTrans" presStyleCnt="0"/>
      <dgm:spPr/>
    </dgm:pt>
    <dgm:pt modelId="{E0E69254-5DF8-4A90-A151-FE540E4B920D}" type="pres">
      <dgm:prSet presAssocID="{FF90C8B1-47F2-4024-9E7F-7D477044C4E0}" presName="compNode" presStyleCnt="0"/>
      <dgm:spPr/>
    </dgm:pt>
    <dgm:pt modelId="{F386A51A-6BCF-4A76-BAF4-6B8BA52E1791}" type="pres">
      <dgm:prSet presAssocID="{FF90C8B1-47F2-4024-9E7F-7D477044C4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F65C5FFF-014E-43A9-B7B9-E3D85F119480}" type="pres">
      <dgm:prSet presAssocID="{FF90C8B1-47F2-4024-9E7F-7D477044C4E0}" presName="spaceRect" presStyleCnt="0"/>
      <dgm:spPr/>
    </dgm:pt>
    <dgm:pt modelId="{AEE6417E-82C1-417E-8D3E-894EEFB61916}" type="pres">
      <dgm:prSet presAssocID="{FF90C8B1-47F2-4024-9E7F-7D477044C4E0}" presName="textRect" presStyleLbl="revTx" presStyleIdx="5" presStyleCnt="7">
        <dgm:presLayoutVars>
          <dgm:chMax val="1"/>
          <dgm:chPref val="1"/>
        </dgm:presLayoutVars>
      </dgm:prSet>
      <dgm:spPr/>
    </dgm:pt>
    <dgm:pt modelId="{82093E96-0B8C-47A4-91AA-711A37E675B8}" type="pres">
      <dgm:prSet presAssocID="{61562872-5A2F-425A-B53B-78373311D470}" presName="sibTrans" presStyleCnt="0"/>
      <dgm:spPr/>
    </dgm:pt>
    <dgm:pt modelId="{8208D475-B16C-42F9-88FE-A278E419C698}" type="pres">
      <dgm:prSet presAssocID="{8246C043-CA39-42E4-9E17-806DE4B43836}" presName="compNode" presStyleCnt="0"/>
      <dgm:spPr/>
    </dgm:pt>
    <dgm:pt modelId="{31CEC810-4806-4AFF-A388-E33BAD91190E}" type="pres">
      <dgm:prSet presAssocID="{8246C043-CA39-42E4-9E17-806DE4B4383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2C2F73A-7678-4E0C-B0F7-75BE566A2271}" type="pres">
      <dgm:prSet presAssocID="{8246C043-CA39-42E4-9E17-806DE4B43836}" presName="spaceRect" presStyleCnt="0"/>
      <dgm:spPr/>
    </dgm:pt>
    <dgm:pt modelId="{BDE83CAC-03E9-4383-B460-9B4EE2D3BF35}" type="pres">
      <dgm:prSet presAssocID="{8246C043-CA39-42E4-9E17-806DE4B4383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8DFD000-75A9-4A61-BE5B-CAF36B28C5B0}" srcId="{ECF17D52-277E-4502-BBB0-3E04BDAF608B}" destId="{43CA413A-711E-4D0D-88BD-36043544FF59}" srcOrd="2" destOrd="0" parTransId="{1210EE8B-8B9C-4ADD-BB04-6D4184BB99EA}" sibTransId="{C9FF669E-0C17-4A40-B898-FEB48172E99B}"/>
    <dgm:cxn modelId="{1DB1DB06-DB10-48DE-A3EF-FE5453C153C6}" srcId="{ECF17D52-277E-4502-BBB0-3E04BDAF608B}" destId="{FB800B3E-9BAF-4AAA-9006-92DB6EB9B268}" srcOrd="4" destOrd="0" parTransId="{E23B30D7-4DE5-4140-B532-52BFB1A3CE16}" sibTransId="{5DE41A7D-4405-48C0-8CE9-834BC970DC9F}"/>
    <dgm:cxn modelId="{1497D918-D35C-4CB4-86B7-DD76CA99CBCE}" srcId="{ECF17D52-277E-4502-BBB0-3E04BDAF608B}" destId="{329CA38F-5D96-408D-B4C6-885498A7CA0B}" srcOrd="0" destOrd="0" parTransId="{A4B02722-F1D0-4CAB-8BBA-0AC2701DEF4B}" sibTransId="{3D0B289C-7AA1-41D6-9A2E-0B2BD39E7F25}"/>
    <dgm:cxn modelId="{D38A1422-54F2-42D3-ACE1-F595C81D9DBF}" type="presOf" srcId="{43CA413A-711E-4D0D-88BD-36043544FF59}" destId="{7871491A-05E2-479B-93CF-23B8396BE56D}" srcOrd="0" destOrd="0" presId="urn:microsoft.com/office/officeart/2018/2/layout/IconLabelList"/>
    <dgm:cxn modelId="{1B792424-D4FE-4775-ADE8-DA89947F95DD}" type="presOf" srcId="{FB800B3E-9BAF-4AAA-9006-92DB6EB9B268}" destId="{D1B69064-8DF8-4D9C-B853-46029E66943C}" srcOrd="0" destOrd="0" presId="urn:microsoft.com/office/officeart/2018/2/layout/IconLabelList"/>
    <dgm:cxn modelId="{56A89335-93E1-4090-9EFB-904AED5EEF02}" type="presOf" srcId="{1FD6E9BB-A722-400E-A430-7F7FB26520CB}" destId="{ECFD8F0B-AC51-4B12-9791-4745BE63D2A6}" srcOrd="0" destOrd="0" presId="urn:microsoft.com/office/officeart/2018/2/layout/IconLabelList"/>
    <dgm:cxn modelId="{2DBDBA40-B294-4D49-BB0D-B5FD30AE799E}" type="presOf" srcId="{8246C043-CA39-42E4-9E17-806DE4B43836}" destId="{BDE83CAC-03E9-4383-B460-9B4EE2D3BF35}" srcOrd="0" destOrd="0" presId="urn:microsoft.com/office/officeart/2018/2/layout/IconLabelList"/>
    <dgm:cxn modelId="{71D90666-3B09-4FC8-9194-B4875E3F999C}" srcId="{ECF17D52-277E-4502-BBB0-3E04BDAF608B}" destId="{FF90C8B1-47F2-4024-9E7F-7D477044C4E0}" srcOrd="5" destOrd="0" parTransId="{159A79F4-C1FD-4175-84EA-B85FE6985152}" sibTransId="{61562872-5A2F-425A-B53B-78373311D470}"/>
    <dgm:cxn modelId="{11492D69-C38B-48C3-B45D-160ED33E7F21}" type="presOf" srcId="{329CA38F-5D96-408D-B4C6-885498A7CA0B}" destId="{1B6D4207-AD73-47F2-8BE9-84D40FD9A445}" srcOrd="0" destOrd="0" presId="urn:microsoft.com/office/officeart/2018/2/layout/IconLabelList"/>
    <dgm:cxn modelId="{4D979A4E-CDFA-46D9-864B-153534500ACC}" srcId="{ECF17D52-277E-4502-BBB0-3E04BDAF608B}" destId="{8246C043-CA39-42E4-9E17-806DE4B43836}" srcOrd="6" destOrd="0" parTransId="{FD9462B9-C04C-4740-A8DF-B8983FEF1CA8}" sibTransId="{9140A763-5624-4B79-B026-1E07C420F313}"/>
    <dgm:cxn modelId="{7E465C94-14DD-4CC4-BF32-2FBA1FD68E40}" type="presOf" srcId="{1292BB4C-344E-486C-A395-5D3256A40400}" destId="{B65ACC09-C263-471F-AA85-85BAFF13EF2C}" srcOrd="0" destOrd="0" presId="urn:microsoft.com/office/officeart/2018/2/layout/IconLabelList"/>
    <dgm:cxn modelId="{860073A0-A8D2-4B43-8BDA-C21C708715CD}" type="presOf" srcId="{ECF17D52-277E-4502-BBB0-3E04BDAF608B}" destId="{9E4B0CED-BF85-4B68-A05D-9580EFCD3771}" srcOrd="0" destOrd="0" presId="urn:microsoft.com/office/officeart/2018/2/layout/IconLabelList"/>
    <dgm:cxn modelId="{DCFB4AA1-168E-4D21-97D5-847C7ACF9F53}" srcId="{ECF17D52-277E-4502-BBB0-3E04BDAF608B}" destId="{1FD6E9BB-A722-400E-A430-7F7FB26520CB}" srcOrd="1" destOrd="0" parTransId="{8F41661D-4DAF-4A4A-A674-286297960DB4}" sibTransId="{C6E904F2-090C-4F7A-9C21-B4B7474ED8CA}"/>
    <dgm:cxn modelId="{6E9148CF-0BFC-4330-85B9-F14BE1F83A50}" type="presOf" srcId="{FF90C8B1-47F2-4024-9E7F-7D477044C4E0}" destId="{AEE6417E-82C1-417E-8D3E-894EEFB61916}" srcOrd="0" destOrd="0" presId="urn:microsoft.com/office/officeart/2018/2/layout/IconLabelList"/>
    <dgm:cxn modelId="{0CFB1DE0-1B35-4627-962D-A937DA9478F2}" srcId="{ECF17D52-277E-4502-BBB0-3E04BDAF608B}" destId="{1292BB4C-344E-486C-A395-5D3256A40400}" srcOrd="3" destOrd="0" parTransId="{4CCCD9A4-18D6-4315-A4F4-3EECD3B5220F}" sibTransId="{8DBD04F2-1131-47D6-A621-C725422B683D}"/>
    <dgm:cxn modelId="{9C25ADD1-A9AD-4720-9A66-6C47E9F7D24D}" type="presParOf" srcId="{9E4B0CED-BF85-4B68-A05D-9580EFCD3771}" destId="{959ABC23-8A8F-4479-AC55-DE3384B85DD6}" srcOrd="0" destOrd="0" presId="urn:microsoft.com/office/officeart/2018/2/layout/IconLabelList"/>
    <dgm:cxn modelId="{8ACA183D-2A70-4808-AE41-6E002BC4B8E7}" type="presParOf" srcId="{959ABC23-8A8F-4479-AC55-DE3384B85DD6}" destId="{54982B7F-8775-45F6-89BB-1DAA1FD009D9}" srcOrd="0" destOrd="0" presId="urn:microsoft.com/office/officeart/2018/2/layout/IconLabelList"/>
    <dgm:cxn modelId="{4868DF7F-58C5-49E8-93A3-A308EA88CE6A}" type="presParOf" srcId="{959ABC23-8A8F-4479-AC55-DE3384B85DD6}" destId="{5421BBC2-B093-4CF1-B59F-52BBC9B9E2DB}" srcOrd="1" destOrd="0" presId="urn:microsoft.com/office/officeart/2018/2/layout/IconLabelList"/>
    <dgm:cxn modelId="{DF4ECF55-D5D0-47BF-8F05-D424F74AD6F4}" type="presParOf" srcId="{959ABC23-8A8F-4479-AC55-DE3384B85DD6}" destId="{1B6D4207-AD73-47F2-8BE9-84D40FD9A445}" srcOrd="2" destOrd="0" presId="urn:microsoft.com/office/officeart/2018/2/layout/IconLabelList"/>
    <dgm:cxn modelId="{47873713-E1D6-47C4-8CF0-5008CA7A6F83}" type="presParOf" srcId="{9E4B0CED-BF85-4B68-A05D-9580EFCD3771}" destId="{8B96F8B5-7833-4805-86F1-DAEAE1D0C7E9}" srcOrd="1" destOrd="0" presId="urn:microsoft.com/office/officeart/2018/2/layout/IconLabelList"/>
    <dgm:cxn modelId="{1F888221-59B2-4E47-B49C-213B1F336D9E}" type="presParOf" srcId="{9E4B0CED-BF85-4B68-A05D-9580EFCD3771}" destId="{2A7BA28D-D1CA-4229-8480-3DD59023D580}" srcOrd="2" destOrd="0" presId="urn:microsoft.com/office/officeart/2018/2/layout/IconLabelList"/>
    <dgm:cxn modelId="{37B2FCBE-071F-43A5-B8C0-87C19EB2EDE7}" type="presParOf" srcId="{2A7BA28D-D1CA-4229-8480-3DD59023D580}" destId="{04A2BAB3-D2EC-4E43-905A-35EBC0CF7842}" srcOrd="0" destOrd="0" presId="urn:microsoft.com/office/officeart/2018/2/layout/IconLabelList"/>
    <dgm:cxn modelId="{1FE85797-F265-4386-89FA-D80014C4F0AA}" type="presParOf" srcId="{2A7BA28D-D1CA-4229-8480-3DD59023D580}" destId="{3C5925D7-5163-4697-A7B8-A9F80AA2DE22}" srcOrd="1" destOrd="0" presId="urn:microsoft.com/office/officeart/2018/2/layout/IconLabelList"/>
    <dgm:cxn modelId="{6EDAD698-F252-4570-9EB1-3BFE396FD89B}" type="presParOf" srcId="{2A7BA28D-D1CA-4229-8480-3DD59023D580}" destId="{ECFD8F0B-AC51-4B12-9791-4745BE63D2A6}" srcOrd="2" destOrd="0" presId="urn:microsoft.com/office/officeart/2018/2/layout/IconLabelList"/>
    <dgm:cxn modelId="{BA20144E-62CB-4A4C-B5F1-5E3E9C730F03}" type="presParOf" srcId="{9E4B0CED-BF85-4B68-A05D-9580EFCD3771}" destId="{20C9BE2C-A8F4-4ADC-8021-898E7F68A7C8}" srcOrd="3" destOrd="0" presId="urn:microsoft.com/office/officeart/2018/2/layout/IconLabelList"/>
    <dgm:cxn modelId="{AB5E72A7-699D-464B-AE0C-5A5D4C9F94C5}" type="presParOf" srcId="{9E4B0CED-BF85-4B68-A05D-9580EFCD3771}" destId="{7BC99FAD-C38D-49E8-B738-CE4E9ECBA3F0}" srcOrd="4" destOrd="0" presId="urn:microsoft.com/office/officeart/2018/2/layout/IconLabelList"/>
    <dgm:cxn modelId="{00B32C86-CF54-4920-803D-6A1411DE0C57}" type="presParOf" srcId="{7BC99FAD-C38D-49E8-B738-CE4E9ECBA3F0}" destId="{027F3531-3975-4650-B09D-9FA433A1451A}" srcOrd="0" destOrd="0" presId="urn:microsoft.com/office/officeart/2018/2/layout/IconLabelList"/>
    <dgm:cxn modelId="{FB1F13F6-6F95-4962-BABC-C83E1DB68505}" type="presParOf" srcId="{7BC99FAD-C38D-49E8-B738-CE4E9ECBA3F0}" destId="{64F19FA1-E364-43EA-B2A0-CA401DD8A4A9}" srcOrd="1" destOrd="0" presId="urn:microsoft.com/office/officeart/2018/2/layout/IconLabelList"/>
    <dgm:cxn modelId="{2142CD08-0B4D-40EF-B03C-C568730324C8}" type="presParOf" srcId="{7BC99FAD-C38D-49E8-B738-CE4E9ECBA3F0}" destId="{7871491A-05E2-479B-93CF-23B8396BE56D}" srcOrd="2" destOrd="0" presId="urn:microsoft.com/office/officeart/2018/2/layout/IconLabelList"/>
    <dgm:cxn modelId="{A1A1303A-2B97-43B3-814E-4416D8D1EBF2}" type="presParOf" srcId="{9E4B0CED-BF85-4B68-A05D-9580EFCD3771}" destId="{D86C9832-77C8-46F3-9B1E-E0111D278F70}" srcOrd="5" destOrd="0" presId="urn:microsoft.com/office/officeart/2018/2/layout/IconLabelList"/>
    <dgm:cxn modelId="{EC8A8356-38FE-41CC-8D03-E3C0C29EF95E}" type="presParOf" srcId="{9E4B0CED-BF85-4B68-A05D-9580EFCD3771}" destId="{C17588B1-F95C-4DBB-9612-9615B7510BA7}" srcOrd="6" destOrd="0" presId="urn:microsoft.com/office/officeart/2018/2/layout/IconLabelList"/>
    <dgm:cxn modelId="{EB9DCCF8-6936-4A00-AFA0-BCCDE6047ECE}" type="presParOf" srcId="{C17588B1-F95C-4DBB-9612-9615B7510BA7}" destId="{7AC77994-6D92-4ED5-A30F-9799F7F5E4ED}" srcOrd="0" destOrd="0" presId="urn:microsoft.com/office/officeart/2018/2/layout/IconLabelList"/>
    <dgm:cxn modelId="{B578C39A-B91F-4A6A-AF15-3C5DC76C7150}" type="presParOf" srcId="{C17588B1-F95C-4DBB-9612-9615B7510BA7}" destId="{7E8546C7-9FCD-4190-9DA5-0F5C44D10B54}" srcOrd="1" destOrd="0" presId="urn:microsoft.com/office/officeart/2018/2/layout/IconLabelList"/>
    <dgm:cxn modelId="{DC5372C9-3FE7-468C-8D38-DFB9291454E1}" type="presParOf" srcId="{C17588B1-F95C-4DBB-9612-9615B7510BA7}" destId="{B65ACC09-C263-471F-AA85-85BAFF13EF2C}" srcOrd="2" destOrd="0" presId="urn:microsoft.com/office/officeart/2018/2/layout/IconLabelList"/>
    <dgm:cxn modelId="{EEA62739-8C07-4B73-BC08-1A9A20A38B08}" type="presParOf" srcId="{9E4B0CED-BF85-4B68-A05D-9580EFCD3771}" destId="{C2525918-5747-4ACD-B965-C65B4E31D2FC}" srcOrd="7" destOrd="0" presId="urn:microsoft.com/office/officeart/2018/2/layout/IconLabelList"/>
    <dgm:cxn modelId="{BAEC3A6F-5D48-4D01-A56B-C9A3E87FDCAD}" type="presParOf" srcId="{9E4B0CED-BF85-4B68-A05D-9580EFCD3771}" destId="{3E7AFD41-71E8-48EE-896D-669A192A432A}" srcOrd="8" destOrd="0" presId="urn:microsoft.com/office/officeart/2018/2/layout/IconLabelList"/>
    <dgm:cxn modelId="{87BCF683-8BF5-4DA4-BCD7-66275A2F5EC9}" type="presParOf" srcId="{3E7AFD41-71E8-48EE-896D-669A192A432A}" destId="{18E24602-7C4E-4C15-B0A6-1CBB3F7875BB}" srcOrd="0" destOrd="0" presId="urn:microsoft.com/office/officeart/2018/2/layout/IconLabelList"/>
    <dgm:cxn modelId="{B08BCE91-066D-4F1A-AFB6-606B304CA6D9}" type="presParOf" srcId="{3E7AFD41-71E8-48EE-896D-669A192A432A}" destId="{559D47F2-7CD9-4703-947B-B30582850424}" srcOrd="1" destOrd="0" presId="urn:microsoft.com/office/officeart/2018/2/layout/IconLabelList"/>
    <dgm:cxn modelId="{2809B655-225D-4188-BDCB-9A48BEAD4CEC}" type="presParOf" srcId="{3E7AFD41-71E8-48EE-896D-669A192A432A}" destId="{D1B69064-8DF8-4D9C-B853-46029E66943C}" srcOrd="2" destOrd="0" presId="urn:microsoft.com/office/officeart/2018/2/layout/IconLabelList"/>
    <dgm:cxn modelId="{EB412C8F-F54D-44C2-96A1-8E5D59DB5AA0}" type="presParOf" srcId="{9E4B0CED-BF85-4B68-A05D-9580EFCD3771}" destId="{4994DBA1-3CC5-4AE6-8D62-665981DCF544}" srcOrd="9" destOrd="0" presId="urn:microsoft.com/office/officeart/2018/2/layout/IconLabelList"/>
    <dgm:cxn modelId="{63997F53-F04B-4173-9F3A-A57CA4EA9300}" type="presParOf" srcId="{9E4B0CED-BF85-4B68-A05D-9580EFCD3771}" destId="{E0E69254-5DF8-4A90-A151-FE540E4B920D}" srcOrd="10" destOrd="0" presId="urn:microsoft.com/office/officeart/2018/2/layout/IconLabelList"/>
    <dgm:cxn modelId="{17ACB5E7-CB82-422B-BA80-1236668594CA}" type="presParOf" srcId="{E0E69254-5DF8-4A90-A151-FE540E4B920D}" destId="{F386A51A-6BCF-4A76-BAF4-6B8BA52E1791}" srcOrd="0" destOrd="0" presId="urn:microsoft.com/office/officeart/2018/2/layout/IconLabelList"/>
    <dgm:cxn modelId="{97B9906C-2832-4B93-B91C-674EA5716C63}" type="presParOf" srcId="{E0E69254-5DF8-4A90-A151-FE540E4B920D}" destId="{F65C5FFF-014E-43A9-B7B9-E3D85F119480}" srcOrd="1" destOrd="0" presId="urn:microsoft.com/office/officeart/2018/2/layout/IconLabelList"/>
    <dgm:cxn modelId="{4F7A25FA-2950-4304-920F-E82B1D800939}" type="presParOf" srcId="{E0E69254-5DF8-4A90-A151-FE540E4B920D}" destId="{AEE6417E-82C1-417E-8D3E-894EEFB61916}" srcOrd="2" destOrd="0" presId="urn:microsoft.com/office/officeart/2018/2/layout/IconLabelList"/>
    <dgm:cxn modelId="{77EE0497-814B-4E3B-BAD9-98E96E864ADE}" type="presParOf" srcId="{9E4B0CED-BF85-4B68-A05D-9580EFCD3771}" destId="{82093E96-0B8C-47A4-91AA-711A37E675B8}" srcOrd="11" destOrd="0" presId="urn:microsoft.com/office/officeart/2018/2/layout/IconLabelList"/>
    <dgm:cxn modelId="{0C45E494-A65E-47D7-9ED5-7BCE2AEA805E}" type="presParOf" srcId="{9E4B0CED-BF85-4B68-A05D-9580EFCD3771}" destId="{8208D475-B16C-42F9-88FE-A278E419C698}" srcOrd="12" destOrd="0" presId="urn:microsoft.com/office/officeart/2018/2/layout/IconLabelList"/>
    <dgm:cxn modelId="{7C17390A-F15A-445F-9268-FC7C97E9103C}" type="presParOf" srcId="{8208D475-B16C-42F9-88FE-A278E419C698}" destId="{31CEC810-4806-4AFF-A388-E33BAD91190E}" srcOrd="0" destOrd="0" presId="urn:microsoft.com/office/officeart/2018/2/layout/IconLabelList"/>
    <dgm:cxn modelId="{3E8F6E37-B4FC-420B-BB5A-C7655B6C0946}" type="presParOf" srcId="{8208D475-B16C-42F9-88FE-A278E419C698}" destId="{62C2F73A-7678-4E0C-B0F7-75BE566A2271}" srcOrd="1" destOrd="0" presId="urn:microsoft.com/office/officeart/2018/2/layout/IconLabelList"/>
    <dgm:cxn modelId="{32BB1DF6-DC45-4C43-8158-F7AD9AE16D28}" type="presParOf" srcId="{8208D475-B16C-42F9-88FE-A278E419C698}" destId="{BDE83CAC-03E9-4383-B460-9B4EE2D3BF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B9AB8-FCB3-4017-A117-2A0F4F4ACA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0787A8-A399-45AC-B45D-4CFBCE871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Business</a:t>
          </a:r>
        </a:p>
      </dgm:t>
    </dgm:pt>
    <dgm:pt modelId="{8B1000F5-29DE-4FD8-8023-3C637249738B}" type="parTrans" cxnId="{837AACE3-2471-4239-BB30-63AF5AC605DB}">
      <dgm:prSet/>
      <dgm:spPr/>
      <dgm:t>
        <a:bodyPr/>
        <a:lstStyle/>
        <a:p>
          <a:endParaRPr lang="en-US"/>
        </a:p>
      </dgm:t>
    </dgm:pt>
    <dgm:pt modelId="{2C2F5042-BFF5-479C-B88A-9F8357AB514E}" type="sibTrans" cxnId="{837AACE3-2471-4239-BB30-63AF5AC605DB}">
      <dgm:prSet/>
      <dgm:spPr/>
      <dgm:t>
        <a:bodyPr/>
        <a:lstStyle/>
        <a:p>
          <a:endParaRPr lang="en-US"/>
        </a:p>
      </dgm:t>
    </dgm:pt>
    <dgm:pt modelId="{8BFC1F9D-A053-49C9-9CBF-41E770D70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20404030301010803"/>
            </a:rPr>
            <a:t>Small Companies - Startups</a:t>
          </a:r>
          <a:endParaRPr lang="en-US"/>
        </a:p>
      </dgm:t>
    </dgm:pt>
    <dgm:pt modelId="{11285EBB-89AF-4E85-8C49-B02D060DD792}" type="parTrans" cxnId="{F2DD6F62-0D67-4F4B-8D70-EAA786D1C925}">
      <dgm:prSet/>
      <dgm:spPr/>
      <dgm:t>
        <a:bodyPr/>
        <a:lstStyle/>
        <a:p>
          <a:endParaRPr lang="en-US"/>
        </a:p>
      </dgm:t>
    </dgm:pt>
    <dgm:pt modelId="{9C4307F9-E5CF-4EC8-89BE-3B78129C3828}" type="sibTrans" cxnId="{F2DD6F62-0D67-4F4B-8D70-EAA786D1C925}">
      <dgm:prSet/>
      <dgm:spPr/>
      <dgm:t>
        <a:bodyPr/>
        <a:lstStyle/>
        <a:p>
          <a:endParaRPr lang="en-US"/>
        </a:p>
      </dgm:t>
    </dgm:pt>
    <dgm:pt modelId="{45F3D6CC-52E2-46D8-A487-C631BE2BC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Media Advertisers</a:t>
          </a:r>
        </a:p>
      </dgm:t>
    </dgm:pt>
    <dgm:pt modelId="{3AB02C40-90CC-49EF-8CAE-CE749BDF2995}" type="parTrans" cxnId="{F0C675E9-ACC8-4DF5-80D7-22D39C543BF7}">
      <dgm:prSet/>
      <dgm:spPr/>
      <dgm:t>
        <a:bodyPr/>
        <a:lstStyle/>
        <a:p>
          <a:endParaRPr lang="en-US"/>
        </a:p>
      </dgm:t>
    </dgm:pt>
    <dgm:pt modelId="{5E840716-096D-468E-B9D7-D86594758468}" type="sibTrans" cxnId="{F0C675E9-ACC8-4DF5-80D7-22D39C543BF7}">
      <dgm:prSet/>
      <dgm:spPr/>
      <dgm:t>
        <a:bodyPr/>
        <a:lstStyle/>
        <a:p>
          <a:endParaRPr lang="en-US"/>
        </a:p>
      </dgm:t>
    </dgm:pt>
    <dgm:pt modelId="{2DF3A3E2-950A-4CD8-A2EC-8833DA355B56}" type="pres">
      <dgm:prSet presAssocID="{ABFB9AB8-FCB3-4017-A117-2A0F4F4ACA38}" presName="root" presStyleCnt="0">
        <dgm:presLayoutVars>
          <dgm:dir/>
          <dgm:resizeHandles val="exact"/>
        </dgm:presLayoutVars>
      </dgm:prSet>
      <dgm:spPr/>
    </dgm:pt>
    <dgm:pt modelId="{AF9D8A70-DD53-4136-9821-740E135ED9D1}" type="pres">
      <dgm:prSet presAssocID="{E60787A8-A399-45AC-B45D-4CFBCE8713B0}" presName="compNode" presStyleCnt="0"/>
      <dgm:spPr/>
    </dgm:pt>
    <dgm:pt modelId="{F35E0834-21DB-469C-9194-CF55DD86A461}" type="pres">
      <dgm:prSet presAssocID="{E60787A8-A399-45AC-B45D-4CFBCE8713B0}" presName="bgRect" presStyleLbl="bgShp" presStyleIdx="0" presStyleCnt="3"/>
      <dgm:spPr/>
    </dgm:pt>
    <dgm:pt modelId="{56A9B96B-ACAC-4C0D-B951-B72C58662E6E}" type="pres">
      <dgm:prSet presAssocID="{E60787A8-A399-45AC-B45D-4CFBCE8713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078E7C2-D315-4581-B4C2-65413F65457E}" type="pres">
      <dgm:prSet presAssocID="{E60787A8-A399-45AC-B45D-4CFBCE8713B0}" presName="spaceRect" presStyleCnt="0"/>
      <dgm:spPr/>
    </dgm:pt>
    <dgm:pt modelId="{EE1688AF-F981-44E0-9343-4FC95582183F}" type="pres">
      <dgm:prSet presAssocID="{E60787A8-A399-45AC-B45D-4CFBCE8713B0}" presName="parTx" presStyleLbl="revTx" presStyleIdx="0" presStyleCnt="3">
        <dgm:presLayoutVars>
          <dgm:chMax val="0"/>
          <dgm:chPref val="0"/>
        </dgm:presLayoutVars>
      </dgm:prSet>
      <dgm:spPr/>
    </dgm:pt>
    <dgm:pt modelId="{4B8D9978-7CE5-4CC8-84E6-DBC4DB6705F7}" type="pres">
      <dgm:prSet presAssocID="{2C2F5042-BFF5-479C-B88A-9F8357AB514E}" presName="sibTrans" presStyleCnt="0"/>
      <dgm:spPr/>
    </dgm:pt>
    <dgm:pt modelId="{C6366EB0-4C36-41C5-8C50-9B587A6F58D4}" type="pres">
      <dgm:prSet presAssocID="{8BFC1F9D-A053-49C9-9CBF-41E770D70B17}" presName="compNode" presStyleCnt="0"/>
      <dgm:spPr/>
    </dgm:pt>
    <dgm:pt modelId="{C0EC8EA2-CA3D-401D-B8A0-0C0700555260}" type="pres">
      <dgm:prSet presAssocID="{8BFC1F9D-A053-49C9-9CBF-41E770D70B17}" presName="bgRect" presStyleLbl="bgShp" presStyleIdx="1" presStyleCnt="3"/>
      <dgm:spPr/>
    </dgm:pt>
    <dgm:pt modelId="{443C4553-DA86-4A58-9E0C-46FDC89F2747}" type="pres">
      <dgm:prSet presAssocID="{8BFC1F9D-A053-49C9-9CBF-41E770D70B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F061599-282E-41EC-8A5D-C51EAA3E5A72}" type="pres">
      <dgm:prSet presAssocID="{8BFC1F9D-A053-49C9-9CBF-41E770D70B17}" presName="spaceRect" presStyleCnt="0"/>
      <dgm:spPr/>
    </dgm:pt>
    <dgm:pt modelId="{1B33EDB1-BB08-42DA-B24B-4D86AA0BE33B}" type="pres">
      <dgm:prSet presAssocID="{8BFC1F9D-A053-49C9-9CBF-41E770D70B17}" presName="parTx" presStyleLbl="revTx" presStyleIdx="1" presStyleCnt="3">
        <dgm:presLayoutVars>
          <dgm:chMax val="0"/>
          <dgm:chPref val="0"/>
        </dgm:presLayoutVars>
      </dgm:prSet>
      <dgm:spPr/>
    </dgm:pt>
    <dgm:pt modelId="{85BD8626-E56B-42AE-8747-7A5776D01E8D}" type="pres">
      <dgm:prSet presAssocID="{9C4307F9-E5CF-4EC8-89BE-3B78129C3828}" presName="sibTrans" presStyleCnt="0"/>
      <dgm:spPr/>
    </dgm:pt>
    <dgm:pt modelId="{C3E7F689-1414-41EF-BF72-D971B1F9A306}" type="pres">
      <dgm:prSet presAssocID="{45F3D6CC-52E2-46D8-A487-C631BE2BC070}" presName="compNode" presStyleCnt="0"/>
      <dgm:spPr/>
    </dgm:pt>
    <dgm:pt modelId="{D4495B8A-B6C4-40D3-B302-472EEB892DD6}" type="pres">
      <dgm:prSet presAssocID="{45F3D6CC-52E2-46D8-A487-C631BE2BC070}" presName="bgRect" presStyleLbl="bgShp" presStyleIdx="2" presStyleCnt="3"/>
      <dgm:spPr/>
    </dgm:pt>
    <dgm:pt modelId="{0FAFFFBE-E410-49E8-8856-1586B8528BFD}" type="pres">
      <dgm:prSet presAssocID="{45F3D6CC-52E2-46D8-A487-C631BE2BC0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DF72DE-769C-4FE6-ADEB-9C2C3F2846D5}" type="pres">
      <dgm:prSet presAssocID="{45F3D6CC-52E2-46D8-A487-C631BE2BC070}" presName="spaceRect" presStyleCnt="0"/>
      <dgm:spPr/>
    </dgm:pt>
    <dgm:pt modelId="{2C38AD2F-DC68-4B19-AB8B-8A386F1AC0CF}" type="pres">
      <dgm:prSet presAssocID="{45F3D6CC-52E2-46D8-A487-C631BE2BC0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3DF410-A47E-4D15-98DD-8E80C960D709}" type="presOf" srcId="{ABFB9AB8-FCB3-4017-A117-2A0F4F4ACA38}" destId="{2DF3A3E2-950A-4CD8-A2EC-8833DA355B56}" srcOrd="0" destOrd="0" presId="urn:microsoft.com/office/officeart/2018/2/layout/IconVerticalSolidList"/>
    <dgm:cxn modelId="{F2DD6F62-0D67-4F4B-8D70-EAA786D1C925}" srcId="{ABFB9AB8-FCB3-4017-A117-2A0F4F4ACA38}" destId="{8BFC1F9D-A053-49C9-9CBF-41E770D70B17}" srcOrd="1" destOrd="0" parTransId="{11285EBB-89AF-4E85-8C49-B02D060DD792}" sibTransId="{9C4307F9-E5CF-4EC8-89BE-3B78129C3828}"/>
    <dgm:cxn modelId="{41E3246E-35E9-4E27-BFBE-62EF735DACCC}" type="presOf" srcId="{E60787A8-A399-45AC-B45D-4CFBCE8713B0}" destId="{EE1688AF-F981-44E0-9343-4FC95582183F}" srcOrd="0" destOrd="0" presId="urn:microsoft.com/office/officeart/2018/2/layout/IconVerticalSolidList"/>
    <dgm:cxn modelId="{2CF27A74-044C-460F-AD2D-14AFA57B2547}" type="presOf" srcId="{45F3D6CC-52E2-46D8-A487-C631BE2BC070}" destId="{2C38AD2F-DC68-4B19-AB8B-8A386F1AC0CF}" srcOrd="0" destOrd="0" presId="urn:microsoft.com/office/officeart/2018/2/layout/IconVerticalSolidList"/>
    <dgm:cxn modelId="{4EE331C5-2B5A-45B2-BB9F-95DF9ACA011D}" type="presOf" srcId="{8BFC1F9D-A053-49C9-9CBF-41E770D70B17}" destId="{1B33EDB1-BB08-42DA-B24B-4D86AA0BE33B}" srcOrd="0" destOrd="0" presId="urn:microsoft.com/office/officeart/2018/2/layout/IconVerticalSolidList"/>
    <dgm:cxn modelId="{837AACE3-2471-4239-BB30-63AF5AC605DB}" srcId="{ABFB9AB8-FCB3-4017-A117-2A0F4F4ACA38}" destId="{E60787A8-A399-45AC-B45D-4CFBCE8713B0}" srcOrd="0" destOrd="0" parTransId="{8B1000F5-29DE-4FD8-8023-3C637249738B}" sibTransId="{2C2F5042-BFF5-479C-B88A-9F8357AB514E}"/>
    <dgm:cxn modelId="{F0C675E9-ACC8-4DF5-80D7-22D39C543BF7}" srcId="{ABFB9AB8-FCB3-4017-A117-2A0F4F4ACA38}" destId="{45F3D6CC-52E2-46D8-A487-C631BE2BC070}" srcOrd="2" destOrd="0" parTransId="{3AB02C40-90CC-49EF-8CAE-CE749BDF2995}" sibTransId="{5E840716-096D-468E-B9D7-D86594758468}"/>
    <dgm:cxn modelId="{DAACDBC5-49F8-45EB-BEB2-E97EEFDD2796}" type="presParOf" srcId="{2DF3A3E2-950A-4CD8-A2EC-8833DA355B56}" destId="{AF9D8A70-DD53-4136-9821-740E135ED9D1}" srcOrd="0" destOrd="0" presId="urn:microsoft.com/office/officeart/2018/2/layout/IconVerticalSolidList"/>
    <dgm:cxn modelId="{24FFEDD8-876F-42CB-B537-703BB630EF5B}" type="presParOf" srcId="{AF9D8A70-DD53-4136-9821-740E135ED9D1}" destId="{F35E0834-21DB-469C-9194-CF55DD86A461}" srcOrd="0" destOrd="0" presId="urn:microsoft.com/office/officeart/2018/2/layout/IconVerticalSolidList"/>
    <dgm:cxn modelId="{AE3D45A1-5676-4043-A013-5578B5703892}" type="presParOf" srcId="{AF9D8A70-DD53-4136-9821-740E135ED9D1}" destId="{56A9B96B-ACAC-4C0D-B951-B72C58662E6E}" srcOrd="1" destOrd="0" presId="urn:microsoft.com/office/officeart/2018/2/layout/IconVerticalSolidList"/>
    <dgm:cxn modelId="{E1CBA7DC-E455-42AE-8BF9-CF3E99BE3665}" type="presParOf" srcId="{AF9D8A70-DD53-4136-9821-740E135ED9D1}" destId="{0078E7C2-D315-4581-B4C2-65413F65457E}" srcOrd="2" destOrd="0" presId="urn:microsoft.com/office/officeart/2018/2/layout/IconVerticalSolidList"/>
    <dgm:cxn modelId="{D207F8DD-DE4F-4B29-97F5-58B011284159}" type="presParOf" srcId="{AF9D8A70-DD53-4136-9821-740E135ED9D1}" destId="{EE1688AF-F981-44E0-9343-4FC95582183F}" srcOrd="3" destOrd="0" presId="urn:microsoft.com/office/officeart/2018/2/layout/IconVerticalSolidList"/>
    <dgm:cxn modelId="{DCE1C31A-732E-445C-95E4-DCF57592E321}" type="presParOf" srcId="{2DF3A3E2-950A-4CD8-A2EC-8833DA355B56}" destId="{4B8D9978-7CE5-4CC8-84E6-DBC4DB6705F7}" srcOrd="1" destOrd="0" presId="urn:microsoft.com/office/officeart/2018/2/layout/IconVerticalSolidList"/>
    <dgm:cxn modelId="{329F7717-E928-4A57-84E9-42102292F137}" type="presParOf" srcId="{2DF3A3E2-950A-4CD8-A2EC-8833DA355B56}" destId="{C6366EB0-4C36-41C5-8C50-9B587A6F58D4}" srcOrd="2" destOrd="0" presId="urn:microsoft.com/office/officeart/2018/2/layout/IconVerticalSolidList"/>
    <dgm:cxn modelId="{3DDF5909-A806-485E-ADBF-7208B6D5514E}" type="presParOf" srcId="{C6366EB0-4C36-41C5-8C50-9B587A6F58D4}" destId="{C0EC8EA2-CA3D-401D-B8A0-0C0700555260}" srcOrd="0" destOrd="0" presId="urn:microsoft.com/office/officeart/2018/2/layout/IconVerticalSolidList"/>
    <dgm:cxn modelId="{3AC9B035-D275-4D8B-B9CB-10AFC7CB99DD}" type="presParOf" srcId="{C6366EB0-4C36-41C5-8C50-9B587A6F58D4}" destId="{443C4553-DA86-4A58-9E0C-46FDC89F2747}" srcOrd="1" destOrd="0" presId="urn:microsoft.com/office/officeart/2018/2/layout/IconVerticalSolidList"/>
    <dgm:cxn modelId="{196B1D26-B834-4387-9877-6BC54CAAE70F}" type="presParOf" srcId="{C6366EB0-4C36-41C5-8C50-9B587A6F58D4}" destId="{4F061599-282E-41EC-8A5D-C51EAA3E5A72}" srcOrd="2" destOrd="0" presId="urn:microsoft.com/office/officeart/2018/2/layout/IconVerticalSolidList"/>
    <dgm:cxn modelId="{996D2718-F772-4D3C-81BD-CB7C8BB74328}" type="presParOf" srcId="{C6366EB0-4C36-41C5-8C50-9B587A6F58D4}" destId="{1B33EDB1-BB08-42DA-B24B-4D86AA0BE33B}" srcOrd="3" destOrd="0" presId="urn:microsoft.com/office/officeart/2018/2/layout/IconVerticalSolidList"/>
    <dgm:cxn modelId="{BB49C674-51AA-4454-B00B-22063A812222}" type="presParOf" srcId="{2DF3A3E2-950A-4CD8-A2EC-8833DA355B56}" destId="{85BD8626-E56B-42AE-8747-7A5776D01E8D}" srcOrd="3" destOrd="0" presId="urn:microsoft.com/office/officeart/2018/2/layout/IconVerticalSolidList"/>
    <dgm:cxn modelId="{043BF6B1-37D3-45D3-86ED-398B487CEB70}" type="presParOf" srcId="{2DF3A3E2-950A-4CD8-A2EC-8833DA355B56}" destId="{C3E7F689-1414-41EF-BF72-D971B1F9A306}" srcOrd="4" destOrd="0" presId="urn:microsoft.com/office/officeart/2018/2/layout/IconVerticalSolidList"/>
    <dgm:cxn modelId="{69652D81-E84A-4D90-BA5D-FA7FA84A7210}" type="presParOf" srcId="{C3E7F689-1414-41EF-BF72-D971B1F9A306}" destId="{D4495B8A-B6C4-40D3-B302-472EEB892DD6}" srcOrd="0" destOrd="0" presId="urn:microsoft.com/office/officeart/2018/2/layout/IconVerticalSolidList"/>
    <dgm:cxn modelId="{FADB86E2-1E49-47E4-8CCC-03E78DBAA1CB}" type="presParOf" srcId="{C3E7F689-1414-41EF-BF72-D971B1F9A306}" destId="{0FAFFFBE-E410-49E8-8856-1586B8528BFD}" srcOrd="1" destOrd="0" presId="urn:microsoft.com/office/officeart/2018/2/layout/IconVerticalSolidList"/>
    <dgm:cxn modelId="{B1F856FF-A776-48B3-A5AB-02D1907D57A5}" type="presParOf" srcId="{C3E7F689-1414-41EF-BF72-D971B1F9A306}" destId="{F0DF72DE-769C-4FE6-ADEB-9C2C3F2846D5}" srcOrd="2" destOrd="0" presId="urn:microsoft.com/office/officeart/2018/2/layout/IconVerticalSolidList"/>
    <dgm:cxn modelId="{C1366498-FEBF-4A98-82B6-57E7CC132FDC}" type="presParOf" srcId="{C3E7F689-1414-41EF-BF72-D971B1F9A306}" destId="{2C38AD2F-DC68-4B19-AB8B-8A386F1AC0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3AD99E-B59D-4EFC-B0C0-E85ECF510BC2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87A28E-EE7B-4515-80EC-9B2692B3D182}">
      <dgm:prSet phldrT="[Text]" phldr="0"/>
      <dgm:spPr/>
      <dgm:t>
        <a:bodyPr/>
        <a:lstStyle/>
        <a:p>
          <a:r>
            <a:rPr lang="en-US">
              <a:latin typeface="Garamond" panose="02020404030301010803"/>
            </a:rPr>
            <a:t>President</a:t>
          </a:r>
          <a:endParaRPr lang="en-US"/>
        </a:p>
      </dgm:t>
    </dgm:pt>
    <dgm:pt modelId="{6E0834D5-5016-4AAF-95BF-D26F240FC915}" type="parTrans" cxnId="{D793C03B-C451-4AF1-8D15-E12E9FB2E798}">
      <dgm:prSet/>
      <dgm:spPr/>
      <dgm:t>
        <a:bodyPr/>
        <a:lstStyle/>
        <a:p>
          <a:endParaRPr lang="en-US"/>
        </a:p>
      </dgm:t>
    </dgm:pt>
    <dgm:pt modelId="{E8CEBB51-1928-43D0-9703-4D2B3A950FC2}" type="sibTrans" cxnId="{D793C03B-C451-4AF1-8D15-E12E9FB2E798}">
      <dgm:prSet/>
      <dgm:spPr/>
      <dgm:t>
        <a:bodyPr/>
        <a:lstStyle/>
        <a:p>
          <a:endParaRPr lang="en-US"/>
        </a:p>
      </dgm:t>
    </dgm:pt>
    <dgm:pt modelId="{31F66766-8B00-47EA-A4A7-BF789450BBB9}">
      <dgm:prSet phldrT="[Text]"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Project Manager</a:t>
          </a:r>
          <a:endParaRPr lang="en-US"/>
        </a:p>
      </dgm:t>
    </dgm:pt>
    <dgm:pt modelId="{50944F7E-C79B-40AD-B8E8-D609C539A606}" type="parTrans" cxnId="{3B4ADD1C-6C20-4164-8DA4-C5E35BBB4734}">
      <dgm:prSet/>
      <dgm:spPr/>
      <dgm:t>
        <a:bodyPr/>
        <a:lstStyle/>
        <a:p>
          <a:endParaRPr lang="en-US"/>
        </a:p>
      </dgm:t>
    </dgm:pt>
    <dgm:pt modelId="{90392DC3-52F9-4492-AA8A-F1F5286A54D2}" type="sibTrans" cxnId="{3B4ADD1C-6C20-4164-8DA4-C5E35BBB4734}">
      <dgm:prSet/>
      <dgm:spPr/>
      <dgm:t>
        <a:bodyPr/>
        <a:lstStyle/>
        <a:p>
          <a:endParaRPr lang="en-US"/>
        </a:p>
      </dgm:t>
    </dgm:pt>
    <dgm:pt modelId="{6DA0F07A-F60E-451A-9F75-ABC5310A8055}">
      <dgm:prSet phldrT="[Text]"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IT Manager</a:t>
          </a:r>
          <a:endParaRPr lang="en-US"/>
        </a:p>
      </dgm:t>
    </dgm:pt>
    <dgm:pt modelId="{CA6E432A-089E-4DE3-AFAD-0DE7622F016E}" type="parTrans" cxnId="{97183192-4591-4D89-994A-FF7566522FFB}">
      <dgm:prSet/>
      <dgm:spPr/>
      <dgm:t>
        <a:bodyPr/>
        <a:lstStyle/>
        <a:p>
          <a:endParaRPr lang="en-US"/>
        </a:p>
      </dgm:t>
    </dgm:pt>
    <dgm:pt modelId="{85C26EB4-EA57-4815-9357-36343F2478EF}" type="sibTrans" cxnId="{97183192-4591-4D89-994A-FF7566522FFB}">
      <dgm:prSet/>
      <dgm:spPr/>
      <dgm:t>
        <a:bodyPr/>
        <a:lstStyle/>
        <a:p>
          <a:endParaRPr lang="en-US"/>
        </a:p>
      </dgm:t>
    </dgm:pt>
    <dgm:pt modelId="{416FD500-FAB9-407F-B512-0C19B2E81D06}">
      <dgm:prSet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Finance Manager</a:t>
          </a:r>
        </a:p>
      </dgm:t>
    </dgm:pt>
    <dgm:pt modelId="{FC311619-46A2-477E-822C-757FC9EBAAA7}" type="parTrans" cxnId="{0D529DCC-5F28-4FC7-9CB2-7CD62FEB18D5}">
      <dgm:prSet/>
      <dgm:spPr/>
    </dgm:pt>
    <dgm:pt modelId="{3884A3DC-3A0C-4B42-9253-513320D810B6}" type="sibTrans" cxnId="{0D529DCC-5F28-4FC7-9CB2-7CD62FEB18D5}">
      <dgm:prSet/>
      <dgm:spPr/>
      <dgm:t>
        <a:bodyPr/>
        <a:lstStyle/>
        <a:p>
          <a:endParaRPr lang="en-US"/>
        </a:p>
      </dgm:t>
    </dgm:pt>
    <dgm:pt modelId="{EA2CB0A9-10C6-43E3-85D8-DEBCE10B3D79}">
      <dgm:prSet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Marketing Manager</a:t>
          </a:r>
        </a:p>
      </dgm:t>
    </dgm:pt>
    <dgm:pt modelId="{8117E1E3-2ABC-434D-BF2D-6B4732E2A8CA}" type="parTrans" cxnId="{F33FDBFC-86E7-4D07-A440-AE35B83CEF40}">
      <dgm:prSet/>
      <dgm:spPr/>
    </dgm:pt>
    <dgm:pt modelId="{92E15C1D-0BD4-4FD1-9EA9-9722596DCB1A}" type="sibTrans" cxnId="{F33FDBFC-86E7-4D07-A440-AE35B83CEF40}">
      <dgm:prSet/>
      <dgm:spPr/>
      <dgm:t>
        <a:bodyPr/>
        <a:lstStyle/>
        <a:p>
          <a:endParaRPr lang="en-US"/>
        </a:p>
      </dgm:t>
    </dgm:pt>
    <dgm:pt modelId="{626F7D89-D387-4645-8AB9-70509A2EB702}">
      <dgm:prSet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Software Developers</a:t>
          </a:r>
        </a:p>
      </dgm:t>
    </dgm:pt>
    <dgm:pt modelId="{711F6360-E77C-4AD1-AD5A-5F7234163D6F}" type="parTrans" cxnId="{BA3745FB-86ED-48BF-8456-020ED3C8F59B}">
      <dgm:prSet/>
      <dgm:spPr/>
    </dgm:pt>
    <dgm:pt modelId="{34C9832B-54A0-424B-8B17-721FFA674F6C}" type="sibTrans" cxnId="{BA3745FB-86ED-48BF-8456-020ED3C8F59B}">
      <dgm:prSet/>
      <dgm:spPr/>
      <dgm:t>
        <a:bodyPr/>
        <a:lstStyle/>
        <a:p>
          <a:endParaRPr lang="en-US"/>
        </a:p>
      </dgm:t>
    </dgm:pt>
    <dgm:pt modelId="{5B5DB633-0B32-4952-952A-0D90D48B8B7A}">
      <dgm:prSet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Web Developers</a:t>
          </a:r>
        </a:p>
      </dgm:t>
    </dgm:pt>
    <dgm:pt modelId="{D74FA2F0-4CE0-4FF2-80A4-FF1E563C1DDA}" type="parTrans" cxnId="{CEB83F98-DA11-4E13-8534-7EE37F5990CA}">
      <dgm:prSet/>
      <dgm:spPr/>
    </dgm:pt>
    <dgm:pt modelId="{B3961EEE-58F7-452A-AD3F-4507F079DABE}" type="sibTrans" cxnId="{CEB83F98-DA11-4E13-8534-7EE37F5990CA}">
      <dgm:prSet/>
      <dgm:spPr/>
      <dgm:t>
        <a:bodyPr/>
        <a:lstStyle/>
        <a:p>
          <a:endParaRPr lang="en-US"/>
        </a:p>
      </dgm:t>
    </dgm:pt>
    <dgm:pt modelId="{7ADB9551-51B6-470C-AC3A-5DA25E30F149}">
      <dgm:prSet phldr="0"/>
      <dgm:spPr/>
      <dgm:t>
        <a:bodyPr/>
        <a:lstStyle/>
        <a:p>
          <a:r>
            <a:rPr lang="en-US">
              <a:latin typeface="Garamond" panose="02020404030301010803"/>
            </a:rPr>
            <a:t>Accountants</a:t>
          </a:r>
        </a:p>
      </dgm:t>
    </dgm:pt>
    <dgm:pt modelId="{E9D6253D-67D9-4CA1-8A7D-25E16CEAA746}" type="parTrans" cxnId="{B2307AA5-6AF6-484D-B097-F7E4958FA23C}">
      <dgm:prSet/>
      <dgm:spPr/>
    </dgm:pt>
    <dgm:pt modelId="{ABA1C4D4-32C9-49A8-8B28-B9C0CDD492BE}" type="sibTrans" cxnId="{B2307AA5-6AF6-484D-B097-F7E4958FA23C}">
      <dgm:prSet/>
      <dgm:spPr/>
      <dgm:t>
        <a:bodyPr/>
        <a:lstStyle/>
        <a:p>
          <a:endParaRPr lang="en-US"/>
        </a:p>
      </dgm:t>
    </dgm:pt>
    <dgm:pt modelId="{99FDAF86-144C-4F8A-A9EB-A353EF7EF393}">
      <dgm:prSet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Customer Service</a:t>
          </a:r>
        </a:p>
      </dgm:t>
    </dgm:pt>
    <dgm:pt modelId="{0C8841EE-6E94-4880-AED2-357F9FB88AC8}" type="parTrans" cxnId="{0A563B6E-94C3-4254-AC08-B2CE8148335D}">
      <dgm:prSet/>
      <dgm:spPr/>
    </dgm:pt>
    <dgm:pt modelId="{34FCAF11-3979-4498-AF0E-A005F98D49FC}" type="sibTrans" cxnId="{0A563B6E-94C3-4254-AC08-B2CE8148335D}">
      <dgm:prSet/>
      <dgm:spPr/>
      <dgm:t>
        <a:bodyPr/>
        <a:lstStyle/>
        <a:p>
          <a:endParaRPr lang="en-US"/>
        </a:p>
      </dgm:t>
    </dgm:pt>
    <dgm:pt modelId="{0065BAE7-1933-4359-BB5E-22DD94E424E7}">
      <dgm:prSet phldr="0"/>
      <dgm:spPr/>
      <dgm:t>
        <a:bodyPr/>
        <a:lstStyle/>
        <a:p>
          <a:pPr rtl="0"/>
          <a:r>
            <a:rPr lang="en-US">
              <a:latin typeface="Garamond" panose="02020404030301010803"/>
            </a:rPr>
            <a:t>Social Media ads</a:t>
          </a:r>
        </a:p>
      </dgm:t>
    </dgm:pt>
    <dgm:pt modelId="{6686A9BD-FF35-4643-AE08-AAD88C083AF4}" type="parTrans" cxnId="{5C1A047D-07B8-42EA-A6B6-3E43F15948AE}">
      <dgm:prSet/>
      <dgm:spPr/>
    </dgm:pt>
    <dgm:pt modelId="{DA13907C-6E9A-42EA-8645-992BE6DADBCD}" type="sibTrans" cxnId="{5C1A047D-07B8-42EA-A6B6-3E43F15948AE}">
      <dgm:prSet/>
      <dgm:spPr/>
      <dgm:t>
        <a:bodyPr/>
        <a:lstStyle/>
        <a:p>
          <a:endParaRPr lang="en-US"/>
        </a:p>
      </dgm:t>
    </dgm:pt>
    <dgm:pt modelId="{2241913A-0B06-4DD9-813E-CA4920F6091B}" type="pres">
      <dgm:prSet presAssocID="{333AD99E-B59D-4EFC-B0C0-E85ECF510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8A61D7-927D-47DE-B82E-1944BF076E79}" type="pres">
      <dgm:prSet presAssocID="{6787A28E-EE7B-4515-80EC-9B2692B3D182}" presName="hierRoot1" presStyleCnt="0">
        <dgm:presLayoutVars>
          <dgm:hierBranch val="init"/>
        </dgm:presLayoutVars>
      </dgm:prSet>
      <dgm:spPr/>
    </dgm:pt>
    <dgm:pt modelId="{6F720E18-EBE7-485B-88A2-A3B0982ACA0E}" type="pres">
      <dgm:prSet presAssocID="{6787A28E-EE7B-4515-80EC-9B2692B3D182}" presName="rootComposite1" presStyleCnt="0"/>
      <dgm:spPr/>
    </dgm:pt>
    <dgm:pt modelId="{DB39D1B1-C204-4DFD-9DA4-F2D1100BF764}" type="pres">
      <dgm:prSet presAssocID="{6787A28E-EE7B-4515-80EC-9B2692B3D182}" presName="rootText1" presStyleLbl="node0" presStyleIdx="0" presStyleCnt="1">
        <dgm:presLayoutVars>
          <dgm:chPref val="3"/>
        </dgm:presLayoutVars>
      </dgm:prSet>
      <dgm:spPr/>
    </dgm:pt>
    <dgm:pt modelId="{5465BC4C-C0C8-44C5-80DB-EF208655A915}" type="pres">
      <dgm:prSet presAssocID="{6787A28E-EE7B-4515-80EC-9B2692B3D182}" presName="rootConnector1" presStyleLbl="node1" presStyleIdx="0" presStyleCnt="0"/>
      <dgm:spPr/>
    </dgm:pt>
    <dgm:pt modelId="{0542BB02-707E-41E4-A9EB-612DCFA919ED}" type="pres">
      <dgm:prSet presAssocID="{6787A28E-EE7B-4515-80EC-9B2692B3D182}" presName="hierChild2" presStyleCnt="0"/>
      <dgm:spPr/>
    </dgm:pt>
    <dgm:pt modelId="{1EEA1C6D-783F-47D5-9B0D-973E48F3E7F8}" type="pres">
      <dgm:prSet presAssocID="{50944F7E-C79B-40AD-B8E8-D609C539A606}" presName="Name37" presStyleLbl="parChTrans1D2" presStyleIdx="0" presStyleCnt="1"/>
      <dgm:spPr/>
    </dgm:pt>
    <dgm:pt modelId="{7028F7B4-2EAE-46D1-A3A4-C6B16D9DD5B5}" type="pres">
      <dgm:prSet presAssocID="{31F66766-8B00-47EA-A4A7-BF789450BBB9}" presName="hierRoot2" presStyleCnt="0">
        <dgm:presLayoutVars>
          <dgm:hierBranch val="init"/>
        </dgm:presLayoutVars>
      </dgm:prSet>
      <dgm:spPr/>
    </dgm:pt>
    <dgm:pt modelId="{57C4AB3D-C042-4812-83DA-8B71BB9D856B}" type="pres">
      <dgm:prSet presAssocID="{31F66766-8B00-47EA-A4A7-BF789450BBB9}" presName="rootComposite" presStyleCnt="0"/>
      <dgm:spPr/>
    </dgm:pt>
    <dgm:pt modelId="{5E236BD1-C926-47BA-9A0A-B977619522C3}" type="pres">
      <dgm:prSet presAssocID="{31F66766-8B00-47EA-A4A7-BF789450BBB9}" presName="rootText" presStyleLbl="node2" presStyleIdx="0" presStyleCnt="1">
        <dgm:presLayoutVars>
          <dgm:chPref val="3"/>
        </dgm:presLayoutVars>
      </dgm:prSet>
      <dgm:spPr/>
    </dgm:pt>
    <dgm:pt modelId="{242CC90F-9BF3-4878-A98D-11704E9141FF}" type="pres">
      <dgm:prSet presAssocID="{31F66766-8B00-47EA-A4A7-BF789450BBB9}" presName="rootConnector" presStyleLbl="node2" presStyleIdx="0" presStyleCnt="1"/>
      <dgm:spPr/>
    </dgm:pt>
    <dgm:pt modelId="{759245DF-DDB1-4ABE-8A6D-3E876E26D765}" type="pres">
      <dgm:prSet presAssocID="{31F66766-8B00-47EA-A4A7-BF789450BBB9}" presName="hierChild4" presStyleCnt="0"/>
      <dgm:spPr/>
    </dgm:pt>
    <dgm:pt modelId="{381CDF3C-4107-4203-8DFC-775DCE98291A}" type="pres">
      <dgm:prSet presAssocID="{CA6E432A-089E-4DE3-AFAD-0DE7622F016E}" presName="Name37" presStyleLbl="parChTrans1D3" presStyleIdx="0" presStyleCnt="3"/>
      <dgm:spPr/>
    </dgm:pt>
    <dgm:pt modelId="{5DFB962A-1132-4972-B9FD-606E22017415}" type="pres">
      <dgm:prSet presAssocID="{6DA0F07A-F60E-451A-9F75-ABC5310A8055}" presName="hierRoot2" presStyleCnt="0">
        <dgm:presLayoutVars>
          <dgm:hierBranch val="init"/>
        </dgm:presLayoutVars>
      </dgm:prSet>
      <dgm:spPr/>
    </dgm:pt>
    <dgm:pt modelId="{AB328C80-B5AC-49D3-9D31-B52BB7E0F23A}" type="pres">
      <dgm:prSet presAssocID="{6DA0F07A-F60E-451A-9F75-ABC5310A8055}" presName="rootComposite" presStyleCnt="0"/>
      <dgm:spPr/>
    </dgm:pt>
    <dgm:pt modelId="{608C6836-564B-4861-9EAB-6DD833F23643}" type="pres">
      <dgm:prSet presAssocID="{6DA0F07A-F60E-451A-9F75-ABC5310A8055}" presName="rootText" presStyleLbl="node3" presStyleIdx="0" presStyleCnt="3">
        <dgm:presLayoutVars>
          <dgm:chPref val="3"/>
        </dgm:presLayoutVars>
      </dgm:prSet>
      <dgm:spPr/>
    </dgm:pt>
    <dgm:pt modelId="{13AE61E2-E311-4E0D-9936-78824A8CC1E1}" type="pres">
      <dgm:prSet presAssocID="{6DA0F07A-F60E-451A-9F75-ABC5310A8055}" presName="rootConnector" presStyleLbl="node3" presStyleIdx="0" presStyleCnt="3"/>
      <dgm:spPr/>
    </dgm:pt>
    <dgm:pt modelId="{2CB977BA-B311-410C-8674-3B9620F9C32B}" type="pres">
      <dgm:prSet presAssocID="{6DA0F07A-F60E-451A-9F75-ABC5310A8055}" presName="hierChild4" presStyleCnt="0"/>
      <dgm:spPr/>
    </dgm:pt>
    <dgm:pt modelId="{703E436B-0DE5-4128-8A1F-3F67FE1457F0}" type="pres">
      <dgm:prSet presAssocID="{711F6360-E77C-4AD1-AD5A-5F7234163D6F}" presName="Name37" presStyleLbl="parChTrans1D4" presStyleIdx="0" presStyleCnt="5"/>
      <dgm:spPr/>
    </dgm:pt>
    <dgm:pt modelId="{8B5A64AB-8FCC-41C1-A950-413E35AB01E8}" type="pres">
      <dgm:prSet presAssocID="{626F7D89-D387-4645-8AB9-70509A2EB702}" presName="hierRoot2" presStyleCnt="0">
        <dgm:presLayoutVars>
          <dgm:hierBranch val="init"/>
        </dgm:presLayoutVars>
      </dgm:prSet>
      <dgm:spPr/>
    </dgm:pt>
    <dgm:pt modelId="{D5ECDF97-E9B1-47DC-9497-DC8618267B1B}" type="pres">
      <dgm:prSet presAssocID="{626F7D89-D387-4645-8AB9-70509A2EB702}" presName="rootComposite" presStyleCnt="0"/>
      <dgm:spPr/>
    </dgm:pt>
    <dgm:pt modelId="{B1CB48FC-7164-4955-BAEE-B15960193782}" type="pres">
      <dgm:prSet presAssocID="{626F7D89-D387-4645-8AB9-70509A2EB702}" presName="rootText" presStyleLbl="node4" presStyleIdx="0" presStyleCnt="5">
        <dgm:presLayoutVars>
          <dgm:chPref val="3"/>
        </dgm:presLayoutVars>
      </dgm:prSet>
      <dgm:spPr/>
    </dgm:pt>
    <dgm:pt modelId="{3BEE8416-8C17-4934-B019-46610F28546B}" type="pres">
      <dgm:prSet presAssocID="{626F7D89-D387-4645-8AB9-70509A2EB702}" presName="rootConnector" presStyleLbl="node4" presStyleIdx="0" presStyleCnt="5"/>
      <dgm:spPr/>
    </dgm:pt>
    <dgm:pt modelId="{EEE11391-ABE2-4A5E-B8F3-196EA8B4267D}" type="pres">
      <dgm:prSet presAssocID="{626F7D89-D387-4645-8AB9-70509A2EB702}" presName="hierChild4" presStyleCnt="0"/>
      <dgm:spPr/>
    </dgm:pt>
    <dgm:pt modelId="{E2AD85C8-9F72-4F57-B37B-2FD9F24E98AD}" type="pres">
      <dgm:prSet presAssocID="{626F7D89-D387-4645-8AB9-70509A2EB702}" presName="hierChild5" presStyleCnt="0"/>
      <dgm:spPr/>
    </dgm:pt>
    <dgm:pt modelId="{9E3495A4-742A-4240-9EB8-31E11BF03D9B}" type="pres">
      <dgm:prSet presAssocID="{D74FA2F0-4CE0-4FF2-80A4-FF1E563C1DDA}" presName="Name37" presStyleLbl="parChTrans1D4" presStyleIdx="1" presStyleCnt="5"/>
      <dgm:spPr/>
    </dgm:pt>
    <dgm:pt modelId="{EF01B15E-00C3-438D-9C4F-54C6DAF80864}" type="pres">
      <dgm:prSet presAssocID="{5B5DB633-0B32-4952-952A-0D90D48B8B7A}" presName="hierRoot2" presStyleCnt="0">
        <dgm:presLayoutVars>
          <dgm:hierBranch val="init"/>
        </dgm:presLayoutVars>
      </dgm:prSet>
      <dgm:spPr/>
    </dgm:pt>
    <dgm:pt modelId="{BB343F17-1016-4D7A-8662-FE6CF67152E7}" type="pres">
      <dgm:prSet presAssocID="{5B5DB633-0B32-4952-952A-0D90D48B8B7A}" presName="rootComposite" presStyleCnt="0"/>
      <dgm:spPr/>
    </dgm:pt>
    <dgm:pt modelId="{D0463EB4-8BBB-4AA2-86A0-10FECE8A2BD6}" type="pres">
      <dgm:prSet presAssocID="{5B5DB633-0B32-4952-952A-0D90D48B8B7A}" presName="rootText" presStyleLbl="node4" presStyleIdx="1" presStyleCnt="5">
        <dgm:presLayoutVars>
          <dgm:chPref val="3"/>
        </dgm:presLayoutVars>
      </dgm:prSet>
      <dgm:spPr/>
    </dgm:pt>
    <dgm:pt modelId="{ECAF8E56-7573-404E-BB60-258466777AC1}" type="pres">
      <dgm:prSet presAssocID="{5B5DB633-0B32-4952-952A-0D90D48B8B7A}" presName="rootConnector" presStyleLbl="node4" presStyleIdx="1" presStyleCnt="5"/>
      <dgm:spPr/>
    </dgm:pt>
    <dgm:pt modelId="{D3619525-57C8-4049-A06D-46593DD83AAA}" type="pres">
      <dgm:prSet presAssocID="{5B5DB633-0B32-4952-952A-0D90D48B8B7A}" presName="hierChild4" presStyleCnt="0"/>
      <dgm:spPr/>
    </dgm:pt>
    <dgm:pt modelId="{E700EA22-F1B8-4A4A-9713-3BEAAE13C335}" type="pres">
      <dgm:prSet presAssocID="{5B5DB633-0B32-4952-952A-0D90D48B8B7A}" presName="hierChild5" presStyleCnt="0"/>
      <dgm:spPr/>
    </dgm:pt>
    <dgm:pt modelId="{17915F46-641A-4258-B093-B8808DA912AC}" type="pres">
      <dgm:prSet presAssocID="{6DA0F07A-F60E-451A-9F75-ABC5310A8055}" presName="hierChild5" presStyleCnt="0"/>
      <dgm:spPr/>
    </dgm:pt>
    <dgm:pt modelId="{7F0B7F92-CBA6-4406-ACDC-4796554FEB2D}" type="pres">
      <dgm:prSet presAssocID="{FC311619-46A2-477E-822C-757FC9EBAAA7}" presName="Name37" presStyleLbl="parChTrans1D3" presStyleIdx="1" presStyleCnt="3"/>
      <dgm:spPr/>
    </dgm:pt>
    <dgm:pt modelId="{ACAF82C5-85AA-4AAB-A1CF-ED62DCCEAF5C}" type="pres">
      <dgm:prSet presAssocID="{416FD500-FAB9-407F-B512-0C19B2E81D06}" presName="hierRoot2" presStyleCnt="0">
        <dgm:presLayoutVars>
          <dgm:hierBranch val="init"/>
        </dgm:presLayoutVars>
      </dgm:prSet>
      <dgm:spPr/>
    </dgm:pt>
    <dgm:pt modelId="{184CA39B-EE87-41CE-B594-F65FA6CC37EE}" type="pres">
      <dgm:prSet presAssocID="{416FD500-FAB9-407F-B512-0C19B2E81D06}" presName="rootComposite" presStyleCnt="0"/>
      <dgm:spPr/>
    </dgm:pt>
    <dgm:pt modelId="{4173AB39-DCDE-44D0-856B-70915408BE53}" type="pres">
      <dgm:prSet presAssocID="{416FD500-FAB9-407F-B512-0C19B2E81D06}" presName="rootText" presStyleLbl="node3" presStyleIdx="1" presStyleCnt="3">
        <dgm:presLayoutVars>
          <dgm:chPref val="3"/>
        </dgm:presLayoutVars>
      </dgm:prSet>
      <dgm:spPr/>
    </dgm:pt>
    <dgm:pt modelId="{4F2E027D-332D-416A-B9C7-4F81FBE126BC}" type="pres">
      <dgm:prSet presAssocID="{416FD500-FAB9-407F-B512-0C19B2E81D06}" presName="rootConnector" presStyleLbl="node3" presStyleIdx="1" presStyleCnt="3"/>
      <dgm:spPr/>
    </dgm:pt>
    <dgm:pt modelId="{BF5D87E5-69D4-497A-A2B2-A26923F1771E}" type="pres">
      <dgm:prSet presAssocID="{416FD500-FAB9-407F-B512-0C19B2E81D06}" presName="hierChild4" presStyleCnt="0"/>
      <dgm:spPr/>
    </dgm:pt>
    <dgm:pt modelId="{02B11C86-56F8-4D6B-82C3-2976DAA3DE66}" type="pres">
      <dgm:prSet presAssocID="{E9D6253D-67D9-4CA1-8A7D-25E16CEAA746}" presName="Name37" presStyleLbl="parChTrans1D4" presStyleIdx="2" presStyleCnt="5"/>
      <dgm:spPr/>
    </dgm:pt>
    <dgm:pt modelId="{84458BA4-32AD-4E98-990F-E504D69B5CC0}" type="pres">
      <dgm:prSet presAssocID="{7ADB9551-51B6-470C-AC3A-5DA25E30F149}" presName="hierRoot2" presStyleCnt="0">
        <dgm:presLayoutVars>
          <dgm:hierBranch val="init"/>
        </dgm:presLayoutVars>
      </dgm:prSet>
      <dgm:spPr/>
    </dgm:pt>
    <dgm:pt modelId="{0D3B8A16-94FC-43D2-AAC3-2B06E5ED2FD2}" type="pres">
      <dgm:prSet presAssocID="{7ADB9551-51B6-470C-AC3A-5DA25E30F149}" presName="rootComposite" presStyleCnt="0"/>
      <dgm:spPr/>
    </dgm:pt>
    <dgm:pt modelId="{4FB7BB1D-C557-476A-8693-68285623B7EA}" type="pres">
      <dgm:prSet presAssocID="{7ADB9551-51B6-470C-AC3A-5DA25E30F149}" presName="rootText" presStyleLbl="node4" presStyleIdx="2" presStyleCnt="5">
        <dgm:presLayoutVars>
          <dgm:chPref val="3"/>
        </dgm:presLayoutVars>
      </dgm:prSet>
      <dgm:spPr/>
    </dgm:pt>
    <dgm:pt modelId="{9443A94A-C6DD-444A-91DE-F730898446AA}" type="pres">
      <dgm:prSet presAssocID="{7ADB9551-51B6-470C-AC3A-5DA25E30F149}" presName="rootConnector" presStyleLbl="node4" presStyleIdx="2" presStyleCnt="5"/>
      <dgm:spPr/>
    </dgm:pt>
    <dgm:pt modelId="{FF7EF525-EF4D-4692-A328-05608B472329}" type="pres">
      <dgm:prSet presAssocID="{7ADB9551-51B6-470C-AC3A-5DA25E30F149}" presName="hierChild4" presStyleCnt="0"/>
      <dgm:spPr/>
    </dgm:pt>
    <dgm:pt modelId="{1A3D52E3-0DCC-4461-8C34-E08E3D0A676E}" type="pres">
      <dgm:prSet presAssocID="{7ADB9551-51B6-470C-AC3A-5DA25E30F149}" presName="hierChild5" presStyleCnt="0"/>
      <dgm:spPr/>
    </dgm:pt>
    <dgm:pt modelId="{D6FFCEC8-6A3D-4597-9F97-B2B10D2C1D30}" type="pres">
      <dgm:prSet presAssocID="{416FD500-FAB9-407F-B512-0C19B2E81D06}" presName="hierChild5" presStyleCnt="0"/>
      <dgm:spPr/>
    </dgm:pt>
    <dgm:pt modelId="{C0DD562B-0375-4F3B-84D5-C5A486BC5A6A}" type="pres">
      <dgm:prSet presAssocID="{8117E1E3-2ABC-434D-BF2D-6B4732E2A8CA}" presName="Name37" presStyleLbl="parChTrans1D3" presStyleIdx="2" presStyleCnt="3"/>
      <dgm:spPr/>
    </dgm:pt>
    <dgm:pt modelId="{3DAE09B9-348F-4971-BEB0-61C44F4845CE}" type="pres">
      <dgm:prSet presAssocID="{EA2CB0A9-10C6-43E3-85D8-DEBCE10B3D79}" presName="hierRoot2" presStyleCnt="0">
        <dgm:presLayoutVars>
          <dgm:hierBranch val="init"/>
        </dgm:presLayoutVars>
      </dgm:prSet>
      <dgm:spPr/>
    </dgm:pt>
    <dgm:pt modelId="{7E8405FD-C233-4544-AC3A-F2B38352C93B}" type="pres">
      <dgm:prSet presAssocID="{EA2CB0A9-10C6-43E3-85D8-DEBCE10B3D79}" presName="rootComposite" presStyleCnt="0"/>
      <dgm:spPr/>
    </dgm:pt>
    <dgm:pt modelId="{A9BA3FEE-6361-40A2-8003-8270FFB0B6B8}" type="pres">
      <dgm:prSet presAssocID="{EA2CB0A9-10C6-43E3-85D8-DEBCE10B3D79}" presName="rootText" presStyleLbl="node3" presStyleIdx="2" presStyleCnt="3">
        <dgm:presLayoutVars>
          <dgm:chPref val="3"/>
        </dgm:presLayoutVars>
      </dgm:prSet>
      <dgm:spPr/>
    </dgm:pt>
    <dgm:pt modelId="{E849A8BF-B5A6-4FFF-86D4-AEDF8990C4AE}" type="pres">
      <dgm:prSet presAssocID="{EA2CB0A9-10C6-43E3-85D8-DEBCE10B3D79}" presName="rootConnector" presStyleLbl="node3" presStyleIdx="2" presStyleCnt="3"/>
      <dgm:spPr/>
    </dgm:pt>
    <dgm:pt modelId="{AE5C4DD8-7257-4909-B1F7-76BD6CA62B1F}" type="pres">
      <dgm:prSet presAssocID="{EA2CB0A9-10C6-43E3-85D8-DEBCE10B3D79}" presName="hierChild4" presStyleCnt="0"/>
      <dgm:spPr/>
    </dgm:pt>
    <dgm:pt modelId="{FD84E88F-7470-4FEF-B449-FF097D4EA6C1}" type="pres">
      <dgm:prSet presAssocID="{0C8841EE-6E94-4880-AED2-357F9FB88AC8}" presName="Name37" presStyleLbl="parChTrans1D4" presStyleIdx="3" presStyleCnt="5"/>
      <dgm:spPr/>
    </dgm:pt>
    <dgm:pt modelId="{EB4A2465-27EB-41CC-B83C-B2DD9812617C}" type="pres">
      <dgm:prSet presAssocID="{99FDAF86-144C-4F8A-A9EB-A353EF7EF393}" presName="hierRoot2" presStyleCnt="0">
        <dgm:presLayoutVars>
          <dgm:hierBranch val="init"/>
        </dgm:presLayoutVars>
      </dgm:prSet>
      <dgm:spPr/>
    </dgm:pt>
    <dgm:pt modelId="{590ED780-611A-4C53-B3BF-3ABA9CE679FE}" type="pres">
      <dgm:prSet presAssocID="{99FDAF86-144C-4F8A-A9EB-A353EF7EF393}" presName="rootComposite" presStyleCnt="0"/>
      <dgm:spPr/>
    </dgm:pt>
    <dgm:pt modelId="{45B292EB-5B59-4CD9-9EFB-56DDB6564030}" type="pres">
      <dgm:prSet presAssocID="{99FDAF86-144C-4F8A-A9EB-A353EF7EF393}" presName="rootText" presStyleLbl="node4" presStyleIdx="3" presStyleCnt="5">
        <dgm:presLayoutVars>
          <dgm:chPref val="3"/>
        </dgm:presLayoutVars>
      </dgm:prSet>
      <dgm:spPr/>
    </dgm:pt>
    <dgm:pt modelId="{2640C1AA-4902-4061-B0E4-27821D49CB7A}" type="pres">
      <dgm:prSet presAssocID="{99FDAF86-144C-4F8A-A9EB-A353EF7EF393}" presName="rootConnector" presStyleLbl="node4" presStyleIdx="3" presStyleCnt="5"/>
      <dgm:spPr/>
    </dgm:pt>
    <dgm:pt modelId="{0B6C8302-BF1C-4BAB-9D6D-67E5E7F5FF76}" type="pres">
      <dgm:prSet presAssocID="{99FDAF86-144C-4F8A-A9EB-A353EF7EF393}" presName="hierChild4" presStyleCnt="0"/>
      <dgm:spPr/>
    </dgm:pt>
    <dgm:pt modelId="{B146188C-1839-46FA-BEB2-E1CA3A5F2DCC}" type="pres">
      <dgm:prSet presAssocID="{99FDAF86-144C-4F8A-A9EB-A353EF7EF393}" presName="hierChild5" presStyleCnt="0"/>
      <dgm:spPr/>
    </dgm:pt>
    <dgm:pt modelId="{D44CA705-3F0C-4E95-94F5-EBC2FFC44549}" type="pres">
      <dgm:prSet presAssocID="{6686A9BD-FF35-4643-AE08-AAD88C083AF4}" presName="Name37" presStyleLbl="parChTrans1D4" presStyleIdx="4" presStyleCnt="5"/>
      <dgm:spPr/>
    </dgm:pt>
    <dgm:pt modelId="{3DFA785F-5D46-40B7-8BCD-27337D258EC7}" type="pres">
      <dgm:prSet presAssocID="{0065BAE7-1933-4359-BB5E-22DD94E424E7}" presName="hierRoot2" presStyleCnt="0">
        <dgm:presLayoutVars>
          <dgm:hierBranch val="init"/>
        </dgm:presLayoutVars>
      </dgm:prSet>
      <dgm:spPr/>
    </dgm:pt>
    <dgm:pt modelId="{6CF85BEA-3657-456A-9898-5FB0E81AE9E5}" type="pres">
      <dgm:prSet presAssocID="{0065BAE7-1933-4359-BB5E-22DD94E424E7}" presName="rootComposite" presStyleCnt="0"/>
      <dgm:spPr/>
    </dgm:pt>
    <dgm:pt modelId="{5C376EAE-E0C1-47CD-A2EF-8D5239E136D0}" type="pres">
      <dgm:prSet presAssocID="{0065BAE7-1933-4359-BB5E-22DD94E424E7}" presName="rootText" presStyleLbl="node4" presStyleIdx="4" presStyleCnt="5">
        <dgm:presLayoutVars>
          <dgm:chPref val="3"/>
        </dgm:presLayoutVars>
      </dgm:prSet>
      <dgm:spPr/>
    </dgm:pt>
    <dgm:pt modelId="{D7E6BA85-B964-4BC6-B144-FD4D836887CC}" type="pres">
      <dgm:prSet presAssocID="{0065BAE7-1933-4359-BB5E-22DD94E424E7}" presName="rootConnector" presStyleLbl="node4" presStyleIdx="4" presStyleCnt="5"/>
      <dgm:spPr/>
    </dgm:pt>
    <dgm:pt modelId="{4F5B5507-BACD-4A49-B573-D4F15915097C}" type="pres">
      <dgm:prSet presAssocID="{0065BAE7-1933-4359-BB5E-22DD94E424E7}" presName="hierChild4" presStyleCnt="0"/>
      <dgm:spPr/>
    </dgm:pt>
    <dgm:pt modelId="{D36A6D13-EF9D-4FFA-B67A-9F2AF09F12E1}" type="pres">
      <dgm:prSet presAssocID="{0065BAE7-1933-4359-BB5E-22DD94E424E7}" presName="hierChild5" presStyleCnt="0"/>
      <dgm:spPr/>
    </dgm:pt>
    <dgm:pt modelId="{0B3D22C3-CF45-4CD8-8B22-4FE8B1A2B911}" type="pres">
      <dgm:prSet presAssocID="{EA2CB0A9-10C6-43E3-85D8-DEBCE10B3D79}" presName="hierChild5" presStyleCnt="0"/>
      <dgm:spPr/>
    </dgm:pt>
    <dgm:pt modelId="{EF3A9D3E-CE10-4B79-BAEF-8759BC0BDB77}" type="pres">
      <dgm:prSet presAssocID="{31F66766-8B00-47EA-A4A7-BF789450BBB9}" presName="hierChild5" presStyleCnt="0"/>
      <dgm:spPr/>
    </dgm:pt>
    <dgm:pt modelId="{DD0AF920-8ABD-4BB8-9C9F-C373E21F03E6}" type="pres">
      <dgm:prSet presAssocID="{6787A28E-EE7B-4515-80EC-9B2692B3D182}" presName="hierChild3" presStyleCnt="0"/>
      <dgm:spPr/>
    </dgm:pt>
  </dgm:ptLst>
  <dgm:cxnLst>
    <dgm:cxn modelId="{FAFBBE04-8A4A-49F1-A8C4-DD6D46B20722}" type="presOf" srcId="{0065BAE7-1933-4359-BB5E-22DD94E424E7}" destId="{D7E6BA85-B964-4BC6-B144-FD4D836887CC}" srcOrd="1" destOrd="0" presId="urn:microsoft.com/office/officeart/2005/8/layout/orgChart1"/>
    <dgm:cxn modelId="{24AD0D12-1544-4C31-9EDB-629A7716D230}" type="presOf" srcId="{6787A28E-EE7B-4515-80EC-9B2692B3D182}" destId="{5465BC4C-C0C8-44C5-80DB-EF208655A915}" srcOrd="1" destOrd="0" presId="urn:microsoft.com/office/officeart/2005/8/layout/orgChart1"/>
    <dgm:cxn modelId="{0C6C5313-BB00-4E58-A51F-E2F379968A8F}" type="presOf" srcId="{0C8841EE-6E94-4880-AED2-357F9FB88AC8}" destId="{FD84E88F-7470-4FEF-B449-FF097D4EA6C1}" srcOrd="0" destOrd="0" presId="urn:microsoft.com/office/officeart/2005/8/layout/orgChart1"/>
    <dgm:cxn modelId="{3E6E411A-B4ED-4840-91F1-4FEEB76E0774}" type="presOf" srcId="{6787A28E-EE7B-4515-80EC-9B2692B3D182}" destId="{DB39D1B1-C204-4DFD-9DA4-F2D1100BF764}" srcOrd="0" destOrd="0" presId="urn:microsoft.com/office/officeart/2005/8/layout/orgChart1"/>
    <dgm:cxn modelId="{3B4ADD1C-6C20-4164-8DA4-C5E35BBB4734}" srcId="{6787A28E-EE7B-4515-80EC-9B2692B3D182}" destId="{31F66766-8B00-47EA-A4A7-BF789450BBB9}" srcOrd="0" destOrd="0" parTransId="{50944F7E-C79B-40AD-B8E8-D609C539A606}" sibTransId="{90392DC3-52F9-4492-AA8A-F1F5286A54D2}"/>
    <dgm:cxn modelId="{798D681E-B235-40EA-BBED-61D1F5F128CC}" type="presOf" srcId="{6686A9BD-FF35-4643-AE08-AAD88C083AF4}" destId="{D44CA705-3F0C-4E95-94F5-EBC2FFC44549}" srcOrd="0" destOrd="0" presId="urn:microsoft.com/office/officeart/2005/8/layout/orgChart1"/>
    <dgm:cxn modelId="{6A13732C-3EFE-4C17-B9E4-00722C9A7075}" type="presOf" srcId="{6DA0F07A-F60E-451A-9F75-ABC5310A8055}" destId="{608C6836-564B-4861-9EAB-6DD833F23643}" srcOrd="0" destOrd="0" presId="urn:microsoft.com/office/officeart/2005/8/layout/orgChart1"/>
    <dgm:cxn modelId="{D793C03B-C451-4AF1-8D15-E12E9FB2E798}" srcId="{333AD99E-B59D-4EFC-B0C0-E85ECF510BC2}" destId="{6787A28E-EE7B-4515-80EC-9B2692B3D182}" srcOrd="0" destOrd="0" parTransId="{6E0834D5-5016-4AAF-95BF-D26F240FC915}" sibTransId="{E8CEBB51-1928-43D0-9703-4D2B3A950FC2}"/>
    <dgm:cxn modelId="{630A0C3C-CF81-421E-B237-B7573B7C5C0E}" type="presOf" srcId="{0065BAE7-1933-4359-BB5E-22DD94E424E7}" destId="{5C376EAE-E0C1-47CD-A2EF-8D5239E136D0}" srcOrd="0" destOrd="0" presId="urn:microsoft.com/office/officeart/2005/8/layout/orgChart1"/>
    <dgm:cxn modelId="{09B75A3F-60DE-4B82-A041-90AE8A0BA72A}" type="presOf" srcId="{CA6E432A-089E-4DE3-AFAD-0DE7622F016E}" destId="{381CDF3C-4107-4203-8DFC-775DCE98291A}" srcOrd="0" destOrd="0" presId="urn:microsoft.com/office/officeart/2005/8/layout/orgChart1"/>
    <dgm:cxn modelId="{4142C25F-263E-4204-ADB9-419D7B814BF1}" type="presOf" srcId="{626F7D89-D387-4645-8AB9-70509A2EB702}" destId="{3BEE8416-8C17-4934-B019-46610F28546B}" srcOrd="1" destOrd="0" presId="urn:microsoft.com/office/officeart/2005/8/layout/orgChart1"/>
    <dgm:cxn modelId="{D69A9546-D869-4163-B3FC-D93BB3E42FDA}" type="presOf" srcId="{333AD99E-B59D-4EFC-B0C0-E85ECF510BC2}" destId="{2241913A-0B06-4DD9-813E-CA4920F6091B}" srcOrd="0" destOrd="0" presId="urn:microsoft.com/office/officeart/2005/8/layout/orgChart1"/>
    <dgm:cxn modelId="{B518104A-880B-4109-8BE9-293982553C60}" type="presOf" srcId="{416FD500-FAB9-407F-B512-0C19B2E81D06}" destId="{4F2E027D-332D-416A-B9C7-4F81FBE126BC}" srcOrd="1" destOrd="0" presId="urn:microsoft.com/office/officeart/2005/8/layout/orgChart1"/>
    <dgm:cxn modelId="{0A563B6E-94C3-4254-AC08-B2CE8148335D}" srcId="{EA2CB0A9-10C6-43E3-85D8-DEBCE10B3D79}" destId="{99FDAF86-144C-4F8A-A9EB-A353EF7EF393}" srcOrd="0" destOrd="0" parTransId="{0C8841EE-6E94-4880-AED2-357F9FB88AC8}" sibTransId="{34FCAF11-3979-4498-AF0E-A005F98D49FC}"/>
    <dgm:cxn modelId="{4B34956E-CA6E-4F43-9262-9763BE9CDF65}" type="presOf" srcId="{E9D6253D-67D9-4CA1-8A7D-25E16CEAA746}" destId="{02B11C86-56F8-4D6B-82C3-2976DAA3DE66}" srcOrd="0" destOrd="0" presId="urn:microsoft.com/office/officeart/2005/8/layout/orgChart1"/>
    <dgm:cxn modelId="{311AFA73-1170-4336-A57B-CCB9DEB7A00C}" type="presOf" srcId="{99FDAF86-144C-4F8A-A9EB-A353EF7EF393}" destId="{45B292EB-5B59-4CD9-9EFB-56DDB6564030}" srcOrd="0" destOrd="0" presId="urn:microsoft.com/office/officeart/2005/8/layout/orgChart1"/>
    <dgm:cxn modelId="{7BDE8A74-DD48-44A6-AAE5-DD4C4CB91E48}" type="presOf" srcId="{416FD500-FAB9-407F-B512-0C19B2E81D06}" destId="{4173AB39-DCDE-44D0-856B-70915408BE53}" srcOrd="0" destOrd="0" presId="urn:microsoft.com/office/officeart/2005/8/layout/orgChart1"/>
    <dgm:cxn modelId="{BB352356-A865-4728-94A0-5A7118E269C3}" type="presOf" srcId="{31F66766-8B00-47EA-A4A7-BF789450BBB9}" destId="{5E236BD1-C926-47BA-9A0A-B977619522C3}" srcOrd="0" destOrd="0" presId="urn:microsoft.com/office/officeart/2005/8/layout/orgChart1"/>
    <dgm:cxn modelId="{2889F279-7F80-4ABD-BEF6-82EC7645DC79}" type="presOf" srcId="{6DA0F07A-F60E-451A-9F75-ABC5310A8055}" destId="{13AE61E2-E311-4E0D-9936-78824A8CC1E1}" srcOrd="1" destOrd="0" presId="urn:microsoft.com/office/officeart/2005/8/layout/orgChart1"/>
    <dgm:cxn modelId="{3A5C2A7C-C320-42A3-AE99-929BCBA18A0C}" type="presOf" srcId="{EA2CB0A9-10C6-43E3-85D8-DEBCE10B3D79}" destId="{E849A8BF-B5A6-4FFF-86D4-AEDF8990C4AE}" srcOrd="1" destOrd="0" presId="urn:microsoft.com/office/officeart/2005/8/layout/orgChart1"/>
    <dgm:cxn modelId="{5C1A047D-07B8-42EA-A6B6-3E43F15948AE}" srcId="{EA2CB0A9-10C6-43E3-85D8-DEBCE10B3D79}" destId="{0065BAE7-1933-4359-BB5E-22DD94E424E7}" srcOrd="1" destOrd="0" parTransId="{6686A9BD-FF35-4643-AE08-AAD88C083AF4}" sibTransId="{DA13907C-6E9A-42EA-8645-992BE6DADBCD}"/>
    <dgm:cxn modelId="{8AE72B7F-CD50-48FA-808D-C25A39516271}" type="presOf" srcId="{99FDAF86-144C-4F8A-A9EB-A353EF7EF393}" destId="{2640C1AA-4902-4061-B0E4-27821D49CB7A}" srcOrd="1" destOrd="0" presId="urn:microsoft.com/office/officeart/2005/8/layout/orgChart1"/>
    <dgm:cxn modelId="{97183192-4591-4D89-994A-FF7566522FFB}" srcId="{31F66766-8B00-47EA-A4A7-BF789450BBB9}" destId="{6DA0F07A-F60E-451A-9F75-ABC5310A8055}" srcOrd="0" destOrd="0" parTransId="{CA6E432A-089E-4DE3-AFAD-0DE7622F016E}" sibTransId="{85C26EB4-EA57-4815-9357-36343F2478EF}"/>
    <dgm:cxn modelId="{2BAD0896-FC9A-4053-A30A-547D35592BF3}" type="presOf" srcId="{31F66766-8B00-47EA-A4A7-BF789450BBB9}" destId="{242CC90F-9BF3-4878-A98D-11704E9141FF}" srcOrd="1" destOrd="0" presId="urn:microsoft.com/office/officeart/2005/8/layout/orgChart1"/>
    <dgm:cxn modelId="{CEB83F98-DA11-4E13-8534-7EE37F5990CA}" srcId="{6DA0F07A-F60E-451A-9F75-ABC5310A8055}" destId="{5B5DB633-0B32-4952-952A-0D90D48B8B7A}" srcOrd="1" destOrd="0" parTransId="{D74FA2F0-4CE0-4FF2-80A4-FF1E563C1DDA}" sibTransId="{B3961EEE-58F7-452A-AD3F-4507F079DABE}"/>
    <dgm:cxn modelId="{1C9A58A2-AE50-4040-A0C5-FC51B4D18622}" type="presOf" srcId="{EA2CB0A9-10C6-43E3-85D8-DEBCE10B3D79}" destId="{A9BA3FEE-6361-40A2-8003-8270FFB0B6B8}" srcOrd="0" destOrd="0" presId="urn:microsoft.com/office/officeart/2005/8/layout/orgChart1"/>
    <dgm:cxn modelId="{315011A3-F0FE-4D77-921B-6043BB8830C6}" type="presOf" srcId="{5B5DB633-0B32-4952-952A-0D90D48B8B7A}" destId="{ECAF8E56-7573-404E-BB60-258466777AC1}" srcOrd="1" destOrd="0" presId="urn:microsoft.com/office/officeart/2005/8/layout/orgChart1"/>
    <dgm:cxn modelId="{B2307AA5-6AF6-484D-B097-F7E4958FA23C}" srcId="{416FD500-FAB9-407F-B512-0C19B2E81D06}" destId="{7ADB9551-51B6-470C-AC3A-5DA25E30F149}" srcOrd="0" destOrd="0" parTransId="{E9D6253D-67D9-4CA1-8A7D-25E16CEAA746}" sibTransId="{ABA1C4D4-32C9-49A8-8B28-B9C0CDD492BE}"/>
    <dgm:cxn modelId="{22A5E2A7-9211-47B5-8714-526B7B205396}" type="presOf" srcId="{FC311619-46A2-477E-822C-757FC9EBAAA7}" destId="{7F0B7F92-CBA6-4406-ACDC-4796554FEB2D}" srcOrd="0" destOrd="0" presId="urn:microsoft.com/office/officeart/2005/8/layout/orgChart1"/>
    <dgm:cxn modelId="{2F0077AA-4310-4E3D-8A8F-9A4F0B844EFD}" type="presOf" srcId="{626F7D89-D387-4645-8AB9-70509A2EB702}" destId="{B1CB48FC-7164-4955-BAEE-B15960193782}" srcOrd="0" destOrd="0" presId="urn:microsoft.com/office/officeart/2005/8/layout/orgChart1"/>
    <dgm:cxn modelId="{2D27ECAB-79C5-452A-9F33-A774E40720CD}" type="presOf" srcId="{7ADB9551-51B6-470C-AC3A-5DA25E30F149}" destId="{9443A94A-C6DD-444A-91DE-F730898446AA}" srcOrd="1" destOrd="0" presId="urn:microsoft.com/office/officeart/2005/8/layout/orgChart1"/>
    <dgm:cxn modelId="{3BF233B3-F472-43C2-A4AA-204ECB9A7E07}" type="presOf" srcId="{711F6360-E77C-4AD1-AD5A-5F7234163D6F}" destId="{703E436B-0DE5-4128-8A1F-3F67FE1457F0}" srcOrd="0" destOrd="0" presId="urn:microsoft.com/office/officeart/2005/8/layout/orgChart1"/>
    <dgm:cxn modelId="{791C7ECA-C71C-4146-BCA1-BF9E568EB7BA}" type="presOf" srcId="{5B5DB633-0B32-4952-952A-0D90D48B8B7A}" destId="{D0463EB4-8BBB-4AA2-86A0-10FECE8A2BD6}" srcOrd="0" destOrd="0" presId="urn:microsoft.com/office/officeart/2005/8/layout/orgChart1"/>
    <dgm:cxn modelId="{0D529DCC-5F28-4FC7-9CB2-7CD62FEB18D5}" srcId="{31F66766-8B00-47EA-A4A7-BF789450BBB9}" destId="{416FD500-FAB9-407F-B512-0C19B2E81D06}" srcOrd="1" destOrd="0" parTransId="{FC311619-46A2-477E-822C-757FC9EBAAA7}" sibTransId="{3884A3DC-3A0C-4B42-9253-513320D810B6}"/>
    <dgm:cxn modelId="{6F4C72E4-401B-4BAE-BBC7-D237534D52BF}" type="presOf" srcId="{8117E1E3-2ABC-434D-BF2D-6B4732E2A8CA}" destId="{C0DD562B-0375-4F3B-84D5-C5A486BC5A6A}" srcOrd="0" destOrd="0" presId="urn:microsoft.com/office/officeart/2005/8/layout/orgChart1"/>
    <dgm:cxn modelId="{EE900BEA-CCA0-441C-83B0-360B7378CC0C}" type="presOf" srcId="{50944F7E-C79B-40AD-B8E8-D609C539A606}" destId="{1EEA1C6D-783F-47D5-9B0D-973E48F3E7F8}" srcOrd="0" destOrd="0" presId="urn:microsoft.com/office/officeart/2005/8/layout/orgChart1"/>
    <dgm:cxn modelId="{D7D10CF3-F2A3-4DF6-9172-E8E0972EBE52}" type="presOf" srcId="{7ADB9551-51B6-470C-AC3A-5DA25E30F149}" destId="{4FB7BB1D-C557-476A-8693-68285623B7EA}" srcOrd="0" destOrd="0" presId="urn:microsoft.com/office/officeart/2005/8/layout/orgChart1"/>
    <dgm:cxn modelId="{BA3745FB-86ED-48BF-8456-020ED3C8F59B}" srcId="{6DA0F07A-F60E-451A-9F75-ABC5310A8055}" destId="{626F7D89-D387-4645-8AB9-70509A2EB702}" srcOrd="0" destOrd="0" parTransId="{711F6360-E77C-4AD1-AD5A-5F7234163D6F}" sibTransId="{34C9832B-54A0-424B-8B17-721FFA674F6C}"/>
    <dgm:cxn modelId="{F33FDBFC-86E7-4D07-A440-AE35B83CEF40}" srcId="{31F66766-8B00-47EA-A4A7-BF789450BBB9}" destId="{EA2CB0A9-10C6-43E3-85D8-DEBCE10B3D79}" srcOrd="2" destOrd="0" parTransId="{8117E1E3-2ABC-434D-BF2D-6B4732E2A8CA}" sibTransId="{92E15C1D-0BD4-4FD1-9EA9-9722596DCB1A}"/>
    <dgm:cxn modelId="{1237A5FD-9787-47AB-85A2-5F65FFD6125E}" type="presOf" srcId="{D74FA2F0-4CE0-4FF2-80A4-FF1E563C1DDA}" destId="{9E3495A4-742A-4240-9EB8-31E11BF03D9B}" srcOrd="0" destOrd="0" presId="urn:microsoft.com/office/officeart/2005/8/layout/orgChart1"/>
    <dgm:cxn modelId="{CD934F24-97ED-4BF3-9980-63A33BC799DD}" type="presParOf" srcId="{2241913A-0B06-4DD9-813E-CA4920F6091B}" destId="{7C8A61D7-927D-47DE-B82E-1944BF076E79}" srcOrd="0" destOrd="0" presId="urn:microsoft.com/office/officeart/2005/8/layout/orgChart1"/>
    <dgm:cxn modelId="{73515DDF-7F74-4E1D-9B5B-970F7728059B}" type="presParOf" srcId="{7C8A61D7-927D-47DE-B82E-1944BF076E79}" destId="{6F720E18-EBE7-485B-88A2-A3B0982ACA0E}" srcOrd="0" destOrd="0" presId="urn:microsoft.com/office/officeart/2005/8/layout/orgChart1"/>
    <dgm:cxn modelId="{40FA6BD6-85D9-424A-A6D7-CD8C60B6BF6D}" type="presParOf" srcId="{6F720E18-EBE7-485B-88A2-A3B0982ACA0E}" destId="{DB39D1B1-C204-4DFD-9DA4-F2D1100BF764}" srcOrd="0" destOrd="0" presId="urn:microsoft.com/office/officeart/2005/8/layout/orgChart1"/>
    <dgm:cxn modelId="{BD3CBFFF-311E-4178-8DE0-A6539ABE9E3D}" type="presParOf" srcId="{6F720E18-EBE7-485B-88A2-A3B0982ACA0E}" destId="{5465BC4C-C0C8-44C5-80DB-EF208655A915}" srcOrd="1" destOrd="0" presId="urn:microsoft.com/office/officeart/2005/8/layout/orgChart1"/>
    <dgm:cxn modelId="{4930974A-D846-4BAE-9AA7-9A890730FA0A}" type="presParOf" srcId="{7C8A61D7-927D-47DE-B82E-1944BF076E79}" destId="{0542BB02-707E-41E4-A9EB-612DCFA919ED}" srcOrd="1" destOrd="0" presId="urn:microsoft.com/office/officeart/2005/8/layout/orgChart1"/>
    <dgm:cxn modelId="{01AF9F9B-84E9-400F-ABAA-CC02CE128EE3}" type="presParOf" srcId="{0542BB02-707E-41E4-A9EB-612DCFA919ED}" destId="{1EEA1C6D-783F-47D5-9B0D-973E48F3E7F8}" srcOrd="0" destOrd="0" presId="urn:microsoft.com/office/officeart/2005/8/layout/orgChart1"/>
    <dgm:cxn modelId="{C8511A28-9465-481E-9B98-D760A73CD478}" type="presParOf" srcId="{0542BB02-707E-41E4-A9EB-612DCFA919ED}" destId="{7028F7B4-2EAE-46D1-A3A4-C6B16D9DD5B5}" srcOrd="1" destOrd="0" presId="urn:microsoft.com/office/officeart/2005/8/layout/orgChart1"/>
    <dgm:cxn modelId="{7F340654-1812-4F49-9F2E-25A52DE96709}" type="presParOf" srcId="{7028F7B4-2EAE-46D1-A3A4-C6B16D9DD5B5}" destId="{57C4AB3D-C042-4812-83DA-8B71BB9D856B}" srcOrd="0" destOrd="0" presId="urn:microsoft.com/office/officeart/2005/8/layout/orgChart1"/>
    <dgm:cxn modelId="{1A254556-D68F-4DEB-8FE6-322D9A7E3913}" type="presParOf" srcId="{57C4AB3D-C042-4812-83DA-8B71BB9D856B}" destId="{5E236BD1-C926-47BA-9A0A-B977619522C3}" srcOrd="0" destOrd="0" presId="urn:microsoft.com/office/officeart/2005/8/layout/orgChart1"/>
    <dgm:cxn modelId="{C6B3EADD-003E-45E8-8E44-949B16AEE954}" type="presParOf" srcId="{57C4AB3D-C042-4812-83DA-8B71BB9D856B}" destId="{242CC90F-9BF3-4878-A98D-11704E9141FF}" srcOrd="1" destOrd="0" presId="urn:microsoft.com/office/officeart/2005/8/layout/orgChart1"/>
    <dgm:cxn modelId="{D8A534B3-D67C-4A1A-94F8-DD0DBA11A68C}" type="presParOf" srcId="{7028F7B4-2EAE-46D1-A3A4-C6B16D9DD5B5}" destId="{759245DF-DDB1-4ABE-8A6D-3E876E26D765}" srcOrd="1" destOrd="0" presId="urn:microsoft.com/office/officeart/2005/8/layout/orgChart1"/>
    <dgm:cxn modelId="{1B09BBB6-1B13-428B-8DA1-11AB92C2448C}" type="presParOf" srcId="{759245DF-DDB1-4ABE-8A6D-3E876E26D765}" destId="{381CDF3C-4107-4203-8DFC-775DCE98291A}" srcOrd="0" destOrd="0" presId="urn:microsoft.com/office/officeart/2005/8/layout/orgChart1"/>
    <dgm:cxn modelId="{85006270-80A3-4640-BA88-8B5ED3F0B1F2}" type="presParOf" srcId="{759245DF-DDB1-4ABE-8A6D-3E876E26D765}" destId="{5DFB962A-1132-4972-B9FD-606E22017415}" srcOrd="1" destOrd="0" presId="urn:microsoft.com/office/officeart/2005/8/layout/orgChart1"/>
    <dgm:cxn modelId="{43B61781-249C-4B6A-81F7-454140912D20}" type="presParOf" srcId="{5DFB962A-1132-4972-B9FD-606E22017415}" destId="{AB328C80-B5AC-49D3-9D31-B52BB7E0F23A}" srcOrd="0" destOrd="0" presId="urn:microsoft.com/office/officeart/2005/8/layout/orgChart1"/>
    <dgm:cxn modelId="{EF2F9796-CC92-41A7-AD98-EC86A03C1E49}" type="presParOf" srcId="{AB328C80-B5AC-49D3-9D31-B52BB7E0F23A}" destId="{608C6836-564B-4861-9EAB-6DD833F23643}" srcOrd="0" destOrd="0" presId="urn:microsoft.com/office/officeart/2005/8/layout/orgChart1"/>
    <dgm:cxn modelId="{51131D2E-8B13-4459-8670-DA2EE5E8A3E0}" type="presParOf" srcId="{AB328C80-B5AC-49D3-9D31-B52BB7E0F23A}" destId="{13AE61E2-E311-4E0D-9936-78824A8CC1E1}" srcOrd="1" destOrd="0" presId="urn:microsoft.com/office/officeart/2005/8/layout/orgChart1"/>
    <dgm:cxn modelId="{70B666F8-CD0D-4C6F-93C2-F63BD4577EA9}" type="presParOf" srcId="{5DFB962A-1132-4972-B9FD-606E22017415}" destId="{2CB977BA-B311-410C-8674-3B9620F9C32B}" srcOrd="1" destOrd="0" presId="urn:microsoft.com/office/officeart/2005/8/layout/orgChart1"/>
    <dgm:cxn modelId="{94B9FC92-7187-4B91-A280-CD1F716B057A}" type="presParOf" srcId="{2CB977BA-B311-410C-8674-3B9620F9C32B}" destId="{703E436B-0DE5-4128-8A1F-3F67FE1457F0}" srcOrd="0" destOrd="0" presId="urn:microsoft.com/office/officeart/2005/8/layout/orgChart1"/>
    <dgm:cxn modelId="{E083AAA2-6FF3-43EF-8B97-D9CDAE8E4B0F}" type="presParOf" srcId="{2CB977BA-B311-410C-8674-3B9620F9C32B}" destId="{8B5A64AB-8FCC-41C1-A950-413E35AB01E8}" srcOrd="1" destOrd="0" presId="urn:microsoft.com/office/officeart/2005/8/layout/orgChart1"/>
    <dgm:cxn modelId="{B709ECED-FD6F-476F-9670-9E118A14829D}" type="presParOf" srcId="{8B5A64AB-8FCC-41C1-A950-413E35AB01E8}" destId="{D5ECDF97-E9B1-47DC-9497-DC8618267B1B}" srcOrd="0" destOrd="0" presId="urn:microsoft.com/office/officeart/2005/8/layout/orgChart1"/>
    <dgm:cxn modelId="{93F4C05F-8F18-4E34-8E7A-21D9FD36734F}" type="presParOf" srcId="{D5ECDF97-E9B1-47DC-9497-DC8618267B1B}" destId="{B1CB48FC-7164-4955-BAEE-B15960193782}" srcOrd="0" destOrd="0" presId="urn:microsoft.com/office/officeart/2005/8/layout/orgChart1"/>
    <dgm:cxn modelId="{CB7D9B90-84A5-46FD-B065-5032F77D2F06}" type="presParOf" srcId="{D5ECDF97-E9B1-47DC-9497-DC8618267B1B}" destId="{3BEE8416-8C17-4934-B019-46610F28546B}" srcOrd="1" destOrd="0" presId="urn:microsoft.com/office/officeart/2005/8/layout/orgChart1"/>
    <dgm:cxn modelId="{2CA895F2-02B0-4D72-8663-B5EC863CFBF5}" type="presParOf" srcId="{8B5A64AB-8FCC-41C1-A950-413E35AB01E8}" destId="{EEE11391-ABE2-4A5E-B8F3-196EA8B4267D}" srcOrd="1" destOrd="0" presId="urn:microsoft.com/office/officeart/2005/8/layout/orgChart1"/>
    <dgm:cxn modelId="{1128B853-7264-4674-A4DF-908EC80885AB}" type="presParOf" srcId="{8B5A64AB-8FCC-41C1-A950-413E35AB01E8}" destId="{E2AD85C8-9F72-4F57-B37B-2FD9F24E98AD}" srcOrd="2" destOrd="0" presId="urn:microsoft.com/office/officeart/2005/8/layout/orgChart1"/>
    <dgm:cxn modelId="{67B2C1F4-52C6-4C53-87DF-4A74BB47A451}" type="presParOf" srcId="{2CB977BA-B311-410C-8674-3B9620F9C32B}" destId="{9E3495A4-742A-4240-9EB8-31E11BF03D9B}" srcOrd="2" destOrd="0" presId="urn:microsoft.com/office/officeart/2005/8/layout/orgChart1"/>
    <dgm:cxn modelId="{6AF52A0D-CE65-425E-8C12-9A051CB1911A}" type="presParOf" srcId="{2CB977BA-B311-410C-8674-3B9620F9C32B}" destId="{EF01B15E-00C3-438D-9C4F-54C6DAF80864}" srcOrd="3" destOrd="0" presId="urn:microsoft.com/office/officeart/2005/8/layout/orgChart1"/>
    <dgm:cxn modelId="{8911660D-612C-4469-8D20-DC6607EDA059}" type="presParOf" srcId="{EF01B15E-00C3-438D-9C4F-54C6DAF80864}" destId="{BB343F17-1016-4D7A-8662-FE6CF67152E7}" srcOrd="0" destOrd="0" presId="urn:microsoft.com/office/officeart/2005/8/layout/orgChart1"/>
    <dgm:cxn modelId="{B51CDF52-21EE-4E0A-86BC-A1AA33034A50}" type="presParOf" srcId="{BB343F17-1016-4D7A-8662-FE6CF67152E7}" destId="{D0463EB4-8BBB-4AA2-86A0-10FECE8A2BD6}" srcOrd="0" destOrd="0" presId="urn:microsoft.com/office/officeart/2005/8/layout/orgChart1"/>
    <dgm:cxn modelId="{162E13A7-F642-4BD7-AAA1-42168B8CB368}" type="presParOf" srcId="{BB343F17-1016-4D7A-8662-FE6CF67152E7}" destId="{ECAF8E56-7573-404E-BB60-258466777AC1}" srcOrd="1" destOrd="0" presId="urn:microsoft.com/office/officeart/2005/8/layout/orgChart1"/>
    <dgm:cxn modelId="{C648CFA0-773D-4783-834C-16628545FD94}" type="presParOf" srcId="{EF01B15E-00C3-438D-9C4F-54C6DAF80864}" destId="{D3619525-57C8-4049-A06D-46593DD83AAA}" srcOrd="1" destOrd="0" presId="urn:microsoft.com/office/officeart/2005/8/layout/orgChart1"/>
    <dgm:cxn modelId="{F2DC11BF-2BA0-43BE-AD58-5B671671AEE9}" type="presParOf" srcId="{EF01B15E-00C3-438D-9C4F-54C6DAF80864}" destId="{E700EA22-F1B8-4A4A-9713-3BEAAE13C335}" srcOrd="2" destOrd="0" presId="urn:microsoft.com/office/officeart/2005/8/layout/orgChart1"/>
    <dgm:cxn modelId="{207DC027-365C-4931-B9F6-723E2AEABC7C}" type="presParOf" srcId="{5DFB962A-1132-4972-B9FD-606E22017415}" destId="{17915F46-641A-4258-B093-B8808DA912AC}" srcOrd="2" destOrd="0" presId="urn:microsoft.com/office/officeart/2005/8/layout/orgChart1"/>
    <dgm:cxn modelId="{383E40E1-4B36-45C0-B548-312D1A34F70A}" type="presParOf" srcId="{759245DF-DDB1-4ABE-8A6D-3E876E26D765}" destId="{7F0B7F92-CBA6-4406-ACDC-4796554FEB2D}" srcOrd="2" destOrd="0" presId="urn:microsoft.com/office/officeart/2005/8/layout/orgChart1"/>
    <dgm:cxn modelId="{527317B9-8ED2-4C5F-A07B-F80D0D102F28}" type="presParOf" srcId="{759245DF-DDB1-4ABE-8A6D-3E876E26D765}" destId="{ACAF82C5-85AA-4AAB-A1CF-ED62DCCEAF5C}" srcOrd="3" destOrd="0" presId="urn:microsoft.com/office/officeart/2005/8/layout/orgChart1"/>
    <dgm:cxn modelId="{D6081245-5112-4279-95B5-CD565477AA6A}" type="presParOf" srcId="{ACAF82C5-85AA-4AAB-A1CF-ED62DCCEAF5C}" destId="{184CA39B-EE87-41CE-B594-F65FA6CC37EE}" srcOrd="0" destOrd="0" presId="urn:microsoft.com/office/officeart/2005/8/layout/orgChart1"/>
    <dgm:cxn modelId="{2DDD334F-5B01-46D9-9B60-B963FA209EB9}" type="presParOf" srcId="{184CA39B-EE87-41CE-B594-F65FA6CC37EE}" destId="{4173AB39-DCDE-44D0-856B-70915408BE53}" srcOrd="0" destOrd="0" presId="urn:microsoft.com/office/officeart/2005/8/layout/orgChart1"/>
    <dgm:cxn modelId="{63D69F75-F40C-4E55-BA96-87A773FFF364}" type="presParOf" srcId="{184CA39B-EE87-41CE-B594-F65FA6CC37EE}" destId="{4F2E027D-332D-416A-B9C7-4F81FBE126BC}" srcOrd="1" destOrd="0" presId="urn:microsoft.com/office/officeart/2005/8/layout/orgChart1"/>
    <dgm:cxn modelId="{633065CA-D7BB-4021-81E0-993822962BF9}" type="presParOf" srcId="{ACAF82C5-85AA-4AAB-A1CF-ED62DCCEAF5C}" destId="{BF5D87E5-69D4-497A-A2B2-A26923F1771E}" srcOrd="1" destOrd="0" presId="urn:microsoft.com/office/officeart/2005/8/layout/orgChart1"/>
    <dgm:cxn modelId="{337C90A8-57E4-416C-853B-6832230CB0AE}" type="presParOf" srcId="{BF5D87E5-69D4-497A-A2B2-A26923F1771E}" destId="{02B11C86-56F8-4D6B-82C3-2976DAA3DE66}" srcOrd="0" destOrd="0" presId="urn:microsoft.com/office/officeart/2005/8/layout/orgChart1"/>
    <dgm:cxn modelId="{8566F83C-5941-4E91-8EEA-AC558FFDC73D}" type="presParOf" srcId="{BF5D87E5-69D4-497A-A2B2-A26923F1771E}" destId="{84458BA4-32AD-4E98-990F-E504D69B5CC0}" srcOrd="1" destOrd="0" presId="urn:microsoft.com/office/officeart/2005/8/layout/orgChart1"/>
    <dgm:cxn modelId="{774A73BD-22BA-4A6B-9BEF-F58FEB320EC0}" type="presParOf" srcId="{84458BA4-32AD-4E98-990F-E504D69B5CC0}" destId="{0D3B8A16-94FC-43D2-AAC3-2B06E5ED2FD2}" srcOrd="0" destOrd="0" presId="urn:microsoft.com/office/officeart/2005/8/layout/orgChart1"/>
    <dgm:cxn modelId="{179B75B1-AFA3-4580-AA4E-AC4199F4BAC8}" type="presParOf" srcId="{0D3B8A16-94FC-43D2-AAC3-2B06E5ED2FD2}" destId="{4FB7BB1D-C557-476A-8693-68285623B7EA}" srcOrd="0" destOrd="0" presId="urn:microsoft.com/office/officeart/2005/8/layout/orgChart1"/>
    <dgm:cxn modelId="{84098EB1-249B-488E-97B9-A69AC56D0070}" type="presParOf" srcId="{0D3B8A16-94FC-43D2-AAC3-2B06E5ED2FD2}" destId="{9443A94A-C6DD-444A-91DE-F730898446AA}" srcOrd="1" destOrd="0" presId="urn:microsoft.com/office/officeart/2005/8/layout/orgChart1"/>
    <dgm:cxn modelId="{1510C7A5-055A-425E-8D6D-88A92BBE221C}" type="presParOf" srcId="{84458BA4-32AD-4E98-990F-E504D69B5CC0}" destId="{FF7EF525-EF4D-4692-A328-05608B472329}" srcOrd="1" destOrd="0" presId="urn:microsoft.com/office/officeart/2005/8/layout/orgChart1"/>
    <dgm:cxn modelId="{37E57FCF-AE1F-498D-BAA9-3C06A9757F59}" type="presParOf" srcId="{84458BA4-32AD-4E98-990F-E504D69B5CC0}" destId="{1A3D52E3-0DCC-4461-8C34-E08E3D0A676E}" srcOrd="2" destOrd="0" presId="urn:microsoft.com/office/officeart/2005/8/layout/orgChart1"/>
    <dgm:cxn modelId="{D86F0297-C8A9-4825-B2E7-DB0041D61C87}" type="presParOf" srcId="{ACAF82C5-85AA-4AAB-A1CF-ED62DCCEAF5C}" destId="{D6FFCEC8-6A3D-4597-9F97-B2B10D2C1D30}" srcOrd="2" destOrd="0" presId="urn:microsoft.com/office/officeart/2005/8/layout/orgChart1"/>
    <dgm:cxn modelId="{6CD08DC6-2FF5-4994-AE7F-4AED3331A28A}" type="presParOf" srcId="{759245DF-DDB1-4ABE-8A6D-3E876E26D765}" destId="{C0DD562B-0375-4F3B-84D5-C5A486BC5A6A}" srcOrd="4" destOrd="0" presId="urn:microsoft.com/office/officeart/2005/8/layout/orgChart1"/>
    <dgm:cxn modelId="{DF2953C1-F823-41DE-971B-BDE5A34E1B05}" type="presParOf" srcId="{759245DF-DDB1-4ABE-8A6D-3E876E26D765}" destId="{3DAE09B9-348F-4971-BEB0-61C44F4845CE}" srcOrd="5" destOrd="0" presId="urn:microsoft.com/office/officeart/2005/8/layout/orgChart1"/>
    <dgm:cxn modelId="{C34F576A-2FD3-4648-B4BE-BFD2EA0F99D7}" type="presParOf" srcId="{3DAE09B9-348F-4971-BEB0-61C44F4845CE}" destId="{7E8405FD-C233-4544-AC3A-F2B38352C93B}" srcOrd="0" destOrd="0" presId="urn:microsoft.com/office/officeart/2005/8/layout/orgChart1"/>
    <dgm:cxn modelId="{9EE4864A-ECBF-4BDE-B35F-EDEB9C156A28}" type="presParOf" srcId="{7E8405FD-C233-4544-AC3A-F2B38352C93B}" destId="{A9BA3FEE-6361-40A2-8003-8270FFB0B6B8}" srcOrd="0" destOrd="0" presId="urn:microsoft.com/office/officeart/2005/8/layout/orgChart1"/>
    <dgm:cxn modelId="{A08F5045-2DB4-4831-BE34-56055BB91565}" type="presParOf" srcId="{7E8405FD-C233-4544-AC3A-F2B38352C93B}" destId="{E849A8BF-B5A6-4FFF-86D4-AEDF8990C4AE}" srcOrd="1" destOrd="0" presId="urn:microsoft.com/office/officeart/2005/8/layout/orgChart1"/>
    <dgm:cxn modelId="{896E088A-6B1F-4551-B0D2-30F557811342}" type="presParOf" srcId="{3DAE09B9-348F-4971-BEB0-61C44F4845CE}" destId="{AE5C4DD8-7257-4909-B1F7-76BD6CA62B1F}" srcOrd="1" destOrd="0" presId="urn:microsoft.com/office/officeart/2005/8/layout/orgChart1"/>
    <dgm:cxn modelId="{3FFC5D0E-4032-4835-BCB3-F9AB5846EB53}" type="presParOf" srcId="{AE5C4DD8-7257-4909-B1F7-76BD6CA62B1F}" destId="{FD84E88F-7470-4FEF-B449-FF097D4EA6C1}" srcOrd="0" destOrd="0" presId="urn:microsoft.com/office/officeart/2005/8/layout/orgChart1"/>
    <dgm:cxn modelId="{FF7E5058-4C06-4D65-9DC9-FB4EC837687F}" type="presParOf" srcId="{AE5C4DD8-7257-4909-B1F7-76BD6CA62B1F}" destId="{EB4A2465-27EB-41CC-B83C-B2DD9812617C}" srcOrd="1" destOrd="0" presId="urn:microsoft.com/office/officeart/2005/8/layout/orgChart1"/>
    <dgm:cxn modelId="{C092FBA4-9225-4235-BF86-0484547FEE9E}" type="presParOf" srcId="{EB4A2465-27EB-41CC-B83C-B2DD9812617C}" destId="{590ED780-611A-4C53-B3BF-3ABA9CE679FE}" srcOrd="0" destOrd="0" presId="urn:microsoft.com/office/officeart/2005/8/layout/orgChart1"/>
    <dgm:cxn modelId="{BAE904F5-CCD2-45B6-B1FD-DF04ED3DB6AA}" type="presParOf" srcId="{590ED780-611A-4C53-B3BF-3ABA9CE679FE}" destId="{45B292EB-5B59-4CD9-9EFB-56DDB6564030}" srcOrd="0" destOrd="0" presId="urn:microsoft.com/office/officeart/2005/8/layout/orgChart1"/>
    <dgm:cxn modelId="{92DCE43D-42E9-4BAB-911D-FE71098C4B2B}" type="presParOf" srcId="{590ED780-611A-4C53-B3BF-3ABA9CE679FE}" destId="{2640C1AA-4902-4061-B0E4-27821D49CB7A}" srcOrd="1" destOrd="0" presId="urn:microsoft.com/office/officeart/2005/8/layout/orgChart1"/>
    <dgm:cxn modelId="{BB3761A4-86B7-4050-BB95-C3D84CFBCC8A}" type="presParOf" srcId="{EB4A2465-27EB-41CC-B83C-B2DD9812617C}" destId="{0B6C8302-BF1C-4BAB-9D6D-67E5E7F5FF76}" srcOrd="1" destOrd="0" presId="urn:microsoft.com/office/officeart/2005/8/layout/orgChart1"/>
    <dgm:cxn modelId="{3ECC4816-7EEB-4112-9AC9-F5B733951660}" type="presParOf" srcId="{EB4A2465-27EB-41CC-B83C-B2DD9812617C}" destId="{B146188C-1839-46FA-BEB2-E1CA3A5F2DCC}" srcOrd="2" destOrd="0" presId="urn:microsoft.com/office/officeart/2005/8/layout/orgChart1"/>
    <dgm:cxn modelId="{ABC70990-E850-4BA0-9073-D686D7ACF46D}" type="presParOf" srcId="{AE5C4DD8-7257-4909-B1F7-76BD6CA62B1F}" destId="{D44CA705-3F0C-4E95-94F5-EBC2FFC44549}" srcOrd="2" destOrd="0" presId="urn:microsoft.com/office/officeart/2005/8/layout/orgChart1"/>
    <dgm:cxn modelId="{0459AA8E-F2FE-4C6D-8554-47B7DFDDDF47}" type="presParOf" srcId="{AE5C4DD8-7257-4909-B1F7-76BD6CA62B1F}" destId="{3DFA785F-5D46-40B7-8BCD-27337D258EC7}" srcOrd="3" destOrd="0" presId="urn:microsoft.com/office/officeart/2005/8/layout/orgChart1"/>
    <dgm:cxn modelId="{51CEAD4F-7039-4B56-AB5D-B27B8C59DBBE}" type="presParOf" srcId="{3DFA785F-5D46-40B7-8BCD-27337D258EC7}" destId="{6CF85BEA-3657-456A-9898-5FB0E81AE9E5}" srcOrd="0" destOrd="0" presId="urn:microsoft.com/office/officeart/2005/8/layout/orgChart1"/>
    <dgm:cxn modelId="{2FED8EBE-3376-44C1-A4A8-016CC8AF6423}" type="presParOf" srcId="{6CF85BEA-3657-456A-9898-5FB0E81AE9E5}" destId="{5C376EAE-E0C1-47CD-A2EF-8D5239E136D0}" srcOrd="0" destOrd="0" presId="urn:microsoft.com/office/officeart/2005/8/layout/orgChart1"/>
    <dgm:cxn modelId="{4304C49D-42E3-48AE-80C4-C4AA027EA09B}" type="presParOf" srcId="{6CF85BEA-3657-456A-9898-5FB0E81AE9E5}" destId="{D7E6BA85-B964-4BC6-B144-FD4D836887CC}" srcOrd="1" destOrd="0" presId="urn:microsoft.com/office/officeart/2005/8/layout/orgChart1"/>
    <dgm:cxn modelId="{9718AA2D-3182-473C-9F7A-F1A585935DAE}" type="presParOf" srcId="{3DFA785F-5D46-40B7-8BCD-27337D258EC7}" destId="{4F5B5507-BACD-4A49-B573-D4F15915097C}" srcOrd="1" destOrd="0" presId="urn:microsoft.com/office/officeart/2005/8/layout/orgChart1"/>
    <dgm:cxn modelId="{78294412-31C2-4EF1-A938-F210206ADC21}" type="presParOf" srcId="{3DFA785F-5D46-40B7-8BCD-27337D258EC7}" destId="{D36A6D13-EF9D-4FFA-B67A-9F2AF09F12E1}" srcOrd="2" destOrd="0" presId="urn:microsoft.com/office/officeart/2005/8/layout/orgChart1"/>
    <dgm:cxn modelId="{FAF8F78C-C86E-4CFA-9F08-DF0F151167C3}" type="presParOf" srcId="{3DAE09B9-348F-4971-BEB0-61C44F4845CE}" destId="{0B3D22C3-CF45-4CD8-8B22-4FE8B1A2B911}" srcOrd="2" destOrd="0" presId="urn:microsoft.com/office/officeart/2005/8/layout/orgChart1"/>
    <dgm:cxn modelId="{88F291AB-9F95-4904-83AD-342EA815508D}" type="presParOf" srcId="{7028F7B4-2EAE-46D1-A3A4-C6B16D9DD5B5}" destId="{EF3A9D3E-CE10-4B79-BAEF-8759BC0BDB77}" srcOrd="2" destOrd="0" presId="urn:microsoft.com/office/officeart/2005/8/layout/orgChart1"/>
    <dgm:cxn modelId="{444F411D-9E91-45D7-BD96-9C9C6091CEC5}" type="presParOf" srcId="{7C8A61D7-927D-47DE-B82E-1944BF076E79}" destId="{DD0AF920-8ABD-4BB8-9C9F-C373E21F03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590BC-273D-408E-8DDD-042C159A15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ABA4D6-A092-473E-B2DC-85F62BE34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20404030301010803"/>
            </a:rPr>
            <a:t>Located</a:t>
          </a:r>
          <a:r>
            <a:rPr lang="en-US"/>
            <a:t> in North York.</a:t>
          </a:r>
        </a:p>
      </dgm:t>
    </dgm:pt>
    <dgm:pt modelId="{812AF407-4DB5-42FC-BC19-39735733C681}" type="parTrans" cxnId="{5F245F44-BBE7-4C1A-9FA3-E05FA761F77D}">
      <dgm:prSet/>
      <dgm:spPr/>
      <dgm:t>
        <a:bodyPr/>
        <a:lstStyle/>
        <a:p>
          <a:endParaRPr lang="en-US"/>
        </a:p>
      </dgm:t>
    </dgm:pt>
    <dgm:pt modelId="{5E0BA6AF-F9D9-4411-9FF0-5A950AA471F0}" type="sibTrans" cxnId="{5F245F44-BBE7-4C1A-9FA3-E05FA761F77D}">
      <dgm:prSet/>
      <dgm:spPr/>
      <dgm:t>
        <a:bodyPr/>
        <a:lstStyle/>
        <a:p>
          <a:endParaRPr lang="en-US"/>
        </a:p>
      </dgm:t>
    </dgm:pt>
    <dgm:pt modelId="{6C0978A2-34E0-4B73-9373-1411571CE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20404030301010803"/>
            </a:rPr>
            <a:t>Close</a:t>
          </a:r>
          <a:r>
            <a:rPr lang="en-US"/>
            <a:t> to Antoine's landscaping company</a:t>
          </a:r>
        </a:p>
      </dgm:t>
    </dgm:pt>
    <dgm:pt modelId="{4E517C14-AED5-455D-B0EF-A7C586E9442C}" type="parTrans" cxnId="{B03A2B1F-7101-4E94-8E8B-B4FC449C500D}">
      <dgm:prSet/>
      <dgm:spPr/>
      <dgm:t>
        <a:bodyPr/>
        <a:lstStyle/>
        <a:p>
          <a:endParaRPr lang="en-US"/>
        </a:p>
      </dgm:t>
    </dgm:pt>
    <dgm:pt modelId="{FE45B274-4CD9-4323-A8E2-853ABF5135E4}" type="sibTrans" cxnId="{B03A2B1F-7101-4E94-8E8B-B4FC449C500D}">
      <dgm:prSet/>
      <dgm:spPr/>
      <dgm:t>
        <a:bodyPr/>
        <a:lstStyle/>
        <a:p>
          <a:endParaRPr lang="en-US"/>
        </a:p>
      </dgm:t>
    </dgm:pt>
    <dgm:pt modelId="{7776F925-012D-4E03-9FC2-2019974436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also many newly created and growing</a:t>
          </a:r>
          <a:r>
            <a:rPr lang="en-US">
              <a:latin typeface="Garamond" panose="02020404030301010803"/>
            </a:rPr>
            <a:t> companies</a:t>
          </a:r>
          <a:r>
            <a:rPr lang="en-US"/>
            <a:t> in this area making it a perfect area for our business.</a:t>
          </a:r>
        </a:p>
      </dgm:t>
    </dgm:pt>
    <dgm:pt modelId="{47681BD8-75AB-4F8C-9A0A-87440C11ACA5}" type="parTrans" cxnId="{7138EA66-3566-4DDF-9BD2-67F21BF3C7F9}">
      <dgm:prSet/>
      <dgm:spPr/>
      <dgm:t>
        <a:bodyPr/>
        <a:lstStyle/>
        <a:p>
          <a:endParaRPr lang="en-US"/>
        </a:p>
      </dgm:t>
    </dgm:pt>
    <dgm:pt modelId="{5F214C73-C167-4BA6-BD28-F79B6E52A6AD}" type="sibTrans" cxnId="{7138EA66-3566-4DDF-9BD2-67F21BF3C7F9}">
      <dgm:prSet/>
      <dgm:spPr/>
      <dgm:t>
        <a:bodyPr/>
        <a:lstStyle/>
        <a:p>
          <a:endParaRPr lang="en-US"/>
        </a:p>
      </dgm:t>
    </dgm:pt>
    <dgm:pt modelId="{D108D323-A5B5-46A9-8E06-7D8ACC419475}" type="pres">
      <dgm:prSet presAssocID="{BAC590BC-273D-408E-8DDD-042C159A1599}" presName="root" presStyleCnt="0">
        <dgm:presLayoutVars>
          <dgm:dir/>
          <dgm:resizeHandles val="exact"/>
        </dgm:presLayoutVars>
      </dgm:prSet>
      <dgm:spPr/>
    </dgm:pt>
    <dgm:pt modelId="{12D08B43-3C05-424B-A260-B8129DFF1088}" type="pres">
      <dgm:prSet presAssocID="{C0ABA4D6-A092-473E-B2DC-85F62BE34F6D}" presName="compNode" presStyleCnt="0"/>
      <dgm:spPr/>
    </dgm:pt>
    <dgm:pt modelId="{CC931E85-5DC7-4079-8406-5D7169A08BC3}" type="pres">
      <dgm:prSet presAssocID="{C0ABA4D6-A092-473E-B2DC-85F62BE34F6D}" presName="bgRect" presStyleLbl="bgShp" presStyleIdx="0" presStyleCnt="3"/>
      <dgm:spPr/>
    </dgm:pt>
    <dgm:pt modelId="{BAB4B739-5957-4F60-9B69-57264354A517}" type="pres">
      <dgm:prSet presAssocID="{C0ABA4D6-A092-473E-B2DC-85F62BE34F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704574A-7829-4A2C-B059-BD1DE5D5A25B}" type="pres">
      <dgm:prSet presAssocID="{C0ABA4D6-A092-473E-B2DC-85F62BE34F6D}" presName="spaceRect" presStyleCnt="0"/>
      <dgm:spPr/>
    </dgm:pt>
    <dgm:pt modelId="{9356EA83-87CB-4E12-A6A4-CDB215238010}" type="pres">
      <dgm:prSet presAssocID="{C0ABA4D6-A092-473E-B2DC-85F62BE34F6D}" presName="parTx" presStyleLbl="revTx" presStyleIdx="0" presStyleCnt="3">
        <dgm:presLayoutVars>
          <dgm:chMax val="0"/>
          <dgm:chPref val="0"/>
        </dgm:presLayoutVars>
      </dgm:prSet>
      <dgm:spPr/>
    </dgm:pt>
    <dgm:pt modelId="{50D3573D-C9D1-48C3-8122-C88D65BC0F1B}" type="pres">
      <dgm:prSet presAssocID="{5E0BA6AF-F9D9-4411-9FF0-5A950AA471F0}" presName="sibTrans" presStyleCnt="0"/>
      <dgm:spPr/>
    </dgm:pt>
    <dgm:pt modelId="{73BC34D1-CBD9-463E-981C-0DF5FE9E5194}" type="pres">
      <dgm:prSet presAssocID="{6C0978A2-34E0-4B73-9373-1411571CECEE}" presName="compNode" presStyleCnt="0"/>
      <dgm:spPr/>
    </dgm:pt>
    <dgm:pt modelId="{AB2E7539-7235-45E8-A329-65D9876F6A69}" type="pres">
      <dgm:prSet presAssocID="{6C0978A2-34E0-4B73-9373-1411571CECEE}" presName="bgRect" presStyleLbl="bgShp" presStyleIdx="1" presStyleCnt="3"/>
      <dgm:spPr/>
    </dgm:pt>
    <dgm:pt modelId="{B26E5E21-59F4-4238-8042-BED743AE29B9}" type="pres">
      <dgm:prSet presAssocID="{6C0978A2-34E0-4B73-9373-1411571CEC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E9CFE56-E1DD-4E6A-9A1D-697288A4C53F}" type="pres">
      <dgm:prSet presAssocID="{6C0978A2-34E0-4B73-9373-1411571CECEE}" presName="spaceRect" presStyleCnt="0"/>
      <dgm:spPr/>
    </dgm:pt>
    <dgm:pt modelId="{D067ACE1-3819-4EBE-A921-2388C2D77D9F}" type="pres">
      <dgm:prSet presAssocID="{6C0978A2-34E0-4B73-9373-1411571CECEE}" presName="parTx" presStyleLbl="revTx" presStyleIdx="1" presStyleCnt="3">
        <dgm:presLayoutVars>
          <dgm:chMax val="0"/>
          <dgm:chPref val="0"/>
        </dgm:presLayoutVars>
      </dgm:prSet>
      <dgm:spPr/>
    </dgm:pt>
    <dgm:pt modelId="{977CD111-5A3B-4E39-BC42-7C7EDDC8683B}" type="pres">
      <dgm:prSet presAssocID="{FE45B274-4CD9-4323-A8E2-853ABF5135E4}" presName="sibTrans" presStyleCnt="0"/>
      <dgm:spPr/>
    </dgm:pt>
    <dgm:pt modelId="{3CA88731-B6A6-4502-B560-BA5465283B99}" type="pres">
      <dgm:prSet presAssocID="{7776F925-012D-4E03-9FC2-2019974436EF}" presName="compNode" presStyleCnt="0"/>
      <dgm:spPr/>
    </dgm:pt>
    <dgm:pt modelId="{6F0FD5D4-6F58-4938-975B-C147CEB80F4E}" type="pres">
      <dgm:prSet presAssocID="{7776F925-012D-4E03-9FC2-2019974436EF}" presName="bgRect" presStyleLbl="bgShp" presStyleIdx="2" presStyleCnt="3"/>
      <dgm:spPr/>
    </dgm:pt>
    <dgm:pt modelId="{1692709C-4D9B-4AB4-9841-81ABC720BB02}" type="pres">
      <dgm:prSet presAssocID="{7776F925-012D-4E03-9FC2-2019974436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7FE7972-C919-457D-B9CA-F1FFB6CA2CA5}" type="pres">
      <dgm:prSet presAssocID="{7776F925-012D-4E03-9FC2-2019974436EF}" presName="spaceRect" presStyleCnt="0"/>
      <dgm:spPr/>
    </dgm:pt>
    <dgm:pt modelId="{BFD650F1-48AC-4722-B512-73C8C7BF81DE}" type="pres">
      <dgm:prSet presAssocID="{7776F925-012D-4E03-9FC2-2019974436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3A2B1F-7101-4E94-8E8B-B4FC449C500D}" srcId="{BAC590BC-273D-408E-8DDD-042C159A1599}" destId="{6C0978A2-34E0-4B73-9373-1411571CECEE}" srcOrd="1" destOrd="0" parTransId="{4E517C14-AED5-455D-B0EF-A7C586E9442C}" sibTransId="{FE45B274-4CD9-4323-A8E2-853ABF5135E4}"/>
    <dgm:cxn modelId="{4DECD230-84D2-40BB-BCC2-9C23E3E0948E}" type="presOf" srcId="{7776F925-012D-4E03-9FC2-2019974436EF}" destId="{BFD650F1-48AC-4722-B512-73C8C7BF81DE}" srcOrd="0" destOrd="0" presId="urn:microsoft.com/office/officeart/2018/2/layout/IconVerticalSolidList"/>
    <dgm:cxn modelId="{5F245F44-BBE7-4C1A-9FA3-E05FA761F77D}" srcId="{BAC590BC-273D-408E-8DDD-042C159A1599}" destId="{C0ABA4D6-A092-473E-B2DC-85F62BE34F6D}" srcOrd="0" destOrd="0" parTransId="{812AF407-4DB5-42FC-BC19-39735733C681}" sibTransId="{5E0BA6AF-F9D9-4411-9FF0-5A950AA471F0}"/>
    <dgm:cxn modelId="{7138EA66-3566-4DDF-9BD2-67F21BF3C7F9}" srcId="{BAC590BC-273D-408E-8DDD-042C159A1599}" destId="{7776F925-012D-4E03-9FC2-2019974436EF}" srcOrd="2" destOrd="0" parTransId="{47681BD8-75AB-4F8C-9A0A-87440C11ACA5}" sibTransId="{5F214C73-C167-4BA6-BD28-F79B6E52A6AD}"/>
    <dgm:cxn modelId="{CFD73E7E-4A11-48A9-848B-608A61EDBD78}" type="presOf" srcId="{6C0978A2-34E0-4B73-9373-1411571CECEE}" destId="{D067ACE1-3819-4EBE-A921-2388C2D77D9F}" srcOrd="0" destOrd="0" presId="urn:microsoft.com/office/officeart/2018/2/layout/IconVerticalSolidList"/>
    <dgm:cxn modelId="{04B807AA-55E3-4632-BEE7-34FEBF2547AB}" type="presOf" srcId="{C0ABA4D6-A092-473E-B2DC-85F62BE34F6D}" destId="{9356EA83-87CB-4E12-A6A4-CDB215238010}" srcOrd="0" destOrd="0" presId="urn:microsoft.com/office/officeart/2018/2/layout/IconVerticalSolidList"/>
    <dgm:cxn modelId="{87DDC4E8-FED8-4C2D-BC80-D94FCF63DA9A}" type="presOf" srcId="{BAC590BC-273D-408E-8DDD-042C159A1599}" destId="{D108D323-A5B5-46A9-8E06-7D8ACC419475}" srcOrd="0" destOrd="0" presId="urn:microsoft.com/office/officeart/2018/2/layout/IconVerticalSolidList"/>
    <dgm:cxn modelId="{7DF6F7ED-D74E-44B2-858A-2169474768F7}" type="presParOf" srcId="{D108D323-A5B5-46A9-8E06-7D8ACC419475}" destId="{12D08B43-3C05-424B-A260-B8129DFF1088}" srcOrd="0" destOrd="0" presId="urn:microsoft.com/office/officeart/2018/2/layout/IconVerticalSolidList"/>
    <dgm:cxn modelId="{648D73D5-F08C-4506-A26D-B348D91B3AA8}" type="presParOf" srcId="{12D08B43-3C05-424B-A260-B8129DFF1088}" destId="{CC931E85-5DC7-4079-8406-5D7169A08BC3}" srcOrd="0" destOrd="0" presId="urn:microsoft.com/office/officeart/2018/2/layout/IconVerticalSolidList"/>
    <dgm:cxn modelId="{0ECA9E19-ABAA-4A16-A81B-5819B0E10D30}" type="presParOf" srcId="{12D08B43-3C05-424B-A260-B8129DFF1088}" destId="{BAB4B739-5957-4F60-9B69-57264354A517}" srcOrd="1" destOrd="0" presId="urn:microsoft.com/office/officeart/2018/2/layout/IconVerticalSolidList"/>
    <dgm:cxn modelId="{F76D3C29-EB27-41C6-A571-10E22D52D579}" type="presParOf" srcId="{12D08B43-3C05-424B-A260-B8129DFF1088}" destId="{1704574A-7829-4A2C-B059-BD1DE5D5A25B}" srcOrd="2" destOrd="0" presId="urn:microsoft.com/office/officeart/2018/2/layout/IconVerticalSolidList"/>
    <dgm:cxn modelId="{DAD351C8-8DC0-49DC-ACF6-82ECB89C3071}" type="presParOf" srcId="{12D08B43-3C05-424B-A260-B8129DFF1088}" destId="{9356EA83-87CB-4E12-A6A4-CDB215238010}" srcOrd="3" destOrd="0" presId="urn:microsoft.com/office/officeart/2018/2/layout/IconVerticalSolidList"/>
    <dgm:cxn modelId="{72A7143D-C61C-4789-BBC0-B190FCA5BF84}" type="presParOf" srcId="{D108D323-A5B5-46A9-8E06-7D8ACC419475}" destId="{50D3573D-C9D1-48C3-8122-C88D65BC0F1B}" srcOrd="1" destOrd="0" presId="urn:microsoft.com/office/officeart/2018/2/layout/IconVerticalSolidList"/>
    <dgm:cxn modelId="{16B7EC61-E79C-418A-8F79-22AD65297A88}" type="presParOf" srcId="{D108D323-A5B5-46A9-8E06-7D8ACC419475}" destId="{73BC34D1-CBD9-463E-981C-0DF5FE9E5194}" srcOrd="2" destOrd="0" presId="urn:microsoft.com/office/officeart/2018/2/layout/IconVerticalSolidList"/>
    <dgm:cxn modelId="{917E6E22-5953-4490-BBD0-4D8B675878C1}" type="presParOf" srcId="{73BC34D1-CBD9-463E-981C-0DF5FE9E5194}" destId="{AB2E7539-7235-45E8-A329-65D9876F6A69}" srcOrd="0" destOrd="0" presId="urn:microsoft.com/office/officeart/2018/2/layout/IconVerticalSolidList"/>
    <dgm:cxn modelId="{2CAC3DD3-C8DA-4853-A4A6-C4477BB4ED4D}" type="presParOf" srcId="{73BC34D1-CBD9-463E-981C-0DF5FE9E5194}" destId="{B26E5E21-59F4-4238-8042-BED743AE29B9}" srcOrd="1" destOrd="0" presId="urn:microsoft.com/office/officeart/2018/2/layout/IconVerticalSolidList"/>
    <dgm:cxn modelId="{DBCA3935-B88A-4255-89DC-DD3E4110FDB4}" type="presParOf" srcId="{73BC34D1-CBD9-463E-981C-0DF5FE9E5194}" destId="{DE9CFE56-E1DD-4E6A-9A1D-697288A4C53F}" srcOrd="2" destOrd="0" presId="urn:microsoft.com/office/officeart/2018/2/layout/IconVerticalSolidList"/>
    <dgm:cxn modelId="{7F950D4A-7D36-4341-B44B-9E2B757AAC20}" type="presParOf" srcId="{73BC34D1-CBD9-463E-981C-0DF5FE9E5194}" destId="{D067ACE1-3819-4EBE-A921-2388C2D77D9F}" srcOrd="3" destOrd="0" presId="urn:microsoft.com/office/officeart/2018/2/layout/IconVerticalSolidList"/>
    <dgm:cxn modelId="{1F6BCE78-BAD2-42C8-AD98-A3EA64EF9FE3}" type="presParOf" srcId="{D108D323-A5B5-46A9-8E06-7D8ACC419475}" destId="{977CD111-5A3B-4E39-BC42-7C7EDDC8683B}" srcOrd="3" destOrd="0" presId="urn:microsoft.com/office/officeart/2018/2/layout/IconVerticalSolidList"/>
    <dgm:cxn modelId="{123D84FB-9319-486E-BD86-C77DE9F257D0}" type="presParOf" srcId="{D108D323-A5B5-46A9-8E06-7D8ACC419475}" destId="{3CA88731-B6A6-4502-B560-BA5465283B99}" srcOrd="4" destOrd="0" presId="urn:microsoft.com/office/officeart/2018/2/layout/IconVerticalSolidList"/>
    <dgm:cxn modelId="{1CF8839A-34DE-4302-80BA-581CFAD6221C}" type="presParOf" srcId="{3CA88731-B6A6-4502-B560-BA5465283B99}" destId="{6F0FD5D4-6F58-4938-975B-C147CEB80F4E}" srcOrd="0" destOrd="0" presId="urn:microsoft.com/office/officeart/2018/2/layout/IconVerticalSolidList"/>
    <dgm:cxn modelId="{24828141-846B-41BB-BF01-BCD2D6EAC947}" type="presParOf" srcId="{3CA88731-B6A6-4502-B560-BA5465283B99}" destId="{1692709C-4D9B-4AB4-9841-81ABC720BB02}" srcOrd="1" destOrd="0" presId="urn:microsoft.com/office/officeart/2018/2/layout/IconVerticalSolidList"/>
    <dgm:cxn modelId="{A76EBF6C-E33A-44C2-8A32-CA543EFCE5FA}" type="presParOf" srcId="{3CA88731-B6A6-4502-B560-BA5465283B99}" destId="{47FE7972-C919-457D-B9CA-F1FFB6CA2CA5}" srcOrd="2" destOrd="0" presId="urn:microsoft.com/office/officeart/2018/2/layout/IconVerticalSolidList"/>
    <dgm:cxn modelId="{1E4D5B78-D112-4A0F-8187-ABCB9EE97979}" type="presParOf" srcId="{3CA88731-B6A6-4502-B560-BA5465283B99}" destId="{BFD650F1-48AC-4722-B512-73C8C7BF81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40B934-6DC0-42B6-A198-25CBB482BF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E43FAF-C10D-417D-A5C7-2CCC3A58F1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The EPIC Digital Master Management Software</a:t>
          </a:r>
          <a:endParaRPr lang="en-US" i="1">
            <a:latin typeface="Garamond" panose="02020404030301010803"/>
          </a:endParaRPr>
        </a:p>
      </dgm:t>
    </dgm:pt>
    <dgm:pt modelId="{C7AFD0E4-A91F-4F35-8033-72A8936BAF0B}" type="parTrans" cxnId="{E35BF83A-4847-49DD-B538-16B3336FA34E}">
      <dgm:prSet/>
      <dgm:spPr/>
      <dgm:t>
        <a:bodyPr/>
        <a:lstStyle/>
        <a:p>
          <a:endParaRPr lang="en-US"/>
        </a:p>
      </dgm:t>
    </dgm:pt>
    <dgm:pt modelId="{1BB43FFE-7A1C-4777-A88B-B53F60E61E9A}" type="sibTrans" cxnId="{E35BF83A-4847-49DD-B538-16B3336FA34E}">
      <dgm:prSet/>
      <dgm:spPr/>
      <dgm:t>
        <a:bodyPr/>
        <a:lstStyle/>
        <a:p>
          <a:endParaRPr lang="en-US"/>
        </a:p>
      </dgm:t>
    </dgm:pt>
    <dgm:pt modelId="{5942BCD5-6D45-4F08-B0A4-0D381BF2D8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0">
              <a:latin typeface="Garamond" panose="02020404030301010803"/>
            </a:rPr>
            <a:t>Counseling</a:t>
          </a:r>
          <a:endParaRPr lang="en-US"/>
        </a:p>
      </dgm:t>
    </dgm:pt>
    <dgm:pt modelId="{4C0DF034-BDF0-4802-A230-23D3A3A8181E}" type="parTrans" cxnId="{C0BBBF27-A637-43D8-A9AC-F3A495017C35}">
      <dgm:prSet/>
      <dgm:spPr/>
    </dgm:pt>
    <dgm:pt modelId="{5A6D09D1-6CFC-4AAB-8FB8-CE5F99D94C6D}" type="sibTrans" cxnId="{C0BBBF27-A637-43D8-A9AC-F3A495017C35}">
      <dgm:prSet/>
      <dgm:spPr/>
      <dgm:t>
        <a:bodyPr/>
        <a:lstStyle/>
        <a:p>
          <a:endParaRPr lang="en-US"/>
        </a:p>
      </dgm:t>
    </dgm:pt>
    <dgm:pt modelId="{824B241A-925C-4516-BC5D-F9FAA354B5C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i="0">
              <a:latin typeface="Garamond" panose="02020404030301010803"/>
            </a:rPr>
            <a:t>Customized Software</a:t>
          </a:r>
          <a:r>
            <a:rPr lang="en-US" i="0"/>
            <a:t> Solutions</a:t>
          </a:r>
          <a:endParaRPr lang="en-US" i="1">
            <a:latin typeface="Garamond" panose="02020404030301010803"/>
          </a:endParaRPr>
        </a:p>
      </dgm:t>
    </dgm:pt>
    <dgm:pt modelId="{38EBA193-C608-4346-8F1C-0A5C996CDE6B}" type="parTrans" cxnId="{7DA2CA02-1E16-4B2F-91AA-E2440BC243A4}">
      <dgm:prSet/>
      <dgm:spPr/>
    </dgm:pt>
    <dgm:pt modelId="{DB6888DF-1F64-4911-A262-F070A29B841A}" type="sibTrans" cxnId="{7DA2CA02-1E16-4B2F-91AA-E2440BC243A4}">
      <dgm:prSet/>
      <dgm:spPr/>
    </dgm:pt>
    <dgm:pt modelId="{3A7F4EC1-42C8-4442-83F2-D47E20BDAFAA}" type="pres">
      <dgm:prSet presAssocID="{6F40B934-6DC0-42B6-A198-25CBB482BF4F}" presName="root" presStyleCnt="0">
        <dgm:presLayoutVars>
          <dgm:dir/>
          <dgm:resizeHandles val="exact"/>
        </dgm:presLayoutVars>
      </dgm:prSet>
      <dgm:spPr/>
    </dgm:pt>
    <dgm:pt modelId="{DE4349A6-3BD3-4158-AA04-07E49D867519}" type="pres">
      <dgm:prSet presAssocID="{5942BCD5-6D45-4F08-B0A4-0D381BF2D8EE}" presName="compNode" presStyleCnt="0"/>
      <dgm:spPr/>
    </dgm:pt>
    <dgm:pt modelId="{A20B82EB-588A-4185-B317-90F07FF6FDD3}" type="pres">
      <dgm:prSet presAssocID="{5942BCD5-6D45-4F08-B0A4-0D381BF2D8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A4C419-5E36-492E-8F86-3F914FC3B56A}" type="pres">
      <dgm:prSet presAssocID="{5942BCD5-6D45-4F08-B0A4-0D381BF2D8EE}" presName="spaceRect" presStyleCnt="0"/>
      <dgm:spPr/>
    </dgm:pt>
    <dgm:pt modelId="{D84621CC-7490-4BBE-A7D8-DF26875111DA}" type="pres">
      <dgm:prSet presAssocID="{5942BCD5-6D45-4F08-B0A4-0D381BF2D8EE}" presName="textRect" presStyleLbl="revTx" presStyleIdx="0" presStyleCnt="3">
        <dgm:presLayoutVars>
          <dgm:chMax val="1"/>
          <dgm:chPref val="1"/>
        </dgm:presLayoutVars>
      </dgm:prSet>
      <dgm:spPr/>
    </dgm:pt>
    <dgm:pt modelId="{C8996B14-CA70-4C87-87A5-2F4F491E72FB}" type="pres">
      <dgm:prSet presAssocID="{5A6D09D1-6CFC-4AAB-8FB8-CE5F99D94C6D}" presName="sibTrans" presStyleCnt="0"/>
      <dgm:spPr/>
    </dgm:pt>
    <dgm:pt modelId="{4415AB42-95F2-42EA-B626-6685307E9A71}" type="pres">
      <dgm:prSet presAssocID="{824B241A-925C-4516-BC5D-F9FAA354B5C6}" presName="compNode" presStyleCnt="0"/>
      <dgm:spPr/>
    </dgm:pt>
    <dgm:pt modelId="{52A4562A-7DED-467F-8199-061B72B7BA81}" type="pres">
      <dgm:prSet presAssocID="{824B241A-925C-4516-BC5D-F9FAA354B5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7D5EA82-C173-410B-ACEC-B89C13926F93}" type="pres">
      <dgm:prSet presAssocID="{824B241A-925C-4516-BC5D-F9FAA354B5C6}" presName="spaceRect" presStyleCnt="0"/>
      <dgm:spPr/>
    </dgm:pt>
    <dgm:pt modelId="{C899FB29-E5AE-4385-88D8-FB87A30A0D98}" type="pres">
      <dgm:prSet presAssocID="{824B241A-925C-4516-BC5D-F9FAA354B5C6}" presName="textRect" presStyleLbl="revTx" presStyleIdx="1" presStyleCnt="3">
        <dgm:presLayoutVars>
          <dgm:chMax val="1"/>
          <dgm:chPref val="1"/>
        </dgm:presLayoutVars>
      </dgm:prSet>
      <dgm:spPr/>
    </dgm:pt>
    <dgm:pt modelId="{52D23335-9BA1-4FAD-BFE3-D0751DF4CD3C}" type="pres">
      <dgm:prSet presAssocID="{DB6888DF-1F64-4911-A262-F070A29B841A}" presName="sibTrans" presStyleCnt="0"/>
      <dgm:spPr/>
    </dgm:pt>
    <dgm:pt modelId="{8E73B686-8B80-45E9-987A-6F4555571202}" type="pres">
      <dgm:prSet presAssocID="{DBE43FAF-C10D-417D-A5C7-2CCC3A58F15D}" presName="compNode" presStyleCnt="0"/>
      <dgm:spPr/>
    </dgm:pt>
    <dgm:pt modelId="{EDDD17CA-8A3E-447B-BD9C-5ABFC24C3548}" type="pres">
      <dgm:prSet presAssocID="{DBE43FAF-C10D-417D-A5C7-2CCC3A58F1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D637F0B-8E7D-4A8D-91D7-FDA1CF9E6B1A}" type="pres">
      <dgm:prSet presAssocID="{DBE43FAF-C10D-417D-A5C7-2CCC3A58F15D}" presName="spaceRect" presStyleCnt="0"/>
      <dgm:spPr/>
    </dgm:pt>
    <dgm:pt modelId="{4A7416E6-3656-4F1A-90A7-85C87D6A92DC}" type="pres">
      <dgm:prSet presAssocID="{DBE43FAF-C10D-417D-A5C7-2CCC3A58F1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2CA02-1E16-4B2F-91AA-E2440BC243A4}" srcId="{6F40B934-6DC0-42B6-A198-25CBB482BF4F}" destId="{824B241A-925C-4516-BC5D-F9FAA354B5C6}" srcOrd="1" destOrd="0" parTransId="{38EBA193-C608-4346-8F1C-0A5C996CDE6B}" sibTransId="{DB6888DF-1F64-4911-A262-F070A29B841A}"/>
    <dgm:cxn modelId="{C0BBBF27-A637-43D8-A9AC-F3A495017C35}" srcId="{6F40B934-6DC0-42B6-A198-25CBB482BF4F}" destId="{5942BCD5-6D45-4F08-B0A4-0D381BF2D8EE}" srcOrd="0" destOrd="0" parTransId="{4C0DF034-BDF0-4802-A230-23D3A3A8181E}" sibTransId="{5A6D09D1-6CFC-4AAB-8FB8-CE5F99D94C6D}"/>
    <dgm:cxn modelId="{E90DCB30-421C-4263-B018-B4D2B812BECE}" type="presOf" srcId="{DBE43FAF-C10D-417D-A5C7-2CCC3A58F15D}" destId="{4A7416E6-3656-4F1A-90A7-85C87D6A92DC}" srcOrd="0" destOrd="0" presId="urn:microsoft.com/office/officeart/2018/2/layout/IconLabelList"/>
    <dgm:cxn modelId="{7CD1CA35-F087-415B-BB2E-393FB6FF9761}" type="presOf" srcId="{5942BCD5-6D45-4F08-B0A4-0D381BF2D8EE}" destId="{D84621CC-7490-4BBE-A7D8-DF26875111DA}" srcOrd="0" destOrd="0" presId="urn:microsoft.com/office/officeart/2018/2/layout/IconLabelList"/>
    <dgm:cxn modelId="{E35BF83A-4847-49DD-B538-16B3336FA34E}" srcId="{6F40B934-6DC0-42B6-A198-25CBB482BF4F}" destId="{DBE43FAF-C10D-417D-A5C7-2CCC3A58F15D}" srcOrd="2" destOrd="0" parTransId="{C7AFD0E4-A91F-4F35-8033-72A8936BAF0B}" sibTransId="{1BB43FFE-7A1C-4777-A88B-B53F60E61E9A}"/>
    <dgm:cxn modelId="{64E3746C-0501-4410-A3F5-4FDEBDDF1436}" type="presOf" srcId="{824B241A-925C-4516-BC5D-F9FAA354B5C6}" destId="{C899FB29-E5AE-4385-88D8-FB87A30A0D98}" srcOrd="0" destOrd="0" presId="urn:microsoft.com/office/officeart/2018/2/layout/IconLabelList"/>
    <dgm:cxn modelId="{458775D5-2FDE-44EF-912D-F4FFB8E66530}" type="presOf" srcId="{6F40B934-6DC0-42B6-A198-25CBB482BF4F}" destId="{3A7F4EC1-42C8-4442-83F2-D47E20BDAFAA}" srcOrd="0" destOrd="0" presId="urn:microsoft.com/office/officeart/2018/2/layout/IconLabelList"/>
    <dgm:cxn modelId="{99803FC2-2B98-428A-9BF2-B481CE5ABCA4}" type="presParOf" srcId="{3A7F4EC1-42C8-4442-83F2-D47E20BDAFAA}" destId="{DE4349A6-3BD3-4158-AA04-07E49D867519}" srcOrd="0" destOrd="0" presId="urn:microsoft.com/office/officeart/2018/2/layout/IconLabelList"/>
    <dgm:cxn modelId="{90C0EC7C-DB9D-489C-BBE9-9B4FD7108146}" type="presParOf" srcId="{DE4349A6-3BD3-4158-AA04-07E49D867519}" destId="{A20B82EB-588A-4185-B317-90F07FF6FDD3}" srcOrd="0" destOrd="0" presId="urn:microsoft.com/office/officeart/2018/2/layout/IconLabelList"/>
    <dgm:cxn modelId="{348D20B4-2134-4C56-9199-3D6C39B249CB}" type="presParOf" srcId="{DE4349A6-3BD3-4158-AA04-07E49D867519}" destId="{78A4C419-5E36-492E-8F86-3F914FC3B56A}" srcOrd="1" destOrd="0" presId="urn:microsoft.com/office/officeart/2018/2/layout/IconLabelList"/>
    <dgm:cxn modelId="{540A4771-C705-4023-80BD-389F5F0FC8ED}" type="presParOf" srcId="{DE4349A6-3BD3-4158-AA04-07E49D867519}" destId="{D84621CC-7490-4BBE-A7D8-DF26875111DA}" srcOrd="2" destOrd="0" presId="urn:microsoft.com/office/officeart/2018/2/layout/IconLabelList"/>
    <dgm:cxn modelId="{F085FE56-9500-47FE-AEC8-B688C6639C01}" type="presParOf" srcId="{3A7F4EC1-42C8-4442-83F2-D47E20BDAFAA}" destId="{C8996B14-CA70-4C87-87A5-2F4F491E72FB}" srcOrd="1" destOrd="0" presId="urn:microsoft.com/office/officeart/2018/2/layout/IconLabelList"/>
    <dgm:cxn modelId="{675C2ACD-A4FC-4A8C-B32E-4E01B17791B0}" type="presParOf" srcId="{3A7F4EC1-42C8-4442-83F2-D47E20BDAFAA}" destId="{4415AB42-95F2-42EA-B626-6685307E9A71}" srcOrd="2" destOrd="0" presId="urn:microsoft.com/office/officeart/2018/2/layout/IconLabelList"/>
    <dgm:cxn modelId="{1EDEA815-A0BE-4C37-843D-18226ECA4A57}" type="presParOf" srcId="{4415AB42-95F2-42EA-B626-6685307E9A71}" destId="{52A4562A-7DED-467F-8199-061B72B7BA81}" srcOrd="0" destOrd="0" presId="urn:microsoft.com/office/officeart/2018/2/layout/IconLabelList"/>
    <dgm:cxn modelId="{65E54596-240F-4B4D-AD09-987BA7A94B92}" type="presParOf" srcId="{4415AB42-95F2-42EA-B626-6685307E9A71}" destId="{87D5EA82-C173-410B-ACEC-B89C13926F93}" srcOrd="1" destOrd="0" presId="urn:microsoft.com/office/officeart/2018/2/layout/IconLabelList"/>
    <dgm:cxn modelId="{484BF10D-3F54-43DA-8F5D-02001D887456}" type="presParOf" srcId="{4415AB42-95F2-42EA-B626-6685307E9A71}" destId="{C899FB29-E5AE-4385-88D8-FB87A30A0D98}" srcOrd="2" destOrd="0" presId="urn:microsoft.com/office/officeart/2018/2/layout/IconLabelList"/>
    <dgm:cxn modelId="{88A6EDFB-827D-4496-951F-975AF5A145DF}" type="presParOf" srcId="{3A7F4EC1-42C8-4442-83F2-D47E20BDAFAA}" destId="{52D23335-9BA1-4FAD-BFE3-D0751DF4CD3C}" srcOrd="3" destOrd="0" presId="urn:microsoft.com/office/officeart/2018/2/layout/IconLabelList"/>
    <dgm:cxn modelId="{3BAE6CFE-2A3A-459D-BF85-84A90642F01D}" type="presParOf" srcId="{3A7F4EC1-42C8-4442-83F2-D47E20BDAFAA}" destId="{8E73B686-8B80-45E9-987A-6F4555571202}" srcOrd="4" destOrd="0" presId="urn:microsoft.com/office/officeart/2018/2/layout/IconLabelList"/>
    <dgm:cxn modelId="{D00704E7-CB6D-44BF-BFAA-C26D2F3A62EB}" type="presParOf" srcId="{8E73B686-8B80-45E9-987A-6F4555571202}" destId="{EDDD17CA-8A3E-447B-BD9C-5ABFC24C3548}" srcOrd="0" destOrd="0" presId="urn:microsoft.com/office/officeart/2018/2/layout/IconLabelList"/>
    <dgm:cxn modelId="{800B54D5-F05E-4ABB-933E-00967C0D7D57}" type="presParOf" srcId="{8E73B686-8B80-45E9-987A-6F4555571202}" destId="{FD637F0B-8E7D-4A8D-91D7-FDA1CF9E6B1A}" srcOrd="1" destOrd="0" presId="urn:microsoft.com/office/officeart/2018/2/layout/IconLabelList"/>
    <dgm:cxn modelId="{CE6E47C1-6C43-4BEC-B101-38538D7793A6}" type="presParOf" srcId="{8E73B686-8B80-45E9-987A-6F4555571202}" destId="{4A7416E6-3656-4F1A-90A7-85C87D6A92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026C53-0742-475A-8995-1B3A3D911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0303B0-96BE-4085-97C3-BE20503F8174}">
      <dgm:prSet/>
      <dgm:spPr/>
      <dgm:t>
        <a:bodyPr/>
        <a:lstStyle/>
        <a:p>
          <a:r>
            <a:rPr lang="en-US"/>
            <a:t>Our objective is to grow together with our clients. </a:t>
          </a:r>
        </a:p>
      </dgm:t>
    </dgm:pt>
    <dgm:pt modelId="{7C45A7EA-64A4-42E3-A1FE-6B6863FBCEF5}" type="parTrans" cxnId="{21B5F9C4-571B-4741-8A11-BAD0B53D548D}">
      <dgm:prSet/>
      <dgm:spPr/>
      <dgm:t>
        <a:bodyPr/>
        <a:lstStyle/>
        <a:p>
          <a:endParaRPr lang="en-US"/>
        </a:p>
      </dgm:t>
    </dgm:pt>
    <dgm:pt modelId="{F09AF091-B036-4F0A-BEC2-BB9934B49DF7}" type="sibTrans" cxnId="{21B5F9C4-571B-4741-8A11-BAD0B53D548D}">
      <dgm:prSet/>
      <dgm:spPr/>
      <dgm:t>
        <a:bodyPr/>
        <a:lstStyle/>
        <a:p>
          <a:endParaRPr lang="en-US"/>
        </a:p>
      </dgm:t>
    </dgm:pt>
    <dgm:pt modelId="{6CFA4CF9-23F2-4D70-A878-A1B2A3FDE6DB}">
      <dgm:prSet/>
      <dgm:spPr/>
      <dgm:t>
        <a:bodyPr/>
        <a:lstStyle/>
        <a:p>
          <a:r>
            <a:rPr lang="en-US"/>
            <a:t>We will perform extensive research on every specific problem we are faced with and solve it accordingly.</a:t>
          </a:r>
        </a:p>
      </dgm:t>
    </dgm:pt>
    <dgm:pt modelId="{353D2F44-22E4-4E16-97EB-CE1EF5FF83A3}" type="parTrans" cxnId="{985FC92C-1890-4E51-85D2-788161CC8936}">
      <dgm:prSet/>
      <dgm:spPr/>
      <dgm:t>
        <a:bodyPr/>
        <a:lstStyle/>
        <a:p>
          <a:endParaRPr lang="en-US"/>
        </a:p>
      </dgm:t>
    </dgm:pt>
    <dgm:pt modelId="{94F2D31A-E6E9-4BDA-A565-67D8F21440B6}" type="sibTrans" cxnId="{985FC92C-1890-4E51-85D2-788161CC8936}">
      <dgm:prSet/>
      <dgm:spPr/>
      <dgm:t>
        <a:bodyPr/>
        <a:lstStyle/>
        <a:p>
          <a:endParaRPr lang="en-US"/>
        </a:p>
      </dgm:t>
    </dgm:pt>
    <dgm:pt modelId="{ECB7A68F-D594-4C29-A234-96F82F44FA33}">
      <dgm:prSet/>
      <dgm:spPr/>
      <dgm:t>
        <a:bodyPr/>
        <a:lstStyle/>
        <a:p>
          <a:r>
            <a:rPr lang="en-US"/>
            <a:t>We will become number 1 in software development company by delivering digital solutions that embrace quality problem solving</a:t>
          </a:r>
        </a:p>
      </dgm:t>
    </dgm:pt>
    <dgm:pt modelId="{AA864312-28BD-49CA-ACC9-276093541147}" type="parTrans" cxnId="{B3DCC6E4-43A0-4BC6-B829-A40D85C4BF8E}">
      <dgm:prSet/>
      <dgm:spPr/>
      <dgm:t>
        <a:bodyPr/>
        <a:lstStyle/>
        <a:p>
          <a:endParaRPr lang="en-US"/>
        </a:p>
      </dgm:t>
    </dgm:pt>
    <dgm:pt modelId="{12DD3D6B-B556-45BD-83E4-76BF1B9BE1C3}" type="sibTrans" cxnId="{B3DCC6E4-43A0-4BC6-B829-A40D85C4BF8E}">
      <dgm:prSet/>
      <dgm:spPr/>
      <dgm:t>
        <a:bodyPr/>
        <a:lstStyle/>
        <a:p>
          <a:endParaRPr lang="en-US"/>
        </a:p>
      </dgm:t>
    </dgm:pt>
    <dgm:pt modelId="{769959E3-83F3-451D-8C63-B574D6554B83}" type="pres">
      <dgm:prSet presAssocID="{3F026C53-0742-475A-8995-1B3A3D911768}" presName="root" presStyleCnt="0">
        <dgm:presLayoutVars>
          <dgm:dir/>
          <dgm:resizeHandles val="exact"/>
        </dgm:presLayoutVars>
      </dgm:prSet>
      <dgm:spPr/>
    </dgm:pt>
    <dgm:pt modelId="{43C943A4-0876-4FA3-9F4A-F47EE4C6C704}" type="pres">
      <dgm:prSet presAssocID="{A00303B0-96BE-4085-97C3-BE20503F8174}" presName="compNode" presStyleCnt="0"/>
      <dgm:spPr/>
    </dgm:pt>
    <dgm:pt modelId="{AE058BC4-25ED-47A0-A894-F7B45AE68E6C}" type="pres">
      <dgm:prSet presAssocID="{A00303B0-96BE-4085-97C3-BE20503F8174}" presName="bgRect" presStyleLbl="bgShp" presStyleIdx="0" presStyleCnt="3"/>
      <dgm:spPr/>
    </dgm:pt>
    <dgm:pt modelId="{49B5C4F1-6D09-4BFB-9587-0BCC1FA025B6}" type="pres">
      <dgm:prSet presAssocID="{A00303B0-96BE-4085-97C3-BE20503F81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5DA6151-009C-4812-AA9A-D46628A20F32}" type="pres">
      <dgm:prSet presAssocID="{A00303B0-96BE-4085-97C3-BE20503F8174}" presName="spaceRect" presStyleCnt="0"/>
      <dgm:spPr/>
    </dgm:pt>
    <dgm:pt modelId="{64A16711-3CE9-4209-91BA-F948CDD7503B}" type="pres">
      <dgm:prSet presAssocID="{A00303B0-96BE-4085-97C3-BE20503F8174}" presName="parTx" presStyleLbl="revTx" presStyleIdx="0" presStyleCnt="3">
        <dgm:presLayoutVars>
          <dgm:chMax val="0"/>
          <dgm:chPref val="0"/>
        </dgm:presLayoutVars>
      </dgm:prSet>
      <dgm:spPr/>
    </dgm:pt>
    <dgm:pt modelId="{DA6C7A39-957D-4096-9F56-28410D672E42}" type="pres">
      <dgm:prSet presAssocID="{F09AF091-B036-4F0A-BEC2-BB9934B49DF7}" presName="sibTrans" presStyleCnt="0"/>
      <dgm:spPr/>
    </dgm:pt>
    <dgm:pt modelId="{E845A2AA-7189-42BE-9B55-7ECFC9C29AB4}" type="pres">
      <dgm:prSet presAssocID="{6CFA4CF9-23F2-4D70-A878-A1B2A3FDE6DB}" presName="compNode" presStyleCnt="0"/>
      <dgm:spPr/>
    </dgm:pt>
    <dgm:pt modelId="{FA2DB576-8BA8-4E2B-89FB-9F8651C7B29F}" type="pres">
      <dgm:prSet presAssocID="{6CFA4CF9-23F2-4D70-A878-A1B2A3FDE6DB}" presName="bgRect" presStyleLbl="bgShp" presStyleIdx="1" presStyleCnt="3"/>
      <dgm:spPr/>
    </dgm:pt>
    <dgm:pt modelId="{EA812CDF-8017-4B72-AD1F-E5B1D86B1540}" type="pres">
      <dgm:prSet presAssocID="{6CFA4CF9-23F2-4D70-A878-A1B2A3FDE6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712FE10-D2F4-45F1-B751-5FB4F4289225}" type="pres">
      <dgm:prSet presAssocID="{6CFA4CF9-23F2-4D70-A878-A1B2A3FDE6DB}" presName="spaceRect" presStyleCnt="0"/>
      <dgm:spPr/>
    </dgm:pt>
    <dgm:pt modelId="{19770B33-89BC-4C1C-A943-D377D6BC4FBC}" type="pres">
      <dgm:prSet presAssocID="{6CFA4CF9-23F2-4D70-A878-A1B2A3FDE6DB}" presName="parTx" presStyleLbl="revTx" presStyleIdx="1" presStyleCnt="3">
        <dgm:presLayoutVars>
          <dgm:chMax val="0"/>
          <dgm:chPref val="0"/>
        </dgm:presLayoutVars>
      </dgm:prSet>
      <dgm:spPr/>
    </dgm:pt>
    <dgm:pt modelId="{48D84484-8424-449D-A401-01310615B15F}" type="pres">
      <dgm:prSet presAssocID="{94F2D31A-E6E9-4BDA-A565-67D8F21440B6}" presName="sibTrans" presStyleCnt="0"/>
      <dgm:spPr/>
    </dgm:pt>
    <dgm:pt modelId="{FE93ACD6-625F-42AC-9503-B5314E41E125}" type="pres">
      <dgm:prSet presAssocID="{ECB7A68F-D594-4C29-A234-96F82F44FA33}" presName="compNode" presStyleCnt="0"/>
      <dgm:spPr/>
    </dgm:pt>
    <dgm:pt modelId="{172692F7-949C-48B7-9464-9AFD2928C515}" type="pres">
      <dgm:prSet presAssocID="{ECB7A68F-D594-4C29-A234-96F82F44FA33}" presName="bgRect" presStyleLbl="bgShp" presStyleIdx="2" presStyleCnt="3"/>
      <dgm:spPr/>
    </dgm:pt>
    <dgm:pt modelId="{5A0088F4-9605-4C6D-BA13-1447AF2982B8}" type="pres">
      <dgm:prSet presAssocID="{ECB7A68F-D594-4C29-A234-96F82F44FA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FCCCFCF-59D1-4896-B744-229037113B7C}" type="pres">
      <dgm:prSet presAssocID="{ECB7A68F-D594-4C29-A234-96F82F44FA33}" presName="spaceRect" presStyleCnt="0"/>
      <dgm:spPr/>
    </dgm:pt>
    <dgm:pt modelId="{EC29A05C-E19E-432C-8513-95F9B553DEE0}" type="pres">
      <dgm:prSet presAssocID="{ECB7A68F-D594-4C29-A234-96F82F44FA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7FCF1A-EBE3-4B46-87DC-42357DB12A03}" type="presOf" srcId="{3F026C53-0742-475A-8995-1B3A3D911768}" destId="{769959E3-83F3-451D-8C63-B574D6554B83}" srcOrd="0" destOrd="0" presId="urn:microsoft.com/office/officeart/2018/2/layout/IconVerticalSolidList"/>
    <dgm:cxn modelId="{985FC92C-1890-4E51-85D2-788161CC8936}" srcId="{3F026C53-0742-475A-8995-1B3A3D911768}" destId="{6CFA4CF9-23F2-4D70-A878-A1B2A3FDE6DB}" srcOrd="1" destOrd="0" parTransId="{353D2F44-22E4-4E16-97EB-CE1EF5FF83A3}" sibTransId="{94F2D31A-E6E9-4BDA-A565-67D8F21440B6}"/>
    <dgm:cxn modelId="{2B1BE961-F6B7-41F4-847D-91B839B8293D}" type="presOf" srcId="{A00303B0-96BE-4085-97C3-BE20503F8174}" destId="{64A16711-3CE9-4209-91BA-F948CDD7503B}" srcOrd="0" destOrd="0" presId="urn:microsoft.com/office/officeart/2018/2/layout/IconVerticalSolidList"/>
    <dgm:cxn modelId="{21B5F9C4-571B-4741-8A11-BAD0B53D548D}" srcId="{3F026C53-0742-475A-8995-1B3A3D911768}" destId="{A00303B0-96BE-4085-97C3-BE20503F8174}" srcOrd="0" destOrd="0" parTransId="{7C45A7EA-64A4-42E3-A1FE-6B6863FBCEF5}" sibTransId="{F09AF091-B036-4F0A-BEC2-BB9934B49DF7}"/>
    <dgm:cxn modelId="{30717AC9-29ED-47F5-A4B1-0DADE2657425}" type="presOf" srcId="{ECB7A68F-D594-4C29-A234-96F82F44FA33}" destId="{EC29A05C-E19E-432C-8513-95F9B553DEE0}" srcOrd="0" destOrd="0" presId="urn:microsoft.com/office/officeart/2018/2/layout/IconVerticalSolidList"/>
    <dgm:cxn modelId="{B3DCC6E4-43A0-4BC6-B829-A40D85C4BF8E}" srcId="{3F026C53-0742-475A-8995-1B3A3D911768}" destId="{ECB7A68F-D594-4C29-A234-96F82F44FA33}" srcOrd="2" destOrd="0" parTransId="{AA864312-28BD-49CA-ACC9-276093541147}" sibTransId="{12DD3D6B-B556-45BD-83E4-76BF1B9BE1C3}"/>
    <dgm:cxn modelId="{894A5CEC-B15A-4122-A9C3-387036904DEB}" type="presOf" srcId="{6CFA4CF9-23F2-4D70-A878-A1B2A3FDE6DB}" destId="{19770B33-89BC-4C1C-A943-D377D6BC4FBC}" srcOrd="0" destOrd="0" presId="urn:microsoft.com/office/officeart/2018/2/layout/IconVerticalSolidList"/>
    <dgm:cxn modelId="{34D7DAA8-98A4-41CD-A2CC-0DAB378432E8}" type="presParOf" srcId="{769959E3-83F3-451D-8C63-B574D6554B83}" destId="{43C943A4-0876-4FA3-9F4A-F47EE4C6C704}" srcOrd="0" destOrd="0" presId="urn:microsoft.com/office/officeart/2018/2/layout/IconVerticalSolidList"/>
    <dgm:cxn modelId="{E0262DE1-F366-4B3A-B277-7B217F5D3DAF}" type="presParOf" srcId="{43C943A4-0876-4FA3-9F4A-F47EE4C6C704}" destId="{AE058BC4-25ED-47A0-A894-F7B45AE68E6C}" srcOrd="0" destOrd="0" presId="urn:microsoft.com/office/officeart/2018/2/layout/IconVerticalSolidList"/>
    <dgm:cxn modelId="{D31E25F8-869D-407A-85EF-26196F27C62B}" type="presParOf" srcId="{43C943A4-0876-4FA3-9F4A-F47EE4C6C704}" destId="{49B5C4F1-6D09-4BFB-9587-0BCC1FA025B6}" srcOrd="1" destOrd="0" presId="urn:microsoft.com/office/officeart/2018/2/layout/IconVerticalSolidList"/>
    <dgm:cxn modelId="{67D56715-17D4-4AAC-900C-7C35B7DA99CB}" type="presParOf" srcId="{43C943A4-0876-4FA3-9F4A-F47EE4C6C704}" destId="{95DA6151-009C-4812-AA9A-D46628A20F32}" srcOrd="2" destOrd="0" presId="urn:microsoft.com/office/officeart/2018/2/layout/IconVerticalSolidList"/>
    <dgm:cxn modelId="{933F0D52-6A94-45D8-AED4-CCDB3215DF50}" type="presParOf" srcId="{43C943A4-0876-4FA3-9F4A-F47EE4C6C704}" destId="{64A16711-3CE9-4209-91BA-F948CDD7503B}" srcOrd="3" destOrd="0" presId="urn:microsoft.com/office/officeart/2018/2/layout/IconVerticalSolidList"/>
    <dgm:cxn modelId="{024CFD26-B7B2-4946-8696-F71F68A3B1AC}" type="presParOf" srcId="{769959E3-83F3-451D-8C63-B574D6554B83}" destId="{DA6C7A39-957D-4096-9F56-28410D672E42}" srcOrd="1" destOrd="0" presId="urn:microsoft.com/office/officeart/2018/2/layout/IconVerticalSolidList"/>
    <dgm:cxn modelId="{825A52BD-6AE9-4CB0-AE4C-CAD7EA35F2A8}" type="presParOf" srcId="{769959E3-83F3-451D-8C63-B574D6554B83}" destId="{E845A2AA-7189-42BE-9B55-7ECFC9C29AB4}" srcOrd="2" destOrd="0" presId="urn:microsoft.com/office/officeart/2018/2/layout/IconVerticalSolidList"/>
    <dgm:cxn modelId="{6A46C0DD-6C9C-4EBD-ABAC-E604CDD4F1A2}" type="presParOf" srcId="{E845A2AA-7189-42BE-9B55-7ECFC9C29AB4}" destId="{FA2DB576-8BA8-4E2B-89FB-9F8651C7B29F}" srcOrd="0" destOrd="0" presId="urn:microsoft.com/office/officeart/2018/2/layout/IconVerticalSolidList"/>
    <dgm:cxn modelId="{AEEB089D-32F8-43A2-B057-5CD2EE27E622}" type="presParOf" srcId="{E845A2AA-7189-42BE-9B55-7ECFC9C29AB4}" destId="{EA812CDF-8017-4B72-AD1F-E5B1D86B1540}" srcOrd="1" destOrd="0" presId="urn:microsoft.com/office/officeart/2018/2/layout/IconVerticalSolidList"/>
    <dgm:cxn modelId="{37DC69D7-BC2D-4E50-99C9-6D643FBAD949}" type="presParOf" srcId="{E845A2AA-7189-42BE-9B55-7ECFC9C29AB4}" destId="{8712FE10-D2F4-45F1-B751-5FB4F4289225}" srcOrd="2" destOrd="0" presId="urn:microsoft.com/office/officeart/2018/2/layout/IconVerticalSolidList"/>
    <dgm:cxn modelId="{8EEAC788-9B7A-41D9-B677-4310B54D6BDD}" type="presParOf" srcId="{E845A2AA-7189-42BE-9B55-7ECFC9C29AB4}" destId="{19770B33-89BC-4C1C-A943-D377D6BC4FBC}" srcOrd="3" destOrd="0" presId="urn:microsoft.com/office/officeart/2018/2/layout/IconVerticalSolidList"/>
    <dgm:cxn modelId="{AC508592-7AB6-4359-AF70-FD6D0C460051}" type="presParOf" srcId="{769959E3-83F3-451D-8C63-B574D6554B83}" destId="{48D84484-8424-449D-A401-01310615B15F}" srcOrd="3" destOrd="0" presId="urn:microsoft.com/office/officeart/2018/2/layout/IconVerticalSolidList"/>
    <dgm:cxn modelId="{7397E812-12DA-48B3-BD9B-401F5A5B90FA}" type="presParOf" srcId="{769959E3-83F3-451D-8C63-B574D6554B83}" destId="{FE93ACD6-625F-42AC-9503-B5314E41E125}" srcOrd="4" destOrd="0" presId="urn:microsoft.com/office/officeart/2018/2/layout/IconVerticalSolidList"/>
    <dgm:cxn modelId="{05D1379C-6EEB-4D92-A6DC-E4558F3880F3}" type="presParOf" srcId="{FE93ACD6-625F-42AC-9503-B5314E41E125}" destId="{172692F7-949C-48B7-9464-9AFD2928C515}" srcOrd="0" destOrd="0" presId="urn:microsoft.com/office/officeart/2018/2/layout/IconVerticalSolidList"/>
    <dgm:cxn modelId="{FC335D29-07E7-4D1B-9723-04D4D14CC88C}" type="presParOf" srcId="{FE93ACD6-625F-42AC-9503-B5314E41E125}" destId="{5A0088F4-9605-4C6D-BA13-1447AF2982B8}" srcOrd="1" destOrd="0" presId="urn:microsoft.com/office/officeart/2018/2/layout/IconVerticalSolidList"/>
    <dgm:cxn modelId="{FC09E404-8F95-4A71-9E0D-6C99D8222F20}" type="presParOf" srcId="{FE93ACD6-625F-42AC-9503-B5314E41E125}" destId="{4FCCCFCF-59D1-4896-B744-229037113B7C}" srcOrd="2" destOrd="0" presId="urn:microsoft.com/office/officeart/2018/2/layout/IconVerticalSolidList"/>
    <dgm:cxn modelId="{998BCC89-695F-4655-AB2D-ED770384043F}" type="presParOf" srcId="{FE93ACD6-625F-42AC-9503-B5314E41E125}" destId="{EC29A05C-E19E-432C-8513-95F9B553DE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53974-BFAE-4C2B-9EBB-9216706818A4}">
      <dsp:nvSpPr>
        <dsp:cNvPr id="0" name=""/>
        <dsp:cNvSpPr/>
      </dsp:nvSpPr>
      <dsp:spPr>
        <a:xfrm>
          <a:off x="573492" y="713247"/>
          <a:ext cx="1316691" cy="1316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52654-6771-4E10-8005-A26DDBB4A5E3}">
      <dsp:nvSpPr>
        <dsp:cNvPr id="0" name=""/>
        <dsp:cNvSpPr/>
      </dsp:nvSpPr>
      <dsp:spPr>
        <a:xfrm>
          <a:off x="854099" y="993854"/>
          <a:ext cx="755478" cy="755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2E64-8546-4AAD-B34E-09A5BB3F237C}">
      <dsp:nvSpPr>
        <dsp:cNvPr id="0" name=""/>
        <dsp:cNvSpPr/>
      </dsp:nvSpPr>
      <dsp:spPr>
        <a:xfrm>
          <a:off x="152583" y="2440056"/>
          <a:ext cx="21585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Multilingual      </a:t>
          </a:r>
        </a:p>
      </dsp:txBody>
      <dsp:txXfrm>
        <a:off x="152583" y="2440056"/>
        <a:ext cx="2158511" cy="720000"/>
      </dsp:txXfrm>
    </dsp:sp>
    <dsp:sp modelId="{1856EE73-7DC9-43BF-8288-66234295AF99}">
      <dsp:nvSpPr>
        <dsp:cNvPr id="0" name=""/>
        <dsp:cNvSpPr/>
      </dsp:nvSpPr>
      <dsp:spPr>
        <a:xfrm>
          <a:off x="3109743" y="713247"/>
          <a:ext cx="1316691" cy="1316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092F1-0BF0-4F6A-B650-5CEAF671241A}">
      <dsp:nvSpPr>
        <dsp:cNvPr id="0" name=""/>
        <dsp:cNvSpPr/>
      </dsp:nvSpPr>
      <dsp:spPr>
        <a:xfrm>
          <a:off x="3390350" y="993854"/>
          <a:ext cx="755478" cy="755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35A57-89EF-4462-96C9-76671C45E5AC}">
      <dsp:nvSpPr>
        <dsp:cNvPr id="0" name=""/>
        <dsp:cNvSpPr/>
      </dsp:nvSpPr>
      <dsp:spPr>
        <a:xfrm>
          <a:off x="2688833" y="2440056"/>
          <a:ext cx="21585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Excellent Communication skills </a:t>
          </a:r>
        </a:p>
      </dsp:txBody>
      <dsp:txXfrm>
        <a:off x="2688833" y="2440056"/>
        <a:ext cx="2158511" cy="720000"/>
      </dsp:txXfrm>
    </dsp:sp>
    <dsp:sp modelId="{531B2FBB-01CC-4AD7-A118-27E225FF9380}">
      <dsp:nvSpPr>
        <dsp:cNvPr id="0" name=""/>
        <dsp:cNvSpPr/>
      </dsp:nvSpPr>
      <dsp:spPr>
        <a:xfrm>
          <a:off x="5645994" y="713247"/>
          <a:ext cx="1316691" cy="1316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7D0C7-2462-4F6F-B239-5FE9EC36C06C}">
      <dsp:nvSpPr>
        <dsp:cNvPr id="0" name=""/>
        <dsp:cNvSpPr/>
      </dsp:nvSpPr>
      <dsp:spPr>
        <a:xfrm>
          <a:off x="5926600" y="993854"/>
          <a:ext cx="755478" cy="755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A35A7-A065-4B88-90FD-603E356B0C57}">
      <dsp:nvSpPr>
        <dsp:cNvPr id="0" name=""/>
        <dsp:cNvSpPr/>
      </dsp:nvSpPr>
      <dsp:spPr>
        <a:xfrm>
          <a:off x="5225084" y="2440056"/>
          <a:ext cx="21585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Time </a:t>
          </a:r>
          <a:r>
            <a:rPr lang="en-US" sz="1600" kern="1200">
              <a:latin typeface="Garamond" panose="02020404030301010803"/>
            </a:rPr>
            <a:t>management skills</a:t>
          </a:r>
          <a:r>
            <a:rPr lang="en-US" sz="1600" kern="1200"/>
            <a:t>       </a:t>
          </a:r>
          <a:endParaRPr lang="en-US" sz="1600" kern="1200">
            <a:latin typeface="Garamond" panose="02020404030301010803"/>
          </a:endParaRPr>
        </a:p>
      </dsp:txBody>
      <dsp:txXfrm>
        <a:off x="5225084" y="2440056"/>
        <a:ext cx="2158511" cy="720000"/>
      </dsp:txXfrm>
    </dsp:sp>
    <dsp:sp modelId="{03E84C04-ABA4-4FF5-A5AC-FA08B6DF8797}">
      <dsp:nvSpPr>
        <dsp:cNvPr id="0" name=""/>
        <dsp:cNvSpPr/>
      </dsp:nvSpPr>
      <dsp:spPr>
        <a:xfrm>
          <a:off x="1841618" y="3699684"/>
          <a:ext cx="1316691" cy="1316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CA0CB-6D0C-424B-B5C2-8EE5E3925EA7}">
      <dsp:nvSpPr>
        <dsp:cNvPr id="0" name=""/>
        <dsp:cNvSpPr/>
      </dsp:nvSpPr>
      <dsp:spPr>
        <a:xfrm>
          <a:off x="2122224" y="3980290"/>
          <a:ext cx="755478" cy="755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00B1-9A2E-4662-89A3-45AE9FE9FC20}">
      <dsp:nvSpPr>
        <dsp:cNvPr id="0" name=""/>
        <dsp:cNvSpPr/>
      </dsp:nvSpPr>
      <dsp:spPr>
        <a:xfrm>
          <a:off x="1420708" y="5426493"/>
          <a:ext cx="21585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Clearly understanding of problems</a:t>
          </a:r>
        </a:p>
      </dsp:txBody>
      <dsp:txXfrm>
        <a:off x="1420708" y="5426493"/>
        <a:ext cx="2158511" cy="720000"/>
      </dsp:txXfrm>
    </dsp:sp>
    <dsp:sp modelId="{74522FFC-06A5-4C19-913F-B422D56D5C68}">
      <dsp:nvSpPr>
        <dsp:cNvPr id="0" name=""/>
        <dsp:cNvSpPr/>
      </dsp:nvSpPr>
      <dsp:spPr>
        <a:xfrm>
          <a:off x="4377868" y="3699684"/>
          <a:ext cx="1316691" cy="1316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1399C-4C3F-4426-9C15-050E41E79D21}">
      <dsp:nvSpPr>
        <dsp:cNvPr id="0" name=""/>
        <dsp:cNvSpPr/>
      </dsp:nvSpPr>
      <dsp:spPr>
        <a:xfrm>
          <a:off x="4658475" y="3980290"/>
          <a:ext cx="755478" cy="7554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65E8F-585B-4132-8D78-81B7F51E12E3}">
      <dsp:nvSpPr>
        <dsp:cNvPr id="0" name=""/>
        <dsp:cNvSpPr/>
      </dsp:nvSpPr>
      <dsp:spPr>
        <a:xfrm>
          <a:off x="3956959" y="5426493"/>
          <a:ext cx="21585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Teamwork</a:t>
          </a:r>
        </a:p>
      </dsp:txBody>
      <dsp:txXfrm>
        <a:off x="3956959" y="5426493"/>
        <a:ext cx="215851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82B7F-8775-45F6-89BB-1DAA1FD009D9}">
      <dsp:nvSpPr>
        <dsp:cNvPr id="0" name=""/>
        <dsp:cNvSpPr/>
      </dsp:nvSpPr>
      <dsp:spPr>
        <a:xfrm>
          <a:off x="1232894" y="612431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D4207-AD73-47F2-8BE9-84D40FD9A445}">
      <dsp:nvSpPr>
        <dsp:cNvPr id="0" name=""/>
        <dsp:cNvSpPr/>
      </dsp:nvSpPr>
      <dsp:spPr>
        <a:xfrm>
          <a:off x="779466" y="1657136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Company's Foundation</a:t>
          </a:r>
          <a:r>
            <a:rPr lang="en-US" sz="1500" b="0" i="0" u="none" strike="noStrike" kern="1200" cap="all" baseline="0" noProof="0" dirty="0">
              <a:latin typeface="Garamond"/>
            </a:rPr>
            <a:t>: </a:t>
          </a:r>
          <a:r>
            <a:rPr lang="en-US" sz="1500" b="1" i="0" u="none" strike="noStrike" kern="1200" cap="all" baseline="0" noProof="0" dirty="0">
              <a:latin typeface="Garamond"/>
            </a:rPr>
            <a:t>Arthur</a:t>
          </a:r>
          <a:endParaRPr lang="en-US" sz="1500" b="1" kern="1200" dirty="0"/>
        </a:p>
      </dsp:txBody>
      <dsp:txXfrm>
        <a:off x="779466" y="1657136"/>
        <a:ext cx="1648828" cy="659531"/>
      </dsp:txXfrm>
    </dsp:sp>
    <dsp:sp modelId="{04A2BAB3-D2EC-4E43-905A-35EBC0CF7842}">
      <dsp:nvSpPr>
        <dsp:cNvPr id="0" name=""/>
        <dsp:cNvSpPr/>
      </dsp:nvSpPr>
      <dsp:spPr>
        <a:xfrm>
          <a:off x="3170267" y="612431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D8F0B-AC51-4B12-9791-4745BE63D2A6}">
      <dsp:nvSpPr>
        <dsp:cNvPr id="0" name=""/>
        <dsp:cNvSpPr/>
      </dsp:nvSpPr>
      <dsp:spPr>
        <a:xfrm>
          <a:off x="2716839" y="1657136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Entry of 2nd investor: </a:t>
          </a:r>
          <a:r>
            <a:rPr lang="en-US" sz="1500" b="1" kern="1200" dirty="0">
              <a:latin typeface="Garamond" panose="02020404030301010803"/>
            </a:rPr>
            <a:t>GUILHERME</a:t>
          </a:r>
          <a:endParaRPr lang="en-US" sz="1500" b="1" kern="1200" dirty="0"/>
        </a:p>
      </dsp:txBody>
      <dsp:txXfrm>
        <a:off x="2716839" y="1657136"/>
        <a:ext cx="1648828" cy="659531"/>
      </dsp:txXfrm>
    </dsp:sp>
    <dsp:sp modelId="{027F3531-3975-4650-B09D-9FA433A1451A}">
      <dsp:nvSpPr>
        <dsp:cNvPr id="0" name=""/>
        <dsp:cNvSpPr/>
      </dsp:nvSpPr>
      <dsp:spPr>
        <a:xfrm>
          <a:off x="5107640" y="612431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1491A-05E2-479B-93CF-23B8396BE56D}">
      <dsp:nvSpPr>
        <dsp:cNvPr id="0" name=""/>
        <dsp:cNvSpPr/>
      </dsp:nvSpPr>
      <dsp:spPr>
        <a:xfrm>
          <a:off x="4654212" y="1657136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Hired 100 employees</a:t>
          </a:r>
          <a:endParaRPr lang="en-US" sz="1500" kern="1200" dirty="0"/>
        </a:p>
      </dsp:txBody>
      <dsp:txXfrm>
        <a:off x="4654212" y="1657136"/>
        <a:ext cx="1648828" cy="659531"/>
      </dsp:txXfrm>
    </dsp:sp>
    <dsp:sp modelId="{7AC77994-6D92-4ED5-A30F-9799F7F5E4ED}">
      <dsp:nvSpPr>
        <dsp:cNvPr id="0" name=""/>
        <dsp:cNvSpPr/>
      </dsp:nvSpPr>
      <dsp:spPr>
        <a:xfrm>
          <a:off x="7045013" y="612431"/>
          <a:ext cx="741972" cy="74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ACC09-C263-471F-AA85-85BAFF13EF2C}">
      <dsp:nvSpPr>
        <dsp:cNvPr id="0" name=""/>
        <dsp:cNvSpPr/>
      </dsp:nvSpPr>
      <dsp:spPr>
        <a:xfrm>
          <a:off x="6591585" y="1657136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Entry of 2 more Investors: </a:t>
          </a:r>
          <a:r>
            <a:rPr lang="en-US" sz="1500" b="1" kern="1200" dirty="0">
              <a:latin typeface="Garamond" panose="02020404030301010803"/>
            </a:rPr>
            <a:t>NICHOLAS</a:t>
          </a:r>
          <a:r>
            <a:rPr lang="en-US" sz="1500" kern="1200" dirty="0">
              <a:latin typeface="Garamond" panose="02020404030301010803"/>
            </a:rPr>
            <a:t>, </a:t>
          </a:r>
          <a:r>
            <a:rPr lang="en-US" sz="1500" b="1" kern="1200" dirty="0">
              <a:latin typeface="Garamond" panose="02020404030301010803"/>
            </a:rPr>
            <a:t>TINA</a:t>
          </a:r>
          <a:endParaRPr lang="en-US" sz="1500" b="1" kern="1200" dirty="0"/>
        </a:p>
      </dsp:txBody>
      <dsp:txXfrm>
        <a:off x="6591585" y="1657136"/>
        <a:ext cx="1648828" cy="659531"/>
      </dsp:txXfrm>
    </dsp:sp>
    <dsp:sp modelId="{18E24602-7C4E-4C15-B0A6-1CBB3F7875BB}">
      <dsp:nvSpPr>
        <dsp:cNvPr id="0" name=""/>
        <dsp:cNvSpPr/>
      </dsp:nvSpPr>
      <dsp:spPr>
        <a:xfrm>
          <a:off x="8982386" y="612431"/>
          <a:ext cx="741972" cy="741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69064-8DF8-4D9C-B853-46029E66943C}">
      <dsp:nvSpPr>
        <dsp:cNvPr id="0" name=""/>
        <dsp:cNvSpPr/>
      </dsp:nvSpPr>
      <dsp:spPr>
        <a:xfrm>
          <a:off x="8528958" y="1657136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Move</a:t>
          </a:r>
          <a:r>
            <a:rPr lang="en-US" sz="1500" kern="1200" dirty="0"/>
            <a:t> to the new site at </a:t>
          </a:r>
          <a:r>
            <a:rPr lang="en-US" sz="1500" kern="1200" dirty="0">
              <a:latin typeface="Garamond" panose="02020404030301010803"/>
            </a:rPr>
            <a:t>today’s location</a:t>
          </a:r>
          <a:endParaRPr lang="en-US" sz="1500" kern="1200" dirty="0"/>
        </a:p>
      </dsp:txBody>
      <dsp:txXfrm>
        <a:off x="8528958" y="1657136"/>
        <a:ext cx="1648828" cy="659531"/>
      </dsp:txXfrm>
    </dsp:sp>
    <dsp:sp modelId="{F386A51A-6BCF-4A76-BAF4-6B8BA52E1791}">
      <dsp:nvSpPr>
        <dsp:cNvPr id="0" name=""/>
        <dsp:cNvSpPr/>
      </dsp:nvSpPr>
      <dsp:spPr>
        <a:xfrm>
          <a:off x="4138953" y="2728874"/>
          <a:ext cx="741972" cy="7419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6417E-82C1-417E-8D3E-894EEFB61916}">
      <dsp:nvSpPr>
        <dsp:cNvPr id="0" name=""/>
        <dsp:cNvSpPr/>
      </dsp:nvSpPr>
      <dsp:spPr>
        <a:xfrm>
          <a:off x="3685525" y="3773579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EPIC is rewarded with 2M of Investment</a:t>
          </a:r>
          <a:endParaRPr lang="en-US" sz="1500" kern="1200" dirty="0"/>
        </a:p>
      </dsp:txBody>
      <dsp:txXfrm>
        <a:off x="3685525" y="3773579"/>
        <a:ext cx="1648828" cy="659531"/>
      </dsp:txXfrm>
    </dsp:sp>
    <dsp:sp modelId="{31CEC810-4806-4AFF-A388-E33BAD91190E}">
      <dsp:nvSpPr>
        <dsp:cNvPr id="0" name=""/>
        <dsp:cNvSpPr/>
      </dsp:nvSpPr>
      <dsp:spPr>
        <a:xfrm>
          <a:off x="6076326" y="2728874"/>
          <a:ext cx="741972" cy="74197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83CAC-03E9-4383-B460-9B4EE2D3BF35}">
      <dsp:nvSpPr>
        <dsp:cNvPr id="0" name=""/>
        <dsp:cNvSpPr/>
      </dsp:nvSpPr>
      <dsp:spPr>
        <a:xfrm>
          <a:off x="5622898" y="3773579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aramond" panose="02020404030301010803"/>
            </a:rPr>
            <a:t>Entry of the 5th investor: </a:t>
          </a:r>
          <a:r>
            <a:rPr lang="en-US" sz="1500" b="1" kern="1200" dirty="0">
              <a:latin typeface="Garamond" panose="02020404030301010803"/>
            </a:rPr>
            <a:t>POSHAO</a:t>
          </a:r>
          <a:endParaRPr lang="en-US" sz="1500" b="1" kern="1200" dirty="0"/>
        </a:p>
      </dsp:txBody>
      <dsp:txXfrm>
        <a:off x="5622898" y="3773579"/>
        <a:ext cx="1648828" cy="659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E0834-21DB-469C-9194-CF55DD86A461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9B96B-ACAC-4C0D-B951-B72C58662E6E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688AF-F981-44E0-9343-4FC95582183F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Online Business</a:t>
          </a:r>
        </a:p>
      </dsp:txBody>
      <dsp:txXfrm>
        <a:off x="1731633" y="640"/>
        <a:ext cx="4182575" cy="1499250"/>
      </dsp:txXfrm>
    </dsp:sp>
    <dsp:sp modelId="{C0EC8EA2-CA3D-401D-B8A0-0C0700555260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C4553-DA86-4A58-9E0C-46FDC89F2747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3EDB1-BB08-42DA-B24B-4D86AA0BE33B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Garamond" panose="02020404030301010803"/>
            </a:rPr>
            <a:t>Small Companies - Startups</a:t>
          </a:r>
          <a:endParaRPr lang="en-US" sz="2500" kern="1200"/>
        </a:p>
      </dsp:txBody>
      <dsp:txXfrm>
        <a:off x="1731633" y="1874703"/>
        <a:ext cx="4182575" cy="1499250"/>
      </dsp:txXfrm>
    </dsp:sp>
    <dsp:sp modelId="{D4495B8A-B6C4-40D3-B302-472EEB892DD6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FFFBE-E410-49E8-8856-1586B8528BFD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8AD2F-DC68-4B19-AB8B-8A386F1AC0CF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Social Media Advertisers</a:t>
          </a:r>
        </a:p>
      </dsp:txBody>
      <dsp:txXfrm>
        <a:off x="1731633" y="3748766"/>
        <a:ext cx="4182575" cy="1499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CA705-3F0C-4E95-94F5-EBC2FFC44549}">
      <dsp:nvSpPr>
        <dsp:cNvPr id="0" name=""/>
        <dsp:cNvSpPr/>
      </dsp:nvSpPr>
      <dsp:spPr>
        <a:xfrm>
          <a:off x="6292285" y="2675737"/>
          <a:ext cx="208929" cy="162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651"/>
              </a:lnTo>
              <a:lnTo>
                <a:pt x="208929" y="16296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4E88F-7470-4FEF-B449-FF097D4EA6C1}">
      <dsp:nvSpPr>
        <dsp:cNvPr id="0" name=""/>
        <dsp:cNvSpPr/>
      </dsp:nvSpPr>
      <dsp:spPr>
        <a:xfrm>
          <a:off x="6292285" y="2675737"/>
          <a:ext cx="208929" cy="64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17"/>
              </a:lnTo>
              <a:lnTo>
                <a:pt x="208929" y="64071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D562B-0375-4F3B-84D5-C5A486BC5A6A}">
      <dsp:nvSpPr>
        <dsp:cNvPr id="0" name=""/>
        <dsp:cNvSpPr/>
      </dsp:nvSpPr>
      <dsp:spPr>
        <a:xfrm>
          <a:off x="5164064" y="1686803"/>
          <a:ext cx="1685365" cy="292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50"/>
              </a:lnTo>
              <a:lnTo>
                <a:pt x="1685365" y="146250"/>
              </a:lnTo>
              <a:lnTo>
                <a:pt x="1685365" y="29250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11C86-56F8-4D6B-82C3-2976DAA3DE66}">
      <dsp:nvSpPr>
        <dsp:cNvPr id="0" name=""/>
        <dsp:cNvSpPr/>
      </dsp:nvSpPr>
      <dsp:spPr>
        <a:xfrm>
          <a:off x="4606919" y="2675737"/>
          <a:ext cx="208929" cy="64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17"/>
              </a:lnTo>
              <a:lnTo>
                <a:pt x="208929" y="64071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B7F92-CBA6-4406-ACDC-4796554FEB2D}">
      <dsp:nvSpPr>
        <dsp:cNvPr id="0" name=""/>
        <dsp:cNvSpPr/>
      </dsp:nvSpPr>
      <dsp:spPr>
        <a:xfrm>
          <a:off x="5118344" y="1686803"/>
          <a:ext cx="91440" cy="292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0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495A4-742A-4240-9EB8-31E11BF03D9B}">
      <dsp:nvSpPr>
        <dsp:cNvPr id="0" name=""/>
        <dsp:cNvSpPr/>
      </dsp:nvSpPr>
      <dsp:spPr>
        <a:xfrm>
          <a:off x="2921553" y="2675737"/>
          <a:ext cx="208929" cy="1629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651"/>
              </a:lnTo>
              <a:lnTo>
                <a:pt x="208929" y="16296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E436B-0DE5-4128-8A1F-3F67FE1457F0}">
      <dsp:nvSpPr>
        <dsp:cNvPr id="0" name=""/>
        <dsp:cNvSpPr/>
      </dsp:nvSpPr>
      <dsp:spPr>
        <a:xfrm>
          <a:off x="2921553" y="2675737"/>
          <a:ext cx="208929" cy="64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17"/>
              </a:lnTo>
              <a:lnTo>
                <a:pt x="208929" y="64071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DF3C-4107-4203-8DFC-775DCE98291A}">
      <dsp:nvSpPr>
        <dsp:cNvPr id="0" name=""/>
        <dsp:cNvSpPr/>
      </dsp:nvSpPr>
      <dsp:spPr>
        <a:xfrm>
          <a:off x="3478699" y="1686803"/>
          <a:ext cx="1685365" cy="292501"/>
        </a:xfrm>
        <a:custGeom>
          <a:avLst/>
          <a:gdLst/>
          <a:ahLst/>
          <a:cxnLst/>
          <a:rect l="0" t="0" r="0" b="0"/>
          <a:pathLst>
            <a:path>
              <a:moveTo>
                <a:pt x="1685365" y="0"/>
              </a:moveTo>
              <a:lnTo>
                <a:pt x="1685365" y="146250"/>
              </a:lnTo>
              <a:lnTo>
                <a:pt x="0" y="146250"/>
              </a:lnTo>
              <a:lnTo>
                <a:pt x="0" y="29250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A1C6D-783F-47D5-9B0D-973E48F3E7F8}">
      <dsp:nvSpPr>
        <dsp:cNvPr id="0" name=""/>
        <dsp:cNvSpPr/>
      </dsp:nvSpPr>
      <dsp:spPr>
        <a:xfrm>
          <a:off x="5118344" y="697870"/>
          <a:ext cx="91440" cy="292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0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9D1B1-C204-4DFD-9DA4-F2D1100BF764}">
      <dsp:nvSpPr>
        <dsp:cNvPr id="0" name=""/>
        <dsp:cNvSpPr/>
      </dsp:nvSpPr>
      <dsp:spPr>
        <a:xfrm>
          <a:off x="4467632" y="1438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President</a:t>
          </a:r>
          <a:endParaRPr lang="en-US" sz="2200" kern="1200"/>
        </a:p>
      </dsp:txBody>
      <dsp:txXfrm>
        <a:off x="4467632" y="1438"/>
        <a:ext cx="1392864" cy="696432"/>
      </dsp:txXfrm>
    </dsp:sp>
    <dsp:sp modelId="{5E236BD1-C926-47BA-9A0A-B977619522C3}">
      <dsp:nvSpPr>
        <dsp:cNvPr id="0" name=""/>
        <dsp:cNvSpPr/>
      </dsp:nvSpPr>
      <dsp:spPr>
        <a:xfrm>
          <a:off x="4467632" y="990371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Project Manager</a:t>
          </a:r>
          <a:endParaRPr lang="en-US" sz="2200" kern="1200"/>
        </a:p>
      </dsp:txBody>
      <dsp:txXfrm>
        <a:off x="4467632" y="990371"/>
        <a:ext cx="1392864" cy="696432"/>
      </dsp:txXfrm>
    </dsp:sp>
    <dsp:sp modelId="{608C6836-564B-4861-9EAB-6DD833F23643}">
      <dsp:nvSpPr>
        <dsp:cNvPr id="0" name=""/>
        <dsp:cNvSpPr/>
      </dsp:nvSpPr>
      <dsp:spPr>
        <a:xfrm>
          <a:off x="2782266" y="1979305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IT Manager</a:t>
          </a:r>
          <a:endParaRPr lang="en-US" sz="2200" kern="1200"/>
        </a:p>
      </dsp:txBody>
      <dsp:txXfrm>
        <a:off x="2782266" y="1979305"/>
        <a:ext cx="1392864" cy="696432"/>
      </dsp:txXfrm>
    </dsp:sp>
    <dsp:sp modelId="{B1CB48FC-7164-4955-BAEE-B15960193782}">
      <dsp:nvSpPr>
        <dsp:cNvPr id="0" name=""/>
        <dsp:cNvSpPr/>
      </dsp:nvSpPr>
      <dsp:spPr>
        <a:xfrm>
          <a:off x="3130482" y="2968239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Software Developers</a:t>
          </a:r>
        </a:p>
      </dsp:txBody>
      <dsp:txXfrm>
        <a:off x="3130482" y="2968239"/>
        <a:ext cx="1392864" cy="696432"/>
      </dsp:txXfrm>
    </dsp:sp>
    <dsp:sp modelId="{D0463EB4-8BBB-4AA2-86A0-10FECE8A2BD6}">
      <dsp:nvSpPr>
        <dsp:cNvPr id="0" name=""/>
        <dsp:cNvSpPr/>
      </dsp:nvSpPr>
      <dsp:spPr>
        <a:xfrm>
          <a:off x="3130482" y="3957172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Web Developers</a:t>
          </a:r>
        </a:p>
      </dsp:txBody>
      <dsp:txXfrm>
        <a:off x="3130482" y="3957172"/>
        <a:ext cx="1392864" cy="696432"/>
      </dsp:txXfrm>
    </dsp:sp>
    <dsp:sp modelId="{4173AB39-DCDE-44D0-856B-70915408BE53}">
      <dsp:nvSpPr>
        <dsp:cNvPr id="0" name=""/>
        <dsp:cNvSpPr/>
      </dsp:nvSpPr>
      <dsp:spPr>
        <a:xfrm>
          <a:off x="4467632" y="1979305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Finance Manager</a:t>
          </a:r>
        </a:p>
      </dsp:txBody>
      <dsp:txXfrm>
        <a:off x="4467632" y="1979305"/>
        <a:ext cx="1392864" cy="696432"/>
      </dsp:txXfrm>
    </dsp:sp>
    <dsp:sp modelId="{4FB7BB1D-C557-476A-8693-68285623B7EA}">
      <dsp:nvSpPr>
        <dsp:cNvPr id="0" name=""/>
        <dsp:cNvSpPr/>
      </dsp:nvSpPr>
      <dsp:spPr>
        <a:xfrm>
          <a:off x="4815848" y="2968239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Accountants</a:t>
          </a:r>
        </a:p>
      </dsp:txBody>
      <dsp:txXfrm>
        <a:off x="4815848" y="2968239"/>
        <a:ext cx="1392864" cy="696432"/>
      </dsp:txXfrm>
    </dsp:sp>
    <dsp:sp modelId="{A9BA3FEE-6361-40A2-8003-8270FFB0B6B8}">
      <dsp:nvSpPr>
        <dsp:cNvPr id="0" name=""/>
        <dsp:cNvSpPr/>
      </dsp:nvSpPr>
      <dsp:spPr>
        <a:xfrm>
          <a:off x="6152998" y="1979305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Marketing Manager</a:t>
          </a:r>
        </a:p>
      </dsp:txBody>
      <dsp:txXfrm>
        <a:off x="6152998" y="1979305"/>
        <a:ext cx="1392864" cy="696432"/>
      </dsp:txXfrm>
    </dsp:sp>
    <dsp:sp modelId="{45B292EB-5B59-4CD9-9EFB-56DDB6564030}">
      <dsp:nvSpPr>
        <dsp:cNvPr id="0" name=""/>
        <dsp:cNvSpPr/>
      </dsp:nvSpPr>
      <dsp:spPr>
        <a:xfrm>
          <a:off x="6501214" y="2968239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Customer Service</a:t>
          </a:r>
        </a:p>
      </dsp:txBody>
      <dsp:txXfrm>
        <a:off x="6501214" y="2968239"/>
        <a:ext cx="1392864" cy="696432"/>
      </dsp:txXfrm>
    </dsp:sp>
    <dsp:sp modelId="{5C376EAE-E0C1-47CD-A2EF-8D5239E136D0}">
      <dsp:nvSpPr>
        <dsp:cNvPr id="0" name=""/>
        <dsp:cNvSpPr/>
      </dsp:nvSpPr>
      <dsp:spPr>
        <a:xfrm>
          <a:off x="6501214" y="3957172"/>
          <a:ext cx="1392864" cy="6964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aramond" panose="02020404030301010803"/>
            </a:rPr>
            <a:t>Social Media ads</a:t>
          </a:r>
        </a:p>
      </dsp:txBody>
      <dsp:txXfrm>
        <a:off x="6501214" y="3957172"/>
        <a:ext cx="1392864" cy="696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1E85-5DC7-4079-8406-5D7169A08BC3}">
      <dsp:nvSpPr>
        <dsp:cNvPr id="0" name=""/>
        <dsp:cNvSpPr/>
      </dsp:nvSpPr>
      <dsp:spPr>
        <a:xfrm>
          <a:off x="0" y="713"/>
          <a:ext cx="6926728" cy="1669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4B739-5957-4F60-9B69-57264354A517}">
      <dsp:nvSpPr>
        <dsp:cNvPr id="0" name=""/>
        <dsp:cNvSpPr/>
      </dsp:nvSpPr>
      <dsp:spPr>
        <a:xfrm>
          <a:off x="504934" y="376284"/>
          <a:ext cx="918062" cy="91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EA83-87CB-4E12-A6A4-CDB215238010}">
      <dsp:nvSpPr>
        <dsp:cNvPr id="0" name=""/>
        <dsp:cNvSpPr/>
      </dsp:nvSpPr>
      <dsp:spPr>
        <a:xfrm>
          <a:off x="1927931" y="713"/>
          <a:ext cx="4998796" cy="1669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7" tIns="176657" rIns="176657" bIns="17665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aramond" panose="02020404030301010803"/>
            </a:rPr>
            <a:t>Located</a:t>
          </a:r>
          <a:r>
            <a:rPr lang="en-US" sz="2400" kern="1200"/>
            <a:t> in North York.</a:t>
          </a:r>
        </a:p>
      </dsp:txBody>
      <dsp:txXfrm>
        <a:off x="1927931" y="713"/>
        <a:ext cx="4998796" cy="1669204"/>
      </dsp:txXfrm>
    </dsp:sp>
    <dsp:sp modelId="{AB2E7539-7235-45E8-A329-65D9876F6A69}">
      <dsp:nvSpPr>
        <dsp:cNvPr id="0" name=""/>
        <dsp:cNvSpPr/>
      </dsp:nvSpPr>
      <dsp:spPr>
        <a:xfrm>
          <a:off x="0" y="2087219"/>
          <a:ext cx="6926728" cy="16692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E5E21-59F4-4238-8042-BED743AE29B9}">
      <dsp:nvSpPr>
        <dsp:cNvPr id="0" name=""/>
        <dsp:cNvSpPr/>
      </dsp:nvSpPr>
      <dsp:spPr>
        <a:xfrm>
          <a:off x="504934" y="2462790"/>
          <a:ext cx="918062" cy="91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7ACE1-3819-4EBE-A921-2388C2D77D9F}">
      <dsp:nvSpPr>
        <dsp:cNvPr id="0" name=""/>
        <dsp:cNvSpPr/>
      </dsp:nvSpPr>
      <dsp:spPr>
        <a:xfrm>
          <a:off x="1927931" y="2087219"/>
          <a:ext cx="4998796" cy="1669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7" tIns="176657" rIns="176657" bIns="17665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aramond" panose="02020404030301010803"/>
            </a:rPr>
            <a:t>Close</a:t>
          </a:r>
          <a:r>
            <a:rPr lang="en-US" sz="2400" kern="1200"/>
            <a:t> to Antoine's landscaping company</a:t>
          </a:r>
        </a:p>
      </dsp:txBody>
      <dsp:txXfrm>
        <a:off x="1927931" y="2087219"/>
        <a:ext cx="4998796" cy="1669204"/>
      </dsp:txXfrm>
    </dsp:sp>
    <dsp:sp modelId="{6F0FD5D4-6F58-4938-975B-C147CEB80F4E}">
      <dsp:nvSpPr>
        <dsp:cNvPr id="0" name=""/>
        <dsp:cNvSpPr/>
      </dsp:nvSpPr>
      <dsp:spPr>
        <a:xfrm>
          <a:off x="0" y="4173724"/>
          <a:ext cx="6926728" cy="1669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2709C-4D9B-4AB4-9841-81ABC720BB02}">
      <dsp:nvSpPr>
        <dsp:cNvPr id="0" name=""/>
        <dsp:cNvSpPr/>
      </dsp:nvSpPr>
      <dsp:spPr>
        <a:xfrm>
          <a:off x="504934" y="4549296"/>
          <a:ext cx="918062" cy="918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650F1-48AC-4722-B512-73C8C7BF81DE}">
      <dsp:nvSpPr>
        <dsp:cNvPr id="0" name=""/>
        <dsp:cNvSpPr/>
      </dsp:nvSpPr>
      <dsp:spPr>
        <a:xfrm>
          <a:off x="1927931" y="4173724"/>
          <a:ext cx="4998796" cy="1669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7" tIns="176657" rIns="176657" bIns="17665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also many newly created and growing</a:t>
          </a:r>
          <a:r>
            <a:rPr lang="en-US" sz="2400" kern="1200">
              <a:latin typeface="Garamond" panose="02020404030301010803"/>
            </a:rPr>
            <a:t> companies</a:t>
          </a:r>
          <a:r>
            <a:rPr lang="en-US" sz="2400" kern="1200"/>
            <a:t> in this area making it a perfect area for our business.</a:t>
          </a:r>
        </a:p>
      </dsp:txBody>
      <dsp:txXfrm>
        <a:off x="1927931" y="4173724"/>
        <a:ext cx="4998796" cy="16692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B82EB-588A-4185-B317-90F07FF6FDD3}">
      <dsp:nvSpPr>
        <dsp:cNvPr id="0" name=""/>
        <dsp:cNvSpPr/>
      </dsp:nvSpPr>
      <dsp:spPr>
        <a:xfrm>
          <a:off x="910863" y="879209"/>
          <a:ext cx="1442715" cy="1442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21CC-7490-4BBE-A7D8-DF26875111DA}">
      <dsp:nvSpPr>
        <dsp:cNvPr id="0" name=""/>
        <dsp:cNvSpPr/>
      </dsp:nvSpPr>
      <dsp:spPr>
        <a:xfrm>
          <a:off x="29203" y="2703634"/>
          <a:ext cx="32060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>
              <a:latin typeface="Garamond" panose="02020404030301010803"/>
            </a:rPr>
            <a:t>Counseling</a:t>
          </a:r>
          <a:endParaRPr lang="en-US" sz="2500" kern="1200"/>
        </a:p>
      </dsp:txBody>
      <dsp:txXfrm>
        <a:off x="29203" y="2703634"/>
        <a:ext cx="3206035" cy="720000"/>
      </dsp:txXfrm>
    </dsp:sp>
    <dsp:sp modelId="{52A4562A-7DED-467F-8199-061B72B7BA81}">
      <dsp:nvSpPr>
        <dsp:cNvPr id="0" name=""/>
        <dsp:cNvSpPr/>
      </dsp:nvSpPr>
      <dsp:spPr>
        <a:xfrm>
          <a:off x="4677954" y="879209"/>
          <a:ext cx="1442715" cy="1442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9FB29-E5AE-4385-88D8-FB87A30A0D98}">
      <dsp:nvSpPr>
        <dsp:cNvPr id="0" name=""/>
        <dsp:cNvSpPr/>
      </dsp:nvSpPr>
      <dsp:spPr>
        <a:xfrm>
          <a:off x="3796294" y="2703634"/>
          <a:ext cx="32060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>
              <a:latin typeface="Garamond" panose="02020404030301010803"/>
            </a:rPr>
            <a:t>Customized Software</a:t>
          </a:r>
          <a:r>
            <a:rPr lang="en-US" sz="2500" i="0" kern="1200"/>
            <a:t> Solutions</a:t>
          </a:r>
          <a:endParaRPr lang="en-US" sz="2500" i="1" kern="1200">
            <a:latin typeface="Garamond" panose="02020404030301010803"/>
          </a:endParaRPr>
        </a:p>
      </dsp:txBody>
      <dsp:txXfrm>
        <a:off x="3796294" y="2703634"/>
        <a:ext cx="3206035" cy="720000"/>
      </dsp:txXfrm>
    </dsp:sp>
    <dsp:sp modelId="{EDDD17CA-8A3E-447B-BD9C-5ABFC24C3548}">
      <dsp:nvSpPr>
        <dsp:cNvPr id="0" name=""/>
        <dsp:cNvSpPr/>
      </dsp:nvSpPr>
      <dsp:spPr>
        <a:xfrm>
          <a:off x="8445045" y="879209"/>
          <a:ext cx="1442715" cy="1442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416E6-3656-4F1A-90A7-85C87D6A92DC}">
      <dsp:nvSpPr>
        <dsp:cNvPr id="0" name=""/>
        <dsp:cNvSpPr/>
      </dsp:nvSpPr>
      <dsp:spPr>
        <a:xfrm>
          <a:off x="7563386" y="2703634"/>
          <a:ext cx="32060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/>
            <a:t>The EPIC Digital Master Management Software</a:t>
          </a:r>
          <a:endParaRPr lang="en-US" sz="2500" i="1" kern="1200">
            <a:latin typeface="Garamond" panose="02020404030301010803"/>
          </a:endParaRPr>
        </a:p>
      </dsp:txBody>
      <dsp:txXfrm>
        <a:off x="7563386" y="2703634"/>
        <a:ext cx="320603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58BC4-25ED-47A0-A894-F7B45AE68E6C}">
      <dsp:nvSpPr>
        <dsp:cNvPr id="0" name=""/>
        <dsp:cNvSpPr/>
      </dsp:nvSpPr>
      <dsp:spPr>
        <a:xfrm>
          <a:off x="0" y="640"/>
          <a:ext cx="6822345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5C4F1-6D09-4BFB-9587-0BCC1FA025B6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16711-3CE9-4209-91BA-F948CDD7503B}">
      <dsp:nvSpPr>
        <dsp:cNvPr id="0" name=""/>
        <dsp:cNvSpPr/>
      </dsp:nvSpPr>
      <dsp:spPr>
        <a:xfrm>
          <a:off x="1731633" y="640"/>
          <a:ext cx="5090711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objective is to grow together with our clients. </a:t>
          </a:r>
        </a:p>
      </dsp:txBody>
      <dsp:txXfrm>
        <a:off x="1731633" y="640"/>
        <a:ext cx="5090711" cy="1499250"/>
      </dsp:txXfrm>
    </dsp:sp>
    <dsp:sp modelId="{FA2DB576-8BA8-4E2B-89FB-9F8651C7B29F}">
      <dsp:nvSpPr>
        <dsp:cNvPr id="0" name=""/>
        <dsp:cNvSpPr/>
      </dsp:nvSpPr>
      <dsp:spPr>
        <a:xfrm>
          <a:off x="0" y="1874703"/>
          <a:ext cx="6822345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12CDF-8017-4B72-AD1F-E5B1D86B1540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0B33-89BC-4C1C-A943-D377D6BC4FBC}">
      <dsp:nvSpPr>
        <dsp:cNvPr id="0" name=""/>
        <dsp:cNvSpPr/>
      </dsp:nvSpPr>
      <dsp:spPr>
        <a:xfrm>
          <a:off x="1731633" y="1874703"/>
          <a:ext cx="5090711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will perform extensive research on every specific problem we are faced with and solve it accordingly.</a:t>
          </a:r>
        </a:p>
      </dsp:txBody>
      <dsp:txXfrm>
        <a:off x="1731633" y="1874703"/>
        <a:ext cx="5090711" cy="1499250"/>
      </dsp:txXfrm>
    </dsp:sp>
    <dsp:sp modelId="{172692F7-949C-48B7-9464-9AFD2928C515}">
      <dsp:nvSpPr>
        <dsp:cNvPr id="0" name=""/>
        <dsp:cNvSpPr/>
      </dsp:nvSpPr>
      <dsp:spPr>
        <a:xfrm>
          <a:off x="0" y="3748766"/>
          <a:ext cx="6822345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088F4-9605-4C6D-BA13-1447AF2982B8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A05C-E19E-432C-8513-95F9B553DEE0}">
      <dsp:nvSpPr>
        <dsp:cNvPr id="0" name=""/>
        <dsp:cNvSpPr/>
      </dsp:nvSpPr>
      <dsp:spPr>
        <a:xfrm>
          <a:off x="1731633" y="3748766"/>
          <a:ext cx="5090711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will become number 1 in software development company by delivering digital solutions that embrace quality problem solving</a:t>
          </a:r>
        </a:p>
      </dsp:txBody>
      <dsp:txXfrm>
        <a:off x="1731633" y="3748766"/>
        <a:ext cx="5090711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2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86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6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4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3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aidan_jones/1234618279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ightextractor.com/2013/03/22/three-data-collection-tips-for-social-media-analytics/" TargetMode="External"/><Relationship Id="rId5" Type="http://schemas.openxmlformats.org/officeDocument/2006/relationships/image" Target="../media/image56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4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ncynwilson.com/narrow-your-market/" TargetMode="External"/><Relationship Id="rId5" Type="http://schemas.openxmlformats.org/officeDocument/2006/relationships/image" Target="../media/image5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933" y="1589295"/>
            <a:ext cx="7515038" cy="18495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cs typeface="Calibri Light"/>
              </a:rPr>
              <a:t>Antoine's Landscaping Proposal</a:t>
            </a:r>
            <a:r>
              <a:rPr lang="en-US" sz="4000" dirty="0">
                <a:cs typeface="Calibri Light"/>
              </a:rPr>
              <a:t> By EPIC company Inc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932" y="4419597"/>
            <a:ext cx="7515038" cy="955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Nicholas Defranco, Hsiao-Hsuan Chang, Po-Shao Chen, Guilherme Dias Simoes, Arthur </a:t>
            </a:r>
            <a:r>
              <a:rPr lang="en-US" dirty="0" err="1">
                <a:cs typeface="Calibri"/>
              </a:rPr>
              <a:t>Dibe</a:t>
            </a:r>
            <a:r>
              <a:rPr lang="en-US" dirty="0">
                <a:cs typeface="Calibri"/>
              </a:rPr>
              <a:t> Verissimo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AFF43104-F524-418A-A0E3-3146340A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323E5CD5-3226-4DDD-97AC-81C8F40E0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8B6703-6BCA-4414-A7FC-BA111255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826A85-B5BB-4A9B-819E-AF5A0B30A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A6C787-E24E-48D0-AF26-F35E43180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55A8260-917C-4DAC-A284-2A6E124FC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B301C4-CA31-4193-8FC9-8FFEF586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Competitive Advantage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6ABA3F9-ECC4-45D8-8538-B7EEC4D2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sitting, table, computer&#10;&#10;Description generated with very high confidence">
            <a:extLst>
              <a:ext uri="{FF2B5EF4-FFF2-40B4-BE49-F238E27FC236}">
                <a16:creationId xmlns:a16="http://schemas.microsoft.com/office/drawing/2014/main" id="{4AF8F726-F880-4E16-BDD0-ABF5FF08B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07768" y="1255007"/>
            <a:ext cx="2642136" cy="2113709"/>
          </a:xfrm>
          <a:prstGeom prst="rect">
            <a:avLst/>
          </a:prstGeom>
        </p:spPr>
      </p:pic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420C8890-1E3E-474D-9D1E-D3E3062B6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279CC0-9388-4097-887D-51A920B9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57236" y="3533309"/>
            <a:ext cx="2743200" cy="18653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427C-A6B7-4F65-AA49-2FA15149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We are a full team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cs typeface="Calibri"/>
              </a:rPr>
              <a:t>      </a:t>
            </a:r>
            <a:r>
              <a:rPr lang="en-US" sz="2000" dirty="0">
                <a:ea typeface="+mn-lt"/>
                <a:cs typeface="+mn-lt"/>
              </a:rPr>
              <a:t>5 fully qualified managers that work very hard and work effectively as a team </a:t>
            </a: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Calibri"/>
              </a:rPr>
              <a:t>Location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Calibri"/>
              </a:rPr>
              <a:t>Organized 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Calibri"/>
              </a:rPr>
              <a:t>Multicultural 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Calibri"/>
              </a:rPr>
              <a:t>Friendly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cs typeface="Calibri"/>
              </a:rPr>
              <a:t>Flexible </a:t>
            </a:r>
          </a:p>
          <a:p>
            <a:pPr>
              <a:lnSpc>
                <a:spcPct val="90000"/>
              </a:lnSpc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20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75E84-94D8-4E8F-9EBC-3CCD24F9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Objective and Goals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4B9B9-3B25-4C38-AAB1-E954A9A7B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540495"/>
              </p:ext>
            </p:extLst>
          </p:nvPr>
        </p:nvGraphicFramePr>
        <p:xfrm>
          <a:off x="4989907" y="345382"/>
          <a:ext cx="6822345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D3A5F67-958C-4ED0-9464-E19B1ECA92D2}"/>
              </a:ext>
            </a:extLst>
          </p:cNvPr>
          <p:cNvSpPr txBox="1"/>
          <p:nvPr/>
        </p:nvSpPr>
        <p:spPr>
          <a:xfrm>
            <a:off x="4992354" y="5919809"/>
            <a:ext cx="68273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>
                <a:solidFill>
                  <a:srgbClr val="262626"/>
                </a:solidFill>
                <a:cs typeface="Segoe UI"/>
              </a:rPr>
              <a:t>Quality is our First Priority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867E-32AC-4208-AD97-C693AF53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Positioning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D6105B-C0AD-44E4-8921-3D85C8E14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190848"/>
              </p:ext>
            </p:extLst>
          </p:nvPr>
        </p:nvGraphicFramePr>
        <p:xfrm>
          <a:off x="605424" y="605424"/>
          <a:ext cx="11010638" cy="56678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4588">
                  <a:extLst>
                    <a:ext uri="{9D8B030D-6E8A-4147-A177-3AD203B41FA5}">
                      <a16:colId xmlns:a16="http://schemas.microsoft.com/office/drawing/2014/main" val="4140849382"/>
                    </a:ext>
                  </a:extLst>
                </a:gridCol>
                <a:gridCol w="8446050">
                  <a:extLst>
                    <a:ext uri="{9D8B030D-6E8A-4147-A177-3AD203B41FA5}">
                      <a16:colId xmlns:a16="http://schemas.microsoft.com/office/drawing/2014/main" val="1213867038"/>
                    </a:ext>
                  </a:extLst>
                </a:gridCol>
              </a:tblGrid>
              <a:tr h="45773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/>
                        <a:t>The Product Position Statement For Project Management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87072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Antoine's Landscape Company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08990"/>
                  </a:ext>
                </a:extLst>
              </a:tr>
              <a:tr h="11770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Requires effective control on: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time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potential clients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finances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609061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EPIC digital master management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635380"/>
                  </a:ext>
                </a:extLst>
              </a:tr>
              <a:tr h="11770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the company to: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manage expenses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contact customers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direct future projects with ease and efficiency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17741"/>
                  </a:ext>
                </a:extLst>
              </a:tr>
              <a:tr h="9154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 possible mistakes in finance department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manually keeping track of service requests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 attempting to remember an overwhelming amount of client's needs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794046"/>
                  </a:ext>
                </a:extLst>
              </a:tr>
              <a:tr h="11247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Our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Automates tasks allowing for the business to run more efficiently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21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5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BC689-2D95-4BFB-8EB5-2E0CB8A4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615281-0E0A-49EB-AB9B-D2309C8D3660}"/>
              </a:ext>
            </a:extLst>
          </p:cNvPr>
          <p:cNvSpPr txBox="1"/>
          <p:nvPr/>
        </p:nvSpPr>
        <p:spPr>
          <a:xfrm>
            <a:off x="4566062" y="48530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EPIC Inc. - since 1995</a:t>
            </a:r>
          </a:p>
        </p:txBody>
      </p:sp>
    </p:spTree>
    <p:extLst>
      <p:ext uri="{BB962C8B-B14F-4D97-AF65-F5344CB8AC3E}">
        <p14:creationId xmlns:p14="http://schemas.microsoft.com/office/powerpoint/2010/main" val="185383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B7AF7-A1FA-481F-ABAA-7BC68F1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5" y="608763"/>
            <a:ext cx="3545280" cy="56436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262626"/>
                </a:solidFill>
                <a:cs typeface="Calibri Light"/>
              </a:rPr>
              <a:t>Summary</a:t>
            </a:r>
            <a:endParaRPr lang="en-US" sz="5400">
              <a:solidFill>
                <a:srgbClr val="262626"/>
              </a:solidFill>
            </a:endParaRPr>
          </a:p>
        </p:txBody>
      </p:sp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742E7E-6C8B-450C-8477-20EF36852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2082"/>
              </p:ext>
            </p:extLst>
          </p:nvPr>
        </p:nvGraphicFramePr>
        <p:xfrm>
          <a:off x="4653644" y="-872"/>
          <a:ext cx="7536179" cy="685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85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769-4362-4DB5-AFBA-038309F031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5863" y="617321"/>
            <a:ext cx="10947747" cy="78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Company History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E6A502-E25E-4E24-ACEE-C6596DD799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42806809"/>
              </p:ext>
            </p:extLst>
          </p:nvPr>
        </p:nvGraphicFramePr>
        <p:xfrm>
          <a:off x="615863" y="1604007"/>
          <a:ext cx="10957253" cy="504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419" name="TextBox 1">
            <a:extLst>
              <a:ext uri="{FF2B5EF4-FFF2-40B4-BE49-F238E27FC236}">
                <a16:creationId xmlns:a16="http://schemas.microsoft.com/office/drawing/2014/main" id="{CAFB4BF5-C355-4582-9D05-1B772BB0D647}"/>
              </a:ext>
            </a:extLst>
          </p:cNvPr>
          <p:cNvSpPr txBox="1"/>
          <p:nvPr/>
        </p:nvSpPr>
        <p:spPr>
          <a:xfrm>
            <a:off x="1926771" y="1775359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1995</a:t>
            </a:r>
          </a:p>
        </p:txBody>
      </p:sp>
      <p:sp>
        <p:nvSpPr>
          <p:cNvPr id="6420" name="TextBox 2">
            <a:extLst>
              <a:ext uri="{FF2B5EF4-FFF2-40B4-BE49-F238E27FC236}">
                <a16:creationId xmlns:a16="http://schemas.microsoft.com/office/drawing/2014/main" id="{71D8CDCE-DCB7-4A65-ACC1-7C64A7B97BC4}"/>
              </a:ext>
            </a:extLst>
          </p:cNvPr>
          <p:cNvSpPr txBox="1"/>
          <p:nvPr/>
        </p:nvSpPr>
        <p:spPr>
          <a:xfrm>
            <a:off x="3853543" y="1765463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1996</a:t>
            </a:r>
          </a:p>
        </p:txBody>
      </p:sp>
      <p:sp>
        <p:nvSpPr>
          <p:cNvPr id="6421" name="TextBox 3">
            <a:extLst>
              <a:ext uri="{FF2B5EF4-FFF2-40B4-BE49-F238E27FC236}">
                <a16:creationId xmlns:a16="http://schemas.microsoft.com/office/drawing/2014/main" id="{6DBE798A-877A-4921-8DD2-57F3E2548DE7}"/>
              </a:ext>
            </a:extLst>
          </p:cNvPr>
          <p:cNvSpPr txBox="1"/>
          <p:nvPr/>
        </p:nvSpPr>
        <p:spPr>
          <a:xfrm>
            <a:off x="5750625" y="1775359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1998</a:t>
            </a:r>
          </a:p>
        </p:txBody>
      </p:sp>
      <p:sp>
        <p:nvSpPr>
          <p:cNvPr id="6422" name="TextBox 4">
            <a:extLst>
              <a:ext uri="{FF2B5EF4-FFF2-40B4-BE49-F238E27FC236}">
                <a16:creationId xmlns:a16="http://schemas.microsoft.com/office/drawing/2014/main" id="{9C4267ED-A764-40E5-ACB7-E1A04A9869AB}"/>
              </a:ext>
            </a:extLst>
          </p:cNvPr>
          <p:cNvSpPr txBox="1"/>
          <p:nvPr/>
        </p:nvSpPr>
        <p:spPr>
          <a:xfrm>
            <a:off x="7690924" y="1767632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ea typeface="+mn-lt"/>
                <a:cs typeface="+mn-lt"/>
              </a:rPr>
              <a:t>1999</a:t>
            </a:r>
            <a:endParaRPr lang="en-US" b="1"/>
          </a:p>
        </p:txBody>
      </p:sp>
      <p:sp>
        <p:nvSpPr>
          <p:cNvPr id="6423" name="TextBox 4">
            <a:extLst>
              <a:ext uri="{FF2B5EF4-FFF2-40B4-BE49-F238E27FC236}">
                <a16:creationId xmlns:a16="http://schemas.microsoft.com/office/drawing/2014/main" id="{246AD3AE-C10F-44D6-AD62-73C6E7CD0442}"/>
              </a:ext>
            </a:extLst>
          </p:cNvPr>
          <p:cNvSpPr txBox="1"/>
          <p:nvPr/>
        </p:nvSpPr>
        <p:spPr>
          <a:xfrm>
            <a:off x="9692906" y="1767632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ea typeface="+mn-lt"/>
                <a:cs typeface="+mn-lt"/>
              </a:rPr>
              <a:t>2001</a:t>
            </a:r>
            <a:endParaRPr lang="en-US" b="1"/>
          </a:p>
        </p:txBody>
      </p:sp>
      <p:sp>
        <p:nvSpPr>
          <p:cNvPr id="6424" name="TextBox 4">
            <a:extLst>
              <a:ext uri="{FF2B5EF4-FFF2-40B4-BE49-F238E27FC236}">
                <a16:creationId xmlns:a16="http://schemas.microsoft.com/office/drawing/2014/main" id="{D18B0141-7614-4898-BC0D-720A5B4DB043}"/>
              </a:ext>
            </a:extLst>
          </p:cNvPr>
          <p:cNvSpPr txBox="1"/>
          <p:nvPr/>
        </p:nvSpPr>
        <p:spPr>
          <a:xfrm>
            <a:off x="4200567" y="4637502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ea typeface="+mn-lt"/>
                <a:cs typeface="+mn-lt"/>
              </a:rPr>
              <a:t>2005</a:t>
            </a:r>
            <a:endParaRPr lang="en-US" b="1" dirty="0"/>
          </a:p>
        </p:txBody>
      </p:sp>
      <p:sp>
        <p:nvSpPr>
          <p:cNvPr id="6425" name="TextBox 4">
            <a:extLst>
              <a:ext uri="{FF2B5EF4-FFF2-40B4-BE49-F238E27FC236}">
                <a16:creationId xmlns:a16="http://schemas.microsoft.com/office/drawing/2014/main" id="{83074B6E-361F-49A7-8176-5B9D4483E204}"/>
              </a:ext>
            </a:extLst>
          </p:cNvPr>
          <p:cNvSpPr txBox="1"/>
          <p:nvPr/>
        </p:nvSpPr>
        <p:spPr>
          <a:xfrm>
            <a:off x="6159995" y="4637503"/>
            <a:ext cx="6155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ea typeface="+mn-lt"/>
                <a:cs typeface="+mn-lt"/>
              </a:rPr>
              <a:t>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06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75AB-D760-473C-AD2A-1DB30D4C41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1372" y="613229"/>
            <a:ext cx="10961913" cy="162514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Management Team</a:t>
            </a:r>
            <a:endParaRPr lang="en-US" sz="5400"/>
          </a:p>
        </p:txBody>
      </p:sp>
      <p:pic>
        <p:nvPicPr>
          <p:cNvPr id="3" name="Picture 4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2CA74DE9-AAA4-470A-A1F8-E2855F9A2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0" r="397" b="2679"/>
          <a:stretch/>
        </p:blipFill>
        <p:spPr>
          <a:xfrm>
            <a:off x="7402285" y="2330441"/>
            <a:ext cx="2122712" cy="2077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5C9DE8EA-4475-46B6-A4A7-C6DFCD330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8" t="3571" b="13889"/>
          <a:stretch/>
        </p:blipFill>
        <p:spPr>
          <a:xfrm>
            <a:off x="2808514" y="2340428"/>
            <a:ext cx="2220690" cy="2079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8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AAAF69F9-3E6E-4D5F-A08C-11A5BC638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0" y="2340429"/>
            <a:ext cx="2035629" cy="2068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0" descr="A person standing in front of a window posing for the camera&#10;&#10;Description generated with very high confidence">
            <a:extLst>
              <a:ext uri="{FF2B5EF4-FFF2-40B4-BE49-F238E27FC236}">
                <a16:creationId xmlns:a16="http://schemas.microsoft.com/office/drawing/2014/main" id="{DC780870-F318-4608-B1A0-D5D896CAB3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92" t="397" r="13095" b="21428"/>
          <a:stretch/>
        </p:blipFill>
        <p:spPr>
          <a:xfrm>
            <a:off x="9688286" y="2340428"/>
            <a:ext cx="1970314" cy="206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2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2C882B3-4FEA-44E8-9822-EECA4AAEBC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67" t="19794" r="11905" b="10238"/>
          <a:stretch/>
        </p:blipFill>
        <p:spPr>
          <a:xfrm>
            <a:off x="533400" y="2350008"/>
            <a:ext cx="2111833" cy="2071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854173-CFD4-4903-A018-001647889344}"/>
              </a:ext>
            </a:extLst>
          </p:cNvPr>
          <p:cNvSpPr txBox="1"/>
          <p:nvPr/>
        </p:nvSpPr>
        <p:spPr>
          <a:xfrm>
            <a:off x="631371" y="4484914"/>
            <a:ext cx="2013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Arthur</a:t>
            </a:r>
          </a:p>
          <a:p>
            <a:pPr algn="l"/>
            <a:r>
              <a:rPr lang="en-US">
                <a:solidFill>
                  <a:schemeClr val="accent4"/>
                </a:solidFill>
              </a:rPr>
              <a:t>President/Founder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FCB64-A0E2-478A-9671-6820D22DD5A0}"/>
              </a:ext>
            </a:extLst>
          </p:cNvPr>
          <p:cNvSpPr txBox="1"/>
          <p:nvPr/>
        </p:nvSpPr>
        <p:spPr>
          <a:xfrm>
            <a:off x="2743199" y="4484914"/>
            <a:ext cx="2286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Po-shao Chen</a:t>
            </a:r>
            <a:endParaRPr lang="en-US" b="1"/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Project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65F0F-EA74-4C32-9173-D6F2818473C4}"/>
              </a:ext>
            </a:extLst>
          </p:cNvPr>
          <p:cNvSpPr txBox="1"/>
          <p:nvPr/>
        </p:nvSpPr>
        <p:spPr>
          <a:xfrm>
            <a:off x="5105399" y="4484914"/>
            <a:ext cx="2133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Guilherme</a:t>
            </a:r>
          </a:p>
          <a:p>
            <a:r>
              <a:rPr lang="en-US">
                <a:solidFill>
                  <a:schemeClr val="accent2"/>
                </a:solidFill>
                <a:latin typeface="Garamond"/>
                <a:cs typeface="Calibri"/>
              </a:rPr>
              <a:t>Marketing Manager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7F91C-C5E4-4664-A9FB-9375B490DCC9}"/>
              </a:ext>
            </a:extLst>
          </p:cNvPr>
          <p:cNvSpPr txBox="1"/>
          <p:nvPr/>
        </p:nvSpPr>
        <p:spPr>
          <a:xfrm>
            <a:off x="7402284" y="4484914"/>
            <a:ext cx="2122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Nicholas</a:t>
            </a:r>
          </a:p>
          <a:p>
            <a:r>
              <a:rPr lang="en-US">
                <a:solidFill>
                  <a:schemeClr val="accent2"/>
                </a:solidFill>
              </a:rPr>
              <a:t>IT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CA47F-86EE-46F9-AB06-EA9A27BA8986}"/>
              </a:ext>
            </a:extLst>
          </p:cNvPr>
          <p:cNvSpPr txBox="1"/>
          <p:nvPr/>
        </p:nvSpPr>
        <p:spPr>
          <a:xfrm>
            <a:off x="9568541" y="4484914"/>
            <a:ext cx="2122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Hsiao-Hsuan</a:t>
            </a:r>
          </a:p>
          <a:p>
            <a:r>
              <a:rPr lang="en-US">
                <a:solidFill>
                  <a:schemeClr val="accent2"/>
                </a:solidFill>
              </a:rPr>
              <a:t>Finance Manager</a:t>
            </a:r>
          </a:p>
        </p:txBody>
      </p:sp>
    </p:spTree>
    <p:extLst>
      <p:ext uri="{BB962C8B-B14F-4D97-AF65-F5344CB8AC3E}">
        <p14:creationId xmlns:p14="http://schemas.microsoft.com/office/powerpoint/2010/main" val="99918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75AB-D760-473C-AD2A-1DB30D4C41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285" y="608763"/>
            <a:ext cx="3545280" cy="5643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Key Stakeholders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C570FB5-5C93-4E20-B6FF-32ECDCF3C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31970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12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1189-D5E2-4C24-914E-6012349C8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5426" y="616863"/>
            <a:ext cx="10968623" cy="89693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Structure and Ownership</a:t>
            </a:r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74B24D0F-9EFE-4920-BDE0-1BDED951F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885785"/>
              </p:ext>
            </p:extLst>
          </p:nvPr>
        </p:nvGraphicFramePr>
        <p:xfrm>
          <a:off x="721292" y="1513098"/>
          <a:ext cx="10676346" cy="465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35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E168-14E3-4B1F-A136-A9B416DE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0" y="1055077"/>
            <a:ext cx="3284470" cy="4794578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Our</a:t>
            </a:r>
            <a:br>
              <a:rPr lang="en-US" sz="5400">
                <a:cs typeface="Calibri Light"/>
              </a:rPr>
            </a:br>
            <a:r>
              <a:rPr lang="en-US" sz="5400">
                <a:solidFill>
                  <a:srgbClr val="262626"/>
                </a:solidFill>
                <a:cs typeface="Calibri Light"/>
              </a:rPr>
              <a:t>Location</a:t>
            </a:r>
            <a:endParaRPr lang="en-US" sz="540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7B48C-A231-4259-A346-AB10969F3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911836"/>
              </p:ext>
            </p:extLst>
          </p:nvPr>
        </p:nvGraphicFramePr>
        <p:xfrm>
          <a:off x="4927278" y="449766"/>
          <a:ext cx="6926728" cy="584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9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BFD2FC-2445-4C6E-B471-9F378020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2018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Products and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54AE7-C86B-4D56-8B04-420D30609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507371"/>
              </p:ext>
            </p:extLst>
          </p:nvPr>
        </p:nvGraphicFramePr>
        <p:xfrm>
          <a:off x="696687" y="1924709"/>
          <a:ext cx="10798625" cy="430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6155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6753AF-FE2D-438B-A0DC-E0383BBB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Target Market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red and white sign&#10;&#10;Description generated with very high confidence">
            <a:extLst>
              <a:ext uri="{FF2B5EF4-FFF2-40B4-BE49-F238E27FC236}">
                <a16:creationId xmlns:a16="http://schemas.microsoft.com/office/drawing/2014/main" id="{B67FF4A8-04FF-4432-A534-15555BFF66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453" r="7193" b="-5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E6CC-0F81-469F-9666-39D0628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400" y="2537140"/>
            <a:ext cx="5910546" cy="36949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The main target market are small privately owned companies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cs typeface="Calibri"/>
              </a:rPr>
              <a:t>        - Such as Antoine's Landscaping.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New and growing companies</a:t>
            </a:r>
          </a:p>
          <a:p>
            <a:pPr>
              <a:lnSpc>
                <a:spcPct val="90000"/>
              </a:lnSpc>
            </a:pP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Online businesses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51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Antoine's Landscaping Proposal By EPIC company Inc</vt:lpstr>
      <vt:lpstr>Summary</vt:lpstr>
      <vt:lpstr>Company History</vt:lpstr>
      <vt:lpstr>Management Team</vt:lpstr>
      <vt:lpstr>Key Stakeholders</vt:lpstr>
      <vt:lpstr>Structure and Ownership</vt:lpstr>
      <vt:lpstr>Our Location</vt:lpstr>
      <vt:lpstr>Products and Services</vt:lpstr>
      <vt:lpstr>Target Market</vt:lpstr>
      <vt:lpstr>Competitive Advantage</vt:lpstr>
      <vt:lpstr>Objective and Goals</vt:lpstr>
      <vt:lpstr>Product Positioning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256</cp:revision>
  <dcterms:created xsi:type="dcterms:W3CDTF">2019-11-28T14:08:08Z</dcterms:created>
  <dcterms:modified xsi:type="dcterms:W3CDTF">2019-12-04T02:11:19Z</dcterms:modified>
</cp:coreProperties>
</file>