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B9405EA-25BA-4DD4-B7F7-83E11C6A0788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451BC5A-5BB7-4CED-8ADD-4C8117403E8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54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05EA-25BA-4DD4-B7F7-83E11C6A0788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BC5A-5BB7-4CED-8ADD-4C8117403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33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05EA-25BA-4DD4-B7F7-83E11C6A0788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BC5A-5BB7-4CED-8ADD-4C8117403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35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05EA-25BA-4DD4-B7F7-83E11C6A0788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BC5A-5BB7-4CED-8ADD-4C8117403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50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05EA-25BA-4DD4-B7F7-83E11C6A0788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BC5A-5BB7-4CED-8ADD-4C8117403E8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677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05EA-25BA-4DD4-B7F7-83E11C6A0788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BC5A-5BB7-4CED-8ADD-4C8117403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40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05EA-25BA-4DD4-B7F7-83E11C6A0788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BC5A-5BB7-4CED-8ADD-4C8117403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866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05EA-25BA-4DD4-B7F7-83E11C6A0788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BC5A-5BB7-4CED-8ADD-4C8117403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68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05EA-25BA-4DD4-B7F7-83E11C6A0788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BC5A-5BB7-4CED-8ADD-4C8117403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25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05EA-25BA-4DD4-B7F7-83E11C6A0788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BC5A-5BB7-4CED-8ADD-4C8117403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315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05EA-25BA-4DD4-B7F7-83E11C6A0788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BC5A-5BB7-4CED-8ADD-4C8117403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4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DB9405EA-25BA-4DD4-B7F7-83E11C6A0788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451BC5A-5BB7-4CED-8ADD-4C8117403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45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Organizing Data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and Classes in SYS366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53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/>
              <a:t>A class is template for creating objects and implementing behavior in a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51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/>
              <a:t>An attribute is a piece of information that determines the properties of a field or tag in a class or a string of characters in a display.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14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Partial Scenario – Add a new product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4184070"/>
              </p:ext>
            </p:extLst>
          </p:nvPr>
        </p:nvGraphicFramePr>
        <p:xfrm>
          <a:off x="1143000" y="2057400"/>
          <a:ext cx="9872664" cy="198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0888">
                  <a:extLst>
                    <a:ext uri="{9D8B030D-6E8A-4147-A177-3AD203B41FA5}">
                      <a16:colId xmlns:a16="http://schemas.microsoft.com/office/drawing/2014/main" val="577640426"/>
                    </a:ext>
                  </a:extLst>
                </a:gridCol>
                <a:gridCol w="3290888">
                  <a:extLst>
                    <a:ext uri="{9D8B030D-6E8A-4147-A177-3AD203B41FA5}">
                      <a16:colId xmlns:a16="http://schemas.microsoft.com/office/drawing/2014/main" val="2631337792"/>
                    </a:ext>
                  </a:extLst>
                </a:gridCol>
                <a:gridCol w="3290888">
                  <a:extLst>
                    <a:ext uri="{9D8B030D-6E8A-4147-A177-3AD203B41FA5}">
                      <a16:colId xmlns:a16="http://schemas.microsoft.com/office/drawing/2014/main" val="539288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</a:t>
                      </a:r>
                      <a:endParaRPr lang="en-US" dirty="0"/>
                    </a:p>
                  </a:txBody>
                  <a:tcPr marL="85850" marR="85850"/>
                </a:tc>
                <a:tc>
                  <a:txBody>
                    <a:bodyPr/>
                    <a:lstStyle/>
                    <a:p>
                      <a:r>
                        <a:rPr lang="en-CA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</a:t>
                      </a:r>
                      <a:endParaRPr lang="en-US" dirty="0"/>
                    </a:p>
                  </a:txBody>
                  <a:tcPr marL="85850" marR="85850"/>
                </a:tc>
                <a:tc>
                  <a:txBody>
                    <a:bodyPr/>
                    <a:lstStyle/>
                    <a:p>
                      <a:r>
                        <a:rPr lang="en-CA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Used</a:t>
                      </a:r>
                      <a:endParaRPr lang="en-US" dirty="0"/>
                    </a:p>
                  </a:txBody>
                  <a:tcPr marL="85850" marR="85850"/>
                </a:tc>
                <a:extLst>
                  <a:ext uri="{0D108BD9-81ED-4DB2-BD59-A6C34878D82A}">
                    <a16:rowId xmlns:a16="http://schemas.microsoft.com/office/drawing/2014/main" val="1607875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Requests to add product.</a:t>
                      </a:r>
                      <a:endParaRPr lang="en-US" sz="2000" dirty="0"/>
                    </a:p>
                  </a:txBody>
                  <a:tcPr marL="85850" marR="85850"/>
                </a:tc>
                <a:tc>
                  <a:txBody>
                    <a:bodyPr/>
                    <a:lstStyle/>
                    <a:p>
                      <a:r>
                        <a:rPr lang="en-CA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Shows required fields: product number, name, price, quantity and description as well as a dropdown list of available locations.</a:t>
                      </a:r>
                      <a:endParaRPr lang="en-US" sz="2000" dirty="0"/>
                    </a:p>
                  </a:txBody>
                  <a:tcPr marL="85850" marR="85850"/>
                </a:tc>
                <a:tc>
                  <a:txBody>
                    <a:bodyPr/>
                    <a:lstStyle/>
                    <a:p>
                      <a:r>
                        <a:rPr lang="en-CA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productNumber</a:t>
                      </a:r>
                      <a:r>
                        <a:rPr lang="en-CA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CA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productName</a:t>
                      </a:r>
                      <a:r>
                        <a:rPr lang="en-CA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price, quantity, description</a:t>
                      </a:r>
                    </a:p>
                    <a:p>
                      <a:r>
                        <a:rPr lang="en-CA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CA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locationList</a:t>
                      </a:r>
                      <a:endParaRPr lang="en-US" sz="2000" dirty="0"/>
                    </a:p>
                  </a:txBody>
                  <a:tcPr marL="85850" marR="85850"/>
                </a:tc>
                <a:extLst>
                  <a:ext uri="{0D108BD9-81ED-4DB2-BD59-A6C34878D82A}">
                    <a16:rowId xmlns:a16="http://schemas.microsoft.com/office/drawing/2014/main" val="207011194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89760" y="4135120"/>
            <a:ext cx="19775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Product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err="1" smtClean="0"/>
              <a:t>productNumber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err="1" smtClean="0"/>
              <a:t>productName</a:t>
            </a:r>
            <a:endParaRPr lang="en-US" sz="2000" dirty="0" smtClean="0"/>
          </a:p>
          <a:p>
            <a:r>
              <a:rPr lang="en-US" sz="2000" dirty="0" smtClean="0"/>
              <a:t>  price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quantity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description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888656" y="4135120"/>
            <a:ext cx="1069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Location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281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Scenario – Assign product location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0089286"/>
              </p:ext>
            </p:extLst>
          </p:nvPr>
        </p:nvGraphicFramePr>
        <p:xfrm>
          <a:off x="1143000" y="2057400"/>
          <a:ext cx="9872664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0888">
                  <a:extLst>
                    <a:ext uri="{9D8B030D-6E8A-4147-A177-3AD203B41FA5}">
                      <a16:colId xmlns:a16="http://schemas.microsoft.com/office/drawing/2014/main" val="4232062292"/>
                    </a:ext>
                  </a:extLst>
                </a:gridCol>
                <a:gridCol w="3290888">
                  <a:extLst>
                    <a:ext uri="{9D8B030D-6E8A-4147-A177-3AD203B41FA5}">
                      <a16:colId xmlns:a16="http://schemas.microsoft.com/office/drawing/2014/main" val="1064300221"/>
                    </a:ext>
                  </a:extLst>
                </a:gridCol>
                <a:gridCol w="3290888">
                  <a:extLst>
                    <a:ext uri="{9D8B030D-6E8A-4147-A177-3AD203B41FA5}">
                      <a16:colId xmlns:a16="http://schemas.microsoft.com/office/drawing/2014/main" val="2526740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</a:t>
                      </a:r>
                      <a:endParaRPr lang="en-US" dirty="0"/>
                    </a:p>
                  </a:txBody>
                  <a:tcPr marL="85850" marR="85850"/>
                </a:tc>
                <a:tc>
                  <a:txBody>
                    <a:bodyPr/>
                    <a:lstStyle/>
                    <a:p>
                      <a:r>
                        <a:rPr lang="en-CA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</a:t>
                      </a:r>
                      <a:endParaRPr lang="en-US" dirty="0"/>
                    </a:p>
                  </a:txBody>
                  <a:tcPr marL="85850" marR="85850"/>
                </a:tc>
                <a:tc>
                  <a:txBody>
                    <a:bodyPr/>
                    <a:lstStyle/>
                    <a:p>
                      <a:r>
                        <a:rPr lang="en-CA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Used</a:t>
                      </a:r>
                      <a:endParaRPr lang="en-US" dirty="0"/>
                    </a:p>
                  </a:txBody>
                  <a:tcPr marL="85850" marR="85850"/>
                </a:tc>
                <a:extLst>
                  <a:ext uri="{0D108BD9-81ED-4DB2-BD59-A6C34878D82A}">
                    <a16:rowId xmlns:a16="http://schemas.microsoft.com/office/drawing/2014/main" val="2495591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Enters product number, name, description, price and selects a location. (Does not enter quantity).</a:t>
                      </a:r>
                      <a:endParaRPr lang="en-US" sz="2000" dirty="0"/>
                    </a:p>
                  </a:txBody>
                  <a:tcPr marL="85850" marR="8585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Creates a new product record for the entered number, name, description and price. Creates an inventory record with zero quantity for the selected location.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87" marR="64387" marT="0" marB="0"/>
                </a:tc>
                <a:tc>
                  <a:txBody>
                    <a:bodyPr/>
                    <a:lstStyle/>
                    <a:p>
                      <a:r>
                        <a:rPr lang="en-CA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productNumber</a:t>
                      </a:r>
                      <a:r>
                        <a:rPr lang="en-CA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CA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productName</a:t>
                      </a:r>
                      <a:r>
                        <a:rPr lang="en-CA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price, description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CA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CA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quantity</a:t>
                      </a:r>
                    </a:p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  <a:endParaRPr lang="en-US" sz="2000" dirty="0"/>
                    </a:p>
                  </a:txBody>
                  <a:tcPr marL="85850" marR="85850"/>
                </a:tc>
                <a:extLst>
                  <a:ext uri="{0D108BD9-81ED-4DB2-BD59-A6C34878D82A}">
                    <a16:rowId xmlns:a16="http://schemas.microsoft.com/office/drawing/2014/main" val="115645324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89760" y="4439920"/>
            <a:ext cx="24082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Product</a:t>
            </a:r>
          </a:p>
          <a:p>
            <a:r>
              <a:rPr lang="en-US" sz="2000" dirty="0" smtClean="0"/>
              <a:t>  </a:t>
            </a:r>
            <a:r>
              <a:rPr lang="en-US" sz="2000" dirty="0" err="1"/>
              <a:t>productNumber</a:t>
            </a:r>
            <a:endParaRPr lang="en-US" sz="2000" dirty="0"/>
          </a:p>
          <a:p>
            <a:r>
              <a:rPr lang="en-US" sz="2000" dirty="0"/>
              <a:t>  </a:t>
            </a:r>
            <a:r>
              <a:rPr lang="en-US" sz="2000" dirty="0" err="1" smtClean="0"/>
              <a:t>productName</a:t>
            </a:r>
            <a:endParaRPr lang="en-US" sz="2000" dirty="0" smtClean="0"/>
          </a:p>
          <a:p>
            <a:r>
              <a:rPr lang="en-US" sz="2000" dirty="0" smtClean="0"/>
              <a:t>  price</a:t>
            </a:r>
          </a:p>
          <a:p>
            <a:r>
              <a:rPr lang="en-US" sz="2000" dirty="0" smtClean="0"/>
              <a:t>  description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inventory: Inventory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570896" y="4439920"/>
            <a:ext cx="1069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Location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967678" y="4439920"/>
            <a:ext cx="220669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Inventory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product: Product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location: Location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quantity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87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Partial Scenario – Add product quantity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937242"/>
              </p:ext>
            </p:extLst>
          </p:nvPr>
        </p:nvGraphicFramePr>
        <p:xfrm>
          <a:off x="1143000" y="2057400"/>
          <a:ext cx="9875521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2285">
                  <a:extLst>
                    <a:ext uri="{9D8B030D-6E8A-4147-A177-3AD203B41FA5}">
                      <a16:colId xmlns:a16="http://schemas.microsoft.com/office/drawing/2014/main" val="4232062292"/>
                    </a:ext>
                  </a:extLst>
                </a:gridCol>
                <a:gridCol w="3296618">
                  <a:extLst>
                    <a:ext uri="{9D8B030D-6E8A-4147-A177-3AD203B41FA5}">
                      <a16:colId xmlns:a16="http://schemas.microsoft.com/office/drawing/2014/main" val="1064300221"/>
                    </a:ext>
                  </a:extLst>
                </a:gridCol>
                <a:gridCol w="3296618">
                  <a:extLst>
                    <a:ext uri="{9D8B030D-6E8A-4147-A177-3AD203B41FA5}">
                      <a16:colId xmlns:a16="http://schemas.microsoft.com/office/drawing/2014/main" val="2526740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Used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591885"/>
                  </a:ext>
                </a:extLst>
              </a:tr>
              <a:tr h="912495">
                <a:tc>
                  <a:txBody>
                    <a:bodyPr/>
                    <a:lstStyle/>
                    <a:p>
                      <a:r>
                        <a:rPr lang="en-CA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Enters product number and requests to add inventory quantity.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Retrieves all locations for that product and shows quantity at each location.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productNumber</a:t>
                      </a:r>
                      <a:endParaRPr lang="en-US" sz="2000" dirty="0" smtClean="0"/>
                    </a:p>
                    <a:p>
                      <a:r>
                        <a:rPr lang="en-CA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</a:p>
                    <a:p>
                      <a:r>
                        <a:rPr lang="en-CA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quantity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45324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89760" y="3525520"/>
            <a:ext cx="274030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Product</a:t>
            </a:r>
          </a:p>
          <a:p>
            <a:r>
              <a:rPr lang="en-US" sz="2000" dirty="0" smtClean="0"/>
              <a:t>  </a:t>
            </a:r>
            <a:r>
              <a:rPr lang="en-US" sz="2000" dirty="0" err="1"/>
              <a:t>productNumber</a:t>
            </a:r>
            <a:endParaRPr lang="en-US" sz="2000" dirty="0"/>
          </a:p>
          <a:p>
            <a:r>
              <a:rPr lang="en-US" sz="2000" dirty="0"/>
              <a:t>  </a:t>
            </a:r>
            <a:r>
              <a:rPr lang="en-US" sz="2000" dirty="0" err="1" smtClean="0"/>
              <a:t>productName</a:t>
            </a:r>
            <a:endParaRPr lang="en-US" sz="2000" dirty="0" smtClean="0"/>
          </a:p>
          <a:p>
            <a:r>
              <a:rPr lang="en-US" sz="2000" dirty="0" smtClean="0"/>
              <a:t>  price</a:t>
            </a:r>
          </a:p>
          <a:p>
            <a:r>
              <a:rPr lang="en-US" sz="2000" dirty="0" smtClean="0"/>
              <a:t>  description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err="1" smtClean="0"/>
              <a:t>inventorySet</a:t>
            </a:r>
            <a:r>
              <a:rPr lang="en-US" sz="2000" dirty="0" smtClean="0"/>
              <a:t>: Inventory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570896" y="3525520"/>
            <a:ext cx="1069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Location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967678" y="3525520"/>
            <a:ext cx="220669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Inventory</a:t>
            </a:r>
          </a:p>
          <a:p>
            <a:r>
              <a:rPr lang="en-US" sz="2000" dirty="0"/>
              <a:t>   product: Product</a:t>
            </a:r>
          </a:p>
          <a:p>
            <a:r>
              <a:rPr lang="en-US" sz="2000" dirty="0"/>
              <a:t>   location: Location</a:t>
            </a:r>
          </a:p>
          <a:p>
            <a:r>
              <a:rPr lang="en-US" sz="2000" dirty="0"/>
              <a:t>   quantity</a:t>
            </a:r>
          </a:p>
          <a:p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88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54</TotalTime>
  <Words>264</Words>
  <Application>Microsoft Office PowerPoint</Application>
  <PresentationFormat>Widescreen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Corbel</vt:lpstr>
      <vt:lpstr>Times New Roman</vt:lpstr>
      <vt:lpstr>Basis</vt:lpstr>
      <vt:lpstr>Organizing Data</vt:lpstr>
      <vt:lpstr>Classes</vt:lpstr>
      <vt:lpstr>Attributes</vt:lpstr>
      <vt:lpstr>Partial Scenario – Add a new product</vt:lpstr>
      <vt:lpstr>Partial Scenario – Assign product location</vt:lpstr>
      <vt:lpstr>Partial Scenario – Add product quantity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Organizing Data</dc:title>
  <dc:creator>Cindy Laurin</dc:creator>
  <cp:lastModifiedBy>Cindy Laurin</cp:lastModifiedBy>
  <cp:revision>7</cp:revision>
  <dcterms:created xsi:type="dcterms:W3CDTF">2017-10-10T17:53:59Z</dcterms:created>
  <dcterms:modified xsi:type="dcterms:W3CDTF">2019-09-06T20:05:55Z</dcterms:modified>
</cp:coreProperties>
</file>