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omments/comment1.xml" ContentType="application/vnd.openxmlformats-officedocument.presentationml.comment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3"/>
  </p:notesMasterIdLst>
  <p:sldIdLst>
    <p:sldId id="256" r:id="rId2"/>
    <p:sldId id="257" r:id="rId3"/>
    <p:sldId id="299" r:id="rId4"/>
    <p:sldId id="258" r:id="rId5"/>
    <p:sldId id="259" r:id="rId6"/>
    <p:sldId id="260" r:id="rId7"/>
    <p:sldId id="261" r:id="rId8"/>
    <p:sldId id="277" r:id="rId9"/>
    <p:sldId id="262" r:id="rId10"/>
    <p:sldId id="263" r:id="rId11"/>
    <p:sldId id="264" r:id="rId12"/>
    <p:sldId id="296" r:id="rId13"/>
    <p:sldId id="287" r:id="rId14"/>
    <p:sldId id="265" r:id="rId15"/>
    <p:sldId id="289" r:id="rId16"/>
    <p:sldId id="266" r:id="rId17"/>
    <p:sldId id="267" r:id="rId18"/>
    <p:sldId id="268" r:id="rId19"/>
    <p:sldId id="269" r:id="rId20"/>
    <p:sldId id="291" r:id="rId21"/>
    <p:sldId id="270" r:id="rId22"/>
    <p:sldId id="297" r:id="rId23"/>
    <p:sldId id="271" r:id="rId24"/>
    <p:sldId id="272" r:id="rId25"/>
    <p:sldId id="273" r:id="rId26"/>
    <p:sldId id="292" r:id="rId27"/>
    <p:sldId id="294" r:id="rId28"/>
    <p:sldId id="295" r:id="rId29"/>
    <p:sldId id="298" r:id="rId30"/>
    <p:sldId id="274" r:id="rId31"/>
    <p:sldId id="275" r:id="rId32"/>
    <p:sldId id="276" r:id="rId33"/>
    <p:sldId id="278" r:id="rId34"/>
    <p:sldId id="279" r:id="rId35"/>
    <p:sldId id="280" r:id="rId36"/>
    <p:sldId id="281" r:id="rId37"/>
    <p:sldId id="282" r:id="rId38"/>
    <p:sldId id="283" r:id="rId39"/>
    <p:sldId id="284" r:id="rId40"/>
    <p:sldId id="285" r:id="rId41"/>
    <p:sldId id="286" r:id="rId42"/>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PZ" initials="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354" y="6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2-11T13:31:29.956" idx="2">
    <p:pos x="3620" y="2372"/>
    <p:text>This was originally "The Sales and Marketing Eras" but I changed it to the singular ("Era") -- okay?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Grp="1" noRot="1" noChangeAspect="1" noChangeArrowheads="1"/>
          </p:cNvSpPr>
          <p:nvPr>
            <p:ph type="sldImg"/>
          </p:nvPr>
        </p:nvSpPr>
        <p:spPr bwMode="auto">
          <a:xfrm>
            <a:off x="1138238" y="763588"/>
            <a:ext cx="5494337"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74"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3075"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FFFFFF"/>
                </a:solidFill>
                <a:latin typeface="Times New Roman" pitchFamily="16" charset="0"/>
                <a:ea typeface="Microsoft YaHei" charset="-122"/>
              </a:defRPr>
            </a:lvl1pPr>
          </a:lstStyle>
          <a:p>
            <a:pPr>
              <a:defRPr/>
            </a:pPr>
            <a:endParaRPr lang="en-US"/>
          </a:p>
        </p:txBody>
      </p:sp>
      <p:sp>
        <p:nvSpPr>
          <p:cNvPr id="3076"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FFFFFF"/>
                </a:solidFill>
                <a:latin typeface="Times New Roman" pitchFamily="16" charset="0"/>
                <a:ea typeface="Microsoft YaHei" charset="-122"/>
              </a:defRPr>
            </a:lvl1pPr>
          </a:lstStyle>
          <a:p>
            <a:pPr>
              <a:defRPr/>
            </a:pPr>
            <a:endParaRPr lang="en-US"/>
          </a:p>
        </p:txBody>
      </p:sp>
      <p:sp>
        <p:nvSpPr>
          <p:cNvPr id="3077"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FFFFFF"/>
                </a:solidFill>
                <a:latin typeface="Times New Roman" pitchFamily="16" charset="0"/>
                <a:ea typeface="Microsoft YaHei" charset="-122"/>
              </a:defRPr>
            </a:lvl1pPr>
          </a:lstStyle>
          <a:p>
            <a:pPr>
              <a:defRPr/>
            </a:pPr>
            <a:endParaRPr lang="en-US"/>
          </a:p>
        </p:txBody>
      </p:sp>
      <p:sp>
        <p:nvSpPr>
          <p:cNvPr id="3078"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FFFFFF"/>
                </a:solidFill>
                <a:latin typeface="Times New Roman" panose="02020603050405020304" pitchFamily="18" charset="0"/>
              </a:defRPr>
            </a:lvl1pPr>
          </a:lstStyle>
          <a:p>
            <a:pPr>
              <a:defRPr/>
            </a:pPr>
            <a:fld id="{B73823B6-FCBA-40BF-A1FB-E14A42CD3CC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E492A7DA-8CFD-4BE7-A276-6200AA1F9198}" type="slidenum">
              <a:rPr lang="en-US" altLang="en-US" sz="1400" smtClean="0">
                <a:solidFill>
                  <a:srgbClr val="FFFFFF"/>
                </a:solidFill>
                <a:cs typeface="Arial Unicode MS" charset="-128"/>
              </a:rPr>
              <a:pPr>
                <a:spcBef>
                  <a:spcPct val="0"/>
                </a:spcBef>
              </a:pPr>
              <a:t>1</a:t>
            </a:fld>
            <a:endParaRPr lang="en-US" altLang="en-US" sz="1400" smtClean="0">
              <a:solidFill>
                <a:srgbClr val="FFFFFF"/>
              </a:solidFill>
              <a:cs typeface="Arial Unicode MS" charset="-128"/>
            </a:endParaRPr>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8196"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372CDE57-48EB-4FA8-9449-8EBCB81BC03F}" type="slidenum">
              <a:rPr lang="en-US" altLang="en-US" sz="1400" smtClean="0">
                <a:solidFill>
                  <a:srgbClr val="FFFFFF"/>
                </a:solidFill>
                <a:cs typeface="Arial Unicode MS" charset="-128"/>
              </a:rPr>
              <a:pPr>
                <a:spcBef>
                  <a:spcPct val="0"/>
                </a:spcBef>
              </a:pPr>
              <a:t>10</a:t>
            </a:fld>
            <a:endParaRPr lang="en-US" altLang="en-US" sz="1400" smtClean="0">
              <a:solidFill>
                <a:srgbClr val="FFFFFF"/>
              </a:solidFill>
              <a:cs typeface="Arial Unicode MS" charset="-128"/>
            </a:endParaRPr>
          </a:p>
        </p:txBody>
      </p:sp>
      <p:sp>
        <p:nvSpPr>
          <p:cNvPr id="26627"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6628"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3F65F59F-7B58-45CD-B044-A8D3ACD7D6FC}" type="slidenum">
              <a:rPr lang="en-US" altLang="en-US" sz="1400" smtClean="0">
                <a:solidFill>
                  <a:srgbClr val="FFFFFF"/>
                </a:solidFill>
                <a:cs typeface="Arial Unicode MS" charset="-128"/>
              </a:rPr>
              <a:pPr>
                <a:spcBef>
                  <a:spcPct val="0"/>
                </a:spcBef>
              </a:pPr>
              <a:t>11</a:t>
            </a:fld>
            <a:endParaRPr lang="en-US" altLang="en-US" sz="1400" smtClean="0">
              <a:solidFill>
                <a:srgbClr val="FFFFFF"/>
              </a:solidFill>
              <a:cs typeface="Arial Unicode MS" charset="-128"/>
            </a:endParaRPr>
          </a:p>
        </p:txBody>
      </p:sp>
      <p:sp>
        <p:nvSpPr>
          <p:cNvPr id="2867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8676"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7AC65BAA-0F3D-4281-B421-82EE7DECDFBB}" type="slidenum">
              <a:rPr lang="en-US" altLang="en-US" sz="1400" smtClean="0">
                <a:solidFill>
                  <a:srgbClr val="FFFFFF"/>
                </a:solidFill>
                <a:cs typeface="Arial Unicode MS" charset="-128"/>
              </a:rPr>
              <a:pPr>
                <a:spcBef>
                  <a:spcPct val="0"/>
                </a:spcBef>
              </a:pPr>
              <a:t>12</a:t>
            </a:fld>
            <a:endParaRPr lang="en-US" altLang="en-US" sz="1400" smtClean="0">
              <a:solidFill>
                <a:srgbClr val="FFFFFF"/>
              </a:solidFill>
              <a:cs typeface="Arial Unicode MS" charset="-128"/>
            </a:endParaRPr>
          </a:p>
        </p:txBody>
      </p:sp>
      <p:sp>
        <p:nvSpPr>
          <p:cNvPr id="3072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30724"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6D08000B-F937-47ED-9AA4-5E2BA02D41C6}" type="slidenum">
              <a:rPr lang="en-US" altLang="en-US" sz="1400" smtClean="0">
                <a:solidFill>
                  <a:srgbClr val="FFFFFF"/>
                </a:solidFill>
                <a:cs typeface="Arial Unicode MS" charset="-128"/>
              </a:rPr>
              <a:pPr>
                <a:spcBef>
                  <a:spcPct val="0"/>
                </a:spcBef>
              </a:pPr>
              <a:t>13</a:t>
            </a:fld>
            <a:endParaRPr lang="en-US" altLang="en-US" sz="1400" smtClean="0">
              <a:solidFill>
                <a:srgbClr val="FFFFFF"/>
              </a:solidFill>
              <a:cs typeface="Arial Unicode MS" charset="-128"/>
            </a:endParaRPr>
          </a:p>
        </p:txBody>
      </p:sp>
      <p:sp>
        <p:nvSpPr>
          <p:cNvPr id="3277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32772"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7532E533-4F4C-4ACE-BAAB-7A885DB8E96B}" type="slidenum">
              <a:rPr lang="en-US" altLang="en-US" sz="1400" smtClean="0">
                <a:solidFill>
                  <a:srgbClr val="FFFFFF"/>
                </a:solidFill>
                <a:cs typeface="Arial Unicode MS" charset="-128"/>
              </a:rPr>
              <a:pPr>
                <a:spcBef>
                  <a:spcPct val="0"/>
                </a:spcBef>
              </a:pPr>
              <a:t>14</a:t>
            </a:fld>
            <a:endParaRPr lang="en-US" altLang="en-US" sz="1400" smtClean="0">
              <a:solidFill>
                <a:srgbClr val="FFFFFF"/>
              </a:solidFill>
              <a:cs typeface="Arial Unicode MS" charset="-128"/>
            </a:endParaRPr>
          </a:p>
        </p:txBody>
      </p:sp>
      <p:sp>
        <p:nvSpPr>
          <p:cNvPr id="3481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34820"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hangingPunct="1">
              <a:spcBef>
                <a:spcPct val="0"/>
              </a:spcBef>
            </a:pPr>
            <a:fld id="{6B48BFF7-EBB4-439C-A599-8CFA90DC7E2F}" type="slidenum">
              <a:rPr lang="en-US" altLang="en-US" smtClean="0">
                <a:solidFill>
                  <a:schemeClr val="tx1"/>
                </a:solidFill>
                <a:latin typeface="Arial" panose="020B0604020202020204" pitchFamily="34" charset="0"/>
                <a:ea typeface="ＭＳ Ｐゴシック" panose="020B0600070205080204" pitchFamily="34" charset="-128"/>
                <a:cs typeface="Arial Unicode MS" charset="-128"/>
              </a:rPr>
              <a:pPr hangingPunct="1">
                <a:spcBef>
                  <a:spcPct val="0"/>
                </a:spcBef>
              </a:pPr>
              <a:t>15</a:t>
            </a:fld>
            <a:endParaRPr lang="en-US" altLang="en-US" smtClean="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36867" name="Rectangle 2"/>
          <p:cNvSpPr>
            <a:spLocks noGrp="1" noRot="1" noChangeAspect="1" noChangeArrowheads="1" noTextEdit="1"/>
          </p:cNvSpPr>
          <p:nvPr>
            <p:ph type="sldImg"/>
          </p:nvPr>
        </p:nvSpPr>
        <p:spPr>
          <a:xfrm>
            <a:off x="1371600" y="763588"/>
            <a:ext cx="5027613" cy="3770312"/>
          </a:xfrm>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Learning Objective: 4-5</a:t>
            </a:r>
          </a:p>
          <a:p>
            <a:endParaRPr lang="en-US" altLang="en-US" smtClean="0">
              <a:latin typeface="Arial" panose="020B0604020202020204" pitchFamily="34" charset="0"/>
              <a:ea typeface="ＭＳ Ｐゴシック" panose="020B0600070205080204" pitchFamily="34" charset="-128"/>
            </a:endParaRPr>
          </a:p>
          <a:p>
            <a:endParaRPr lang="en-CA" altLang="en-US" smtClean="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B826C250-7B91-40A3-852C-3FAF9957F2C4}" type="slidenum">
              <a:rPr lang="en-US" altLang="en-US" sz="1400" smtClean="0">
                <a:solidFill>
                  <a:srgbClr val="FFFFFF"/>
                </a:solidFill>
                <a:cs typeface="Arial Unicode MS" charset="-128"/>
              </a:rPr>
              <a:pPr>
                <a:spcBef>
                  <a:spcPct val="0"/>
                </a:spcBef>
              </a:pPr>
              <a:t>16</a:t>
            </a:fld>
            <a:endParaRPr lang="en-US" altLang="en-US" sz="1400" smtClean="0">
              <a:solidFill>
                <a:srgbClr val="FFFFFF"/>
              </a:solidFill>
              <a:cs typeface="Arial Unicode MS" charset="-128"/>
            </a:endParaRPr>
          </a:p>
        </p:txBody>
      </p:sp>
      <p:sp>
        <p:nvSpPr>
          <p:cNvPr id="3891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38916"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C4445A75-8899-452E-80E7-636CDA613A75}" type="slidenum">
              <a:rPr lang="en-US" altLang="en-US" sz="1400" smtClean="0">
                <a:solidFill>
                  <a:srgbClr val="FFFFFF"/>
                </a:solidFill>
                <a:cs typeface="Arial Unicode MS" charset="-128"/>
              </a:rPr>
              <a:pPr>
                <a:spcBef>
                  <a:spcPct val="0"/>
                </a:spcBef>
              </a:pPr>
              <a:t>17</a:t>
            </a:fld>
            <a:endParaRPr lang="en-US" altLang="en-US" sz="1400" smtClean="0">
              <a:solidFill>
                <a:srgbClr val="FFFFFF"/>
              </a:solidFill>
              <a:cs typeface="Arial Unicode MS" charset="-128"/>
            </a:endParaRPr>
          </a:p>
        </p:txBody>
      </p:sp>
      <p:sp>
        <p:nvSpPr>
          <p:cNvPr id="4096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40964"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B973EDA6-09C8-40FA-90AD-91FA48D855CE}" type="slidenum">
              <a:rPr lang="en-US" altLang="en-US" sz="1400" smtClean="0">
                <a:solidFill>
                  <a:srgbClr val="FFFFFF"/>
                </a:solidFill>
                <a:cs typeface="Arial Unicode MS" charset="-128"/>
              </a:rPr>
              <a:pPr>
                <a:spcBef>
                  <a:spcPct val="0"/>
                </a:spcBef>
              </a:pPr>
              <a:t>18</a:t>
            </a:fld>
            <a:endParaRPr lang="en-US" altLang="en-US" sz="1400" smtClean="0">
              <a:solidFill>
                <a:srgbClr val="FFFFFF"/>
              </a:solidFill>
              <a:cs typeface="Arial Unicode MS" charset="-128"/>
            </a:endParaRPr>
          </a:p>
        </p:txBody>
      </p:sp>
      <p:sp>
        <p:nvSpPr>
          <p:cNvPr id="4301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43012"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D6EF8EEA-DF32-401C-8876-BCF189B46564}" type="slidenum">
              <a:rPr lang="en-US" altLang="en-US" sz="1400" smtClean="0">
                <a:solidFill>
                  <a:srgbClr val="FFFFFF"/>
                </a:solidFill>
                <a:cs typeface="Arial Unicode MS" charset="-128"/>
              </a:rPr>
              <a:pPr>
                <a:spcBef>
                  <a:spcPct val="0"/>
                </a:spcBef>
              </a:pPr>
              <a:t>19</a:t>
            </a:fld>
            <a:endParaRPr lang="en-US" altLang="en-US" sz="1400" smtClean="0">
              <a:solidFill>
                <a:srgbClr val="FFFFFF"/>
              </a:solidFill>
              <a:cs typeface="Arial Unicode MS" charset="-128"/>
            </a:endParaRPr>
          </a:p>
        </p:txBody>
      </p:sp>
      <p:sp>
        <p:nvSpPr>
          <p:cNvPr id="4505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45060"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11FF73B5-5E11-48BF-B251-49188D3A978F}" type="slidenum">
              <a:rPr lang="en-US" altLang="en-US" sz="1400" smtClean="0">
                <a:solidFill>
                  <a:srgbClr val="FFFFFF"/>
                </a:solidFill>
                <a:cs typeface="Arial Unicode MS" charset="-128"/>
              </a:rPr>
              <a:pPr>
                <a:spcBef>
                  <a:spcPct val="0"/>
                </a:spcBef>
              </a:pPr>
              <a:t>2</a:t>
            </a:fld>
            <a:endParaRPr lang="en-US" altLang="en-US" sz="1400" smtClean="0">
              <a:solidFill>
                <a:srgbClr val="FFFFFF"/>
              </a:solidFill>
              <a:cs typeface="Arial Unicode MS" charset="-128"/>
            </a:endParaRPr>
          </a:p>
        </p:txBody>
      </p:sp>
      <p:sp>
        <p:nvSpPr>
          <p:cNvPr id="1024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0244"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1371600" y="763588"/>
            <a:ext cx="5027613" cy="3770312"/>
          </a:xfrm>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Learning Objective: 4-5</a:t>
            </a:r>
          </a:p>
          <a:p>
            <a:endParaRPr lang="en-US" altLang="en-US" smtClean="0">
              <a:latin typeface="Arial" panose="020B0604020202020204" pitchFamily="34" charset="0"/>
              <a:ea typeface="ＭＳ Ｐゴシック" panose="020B0600070205080204" pitchFamily="34" charset="-128"/>
            </a:endParaRPr>
          </a:p>
        </p:txBody>
      </p:sp>
      <p:sp>
        <p:nvSpPr>
          <p:cNvPr id="4710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hangingPunct="1">
              <a:spcBef>
                <a:spcPct val="0"/>
              </a:spcBef>
            </a:pPr>
            <a:fld id="{D3DC4964-DF03-4232-96D0-EC5F09D5DB7F}" type="slidenum">
              <a:rPr lang="en-US" altLang="en-US" smtClean="0">
                <a:solidFill>
                  <a:schemeClr val="tx1"/>
                </a:solidFill>
                <a:latin typeface="Arial" panose="020B0604020202020204" pitchFamily="34" charset="0"/>
                <a:ea typeface="ＭＳ Ｐゴシック" panose="020B0600070205080204" pitchFamily="34" charset="-128"/>
                <a:cs typeface="Arial Unicode MS" charset="-128"/>
              </a:rPr>
              <a:pPr hangingPunct="1">
                <a:spcBef>
                  <a:spcPct val="0"/>
                </a:spcBef>
              </a:pPr>
              <a:t>20</a:t>
            </a:fld>
            <a:endParaRPr lang="en-US" altLang="en-US" smtClean="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47109" name="Footer Placeholder 4"/>
          <p:cNvSpPr>
            <a:spLocks noGrp="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hangingPunct="1">
              <a:spcBef>
                <a:spcPct val="0"/>
              </a:spcBef>
            </a:pPr>
            <a:endParaRPr lang="en-US" altLang="en-US" smtClean="0">
              <a:solidFill>
                <a:schemeClr val="tx1"/>
              </a:solidFill>
              <a:latin typeface="Arial" panose="020B0604020202020204" pitchFamily="34" charset="0"/>
              <a:ea typeface="ＭＳ Ｐゴシック" panose="020B0600070205080204" pitchFamily="34" charset="-128"/>
              <a:cs typeface="Arial Unicode MS"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74901E28-8A2E-47C3-840E-3069AF9F380F}" type="slidenum">
              <a:rPr lang="en-US" altLang="en-US" sz="1400" smtClean="0">
                <a:solidFill>
                  <a:srgbClr val="FFFFFF"/>
                </a:solidFill>
                <a:cs typeface="Arial Unicode MS" charset="-128"/>
              </a:rPr>
              <a:pPr>
                <a:spcBef>
                  <a:spcPct val="0"/>
                </a:spcBef>
              </a:pPr>
              <a:t>21</a:t>
            </a:fld>
            <a:endParaRPr lang="en-US" altLang="en-US" sz="1400" smtClean="0">
              <a:solidFill>
                <a:srgbClr val="FFFFFF"/>
              </a:solidFill>
              <a:cs typeface="Arial Unicode MS" charset="-128"/>
            </a:endParaRPr>
          </a:p>
        </p:txBody>
      </p:sp>
      <p:sp>
        <p:nvSpPr>
          <p:cNvPr id="4915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49156"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E719B661-1A34-4126-A93E-5FA335672D47}" type="slidenum">
              <a:rPr lang="en-US" altLang="en-US" sz="1400" smtClean="0">
                <a:solidFill>
                  <a:srgbClr val="FFFFFF"/>
                </a:solidFill>
                <a:cs typeface="Arial Unicode MS" charset="-128"/>
              </a:rPr>
              <a:pPr>
                <a:spcBef>
                  <a:spcPct val="0"/>
                </a:spcBef>
              </a:pPr>
              <a:t>22</a:t>
            </a:fld>
            <a:endParaRPr lang="en-US" altLang="en-US" sz="1400" smtClean="0">
              <a:solidFill>
                <a:srgbClr val="FFFFFF"/>
              </a:solidFill>
              <a:cs typeface="Arial Unicode MS" charset="-128"/>
            </a:endParaRPr>
          </a:p>
        </p:txBody>
      </p:sp>
      <p:sp>
        <p:nvSpPr>
          <p:cNvPr id="5120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1204"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BF30BC08-3FF1-412D-BB51-02E1DEE8AE88}" type="slidenum">
              <a:rPr lang="en-US" altLang="en-US" sz="1400" smtClean="0">
                <a:solidFill>
                  <a:srgbClr val="FFFFFF"/>
                </a:solidFill>
                <a:cs typeface="Arial Unicode MS" charset="-128"/>
              </a:rPr>
              <a:pPr>
                <a:spcBef>
                  <a:spcPct val="0"/>
                </a:spcBef>
              </a:pPr>
              <a:t>23</a:t>
            </a:fld>
            <a:endParaRPr lang="en-US" altLang="en-US" sz="1400" smtClean="0">
              <a:solidFill>
                <a:srgbClr val="FFFFFF"/>
              </a:solidFill>
              <a:cs typeface="Arial Unicode MS" charset="-128"/>
            </a:endParaRPr>
          </a:p>
        </p:txBody>
      </p:sp>
      <p:sp>
        <p:nvSpPr>
          <p:cNvPr id="5325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3252"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F01C454C-0C6B-49CB-80DE-6BFC40C9D58F}" type="slidenum">
              <a:rPr lang="en-US" altLang="en-US" sz="1400" smtClean="0">
                <a:solidFill>
                  <a:srgbClr val="FFFFFF"/>
                </a:solidFill>
                <a:cs typeface="Arial Unicode MS" charset="-128"/>
              </a:rPr>
              <a:pPr>
                <a:spcBef>
                  <a:spcPct val="0"/>
                </a:spcBef>
              </a:pPr>
              <a:t>24</a:t>
            </a:fld>
            <a:endParaRPr lang="en-US" altLang="en-US" sz="1400" smtClean="0">
              <a:solidFill>
                <a:srgbClr val="FFFFFF"/>
              </a:solidFill>
              <a:cs typeface="Arial Unicode MS" charset="-128"/>
            </a:endParaRPr>
          </a:p>
        </p:txBody>
      </p:sp>
      <p:sp>
        <p:nvSpPr>
          <p:cNvPr id="5529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5300"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5A76B5C9-6788-43E8-88FA-2565B7C2804B}" type="slidenum">
              <a:rPr lang="en-US" altLang="en-US" sz="1400" smtClean="0">
                <a:solidFill>
                  <a:srgbClr val="FFFFFF"/>
                </a:solidFill>
                <a:cs typeface="Arial Unicode MS" charset="-128"/>
              </a:rPr>
              <a:pPr>
                <a:spcBef>
                  <a:spcPct val="0"/>
                </a:spcBef>
              </a:pPr>
              <a:t>25</a:t>
            </a:fld>
            <a:endParaRPr lang="en-US" altLang="en-US" sz="1400" smtClean="0">
              <a:solidFill>
                <a:srgbClr val="FFFFFF"/>
              </a:solidFill>
              <a:cs typeface="Arial Unicode MS" charset="-128"/>
            </a:endParaRPr>
          </a:p>
        </p:txBody>
      </p:sp>
      <p:sp>
        <p:nvSpPr>
          <p:cNvPr id="57347"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7348"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hangingPunct="1">
              <a:spcBef>
                <a:spcPct val="0"/>
              </a:spcBef>
            </a:pPr>
            <a:fld id="{CB7E00AA-D54F-4A88-940F-535804A33FF0}" type="slidenum">
              <a:rPr lang="en-US" altLang="en-US" smtClean="0">
                <a:solidFill>
                  <a:schemeClr val="tx1"/>
                </a:solidFill>
                <a:latin typeface="Arial" panose="020B0604020202020204" pitchFamily="34" charset="0"/>
                <a:ea typeface="ＭＳ Ｐゴシック" panose="020B0600070205080204" pitchFamily="34" charset="-128"/>
                <a:cs typeface="Arial Unicode MS" charset="-128"/>
              </a:rPr>
              <a:pPr hangingPunct="1">
                <a:spcBef>
                  <a:spcPct val="0"/>
                </a:spcBef>
              </a:pPr>
              <a:t>26</a:t>
            </a:fld>
            <a:endParaRPr lang="en-US" altLang="en-US" smtClean="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59395" name="Rectangle 2"/>
          <p:cNvSpPr>
            <a:spLocks noGrp="1" noRot="1" noChangeAspect="1" noChangeArrowheads="1" noTextEdit="1"/>
          </p:cNvSpPr>
          <p:nvPr>
            <p:ph type="sldImg"/>
          </p:nvPr>
        </p:nvSpPr>
        <p:spPr>
          <a:xfrm>
            <a:off x="1371600" y="763588"/>
            <a:ext cx="5027613" cy="3770312"/>
          </a:xfrm>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Learning Objective: 4-5</a:t>
            </a:r>
            <a:endParaRPr lang="en-CA" altLang="en-US" smtClean="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371600" y="763588"/>
            <a:ext cx="5027613" cy="3770312"/>
          </a:xfrm>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Learning Objective: 4-5</a:t>
            </a:r>
          </a:p>
          <a:p>
            <a:endParaRPr lang="en-US" altLang="en-US" smtClean="0">
              <a:latin typeface="Arial" panose="020B0604020202020204" pitchFamily="34" charset="0"/>
              <a:ea typeface="ＭＳ Ｐゴシック" panose="020B0600070205080204" pitchFamily="34" charset="-128"/>
            </a:endParaRPr>
          </a:p>
        </p:txBody>
      </p:sp>
      <p:sp>
        <p:nvSpPr>
          <p:cNvPr id="6144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hangingPunct="1">
              <a:spcBef>
                <a:spcPct val="0"/>
              </a:spcBef>
            </a:pPr>
            <a:fld id="{3F7F327E-A315-49A7-BE15-A56D3EDF8185}" type="slidenum">
              <a:rPr lang="en-US" altLang="en-US" smtClean="0">
                <a:solidFill>
                  <a:schemeClr val="tx1"/>
                </a:solidFill>
                <a:latin typeface="Arial" panose="020B0604020202020204" pitchFamily="34" charset="0"/>
                <a:ea typeface="ＭＳ Ｐゴシック" panose="020B0600070205080204" pitchFamily="34" charset="-128"/>
                <a:cs typeface="Arial Unicode MS" charset="-128"/>
              </a:rPr>
              <a:pPr hangingPunct="1">
                <a:spcBef>
                  <a:spcPct val="0"/>
                </a:spcBef>
              </a:pPr>
              <a:t>27</a:t>
            </a:fld>
            <a:endParaRPr lang="en-US" altLang="en-US" smtClean="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61445" name="Footer Placeholder 4"/>
          <p:cNvSpPr>
            <a:spLocks noGrp="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hangingPunct="1">
              <a:spcBef>
                <a:spcPct val="0"/>
              </a:spcBef>
            </a:pPr>
            <a:endParaRPr lang="en-US" altLang="en-US" smtClean="0">
              <a:solidFill>
                <a:schemeClr val="tx1"/>
              </a:solidFill>
              <a:latin typeface="Arial" panose="020B0604020202020204" pitchFamily="34" charset="0"/>
              <a:ea typeface="ＭＳ Ｐゴシック" panose="020B0600070205080204" pitchFamily="34" charset="-128"/>
              <a:cs typeface="Arial Unicode MS"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371600" y="763588"/>
            <a:ext cx="5027613" cy="3770312"/>
          </a:xfrm>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Learning Objective: 4-5</a:t>
            </a:r>
          </a:p>
          <a:p>
            <a:endParaRPr lang="en-US" altLang="en-US" smtClean="0">
              <a:latin typeface="Arial" panose="020B0604020202020204" pitchFamily="34" charset="0"/>
              <a:ea typeface="ＭＳ Ｐゴシック" panose="020B0600070205080204" pitchFamily="34" charset="-128"/>
            </a:endParaRPr>
          </a:p>
        </p:txBody>
      </p:sp>
      <p:sp>
        <p:nvSpPr>
          <p:cNvPr id="6349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hangingPunct="1">
              <a:spcBef>
                <a:spcPct val="0"/>
              </a:spcBef>
            </a:pPr>
            <a:fld id="{7F81C39A-875D-4C20-9C95-BDF3483A1C7F}" type="slidenum">
              <a:rPr lang="en-US" altLang="en-US" smtClean="0">
                <a:solidFill>
                  <a:schemeClr val="tx1"/>
                </a:solidFill>
                <a:latin typeface="Arial" panose="020B0604020202020204" pitchFamily="34" charset="0"/>
                <a:ea typeface="ＭＳ Ｐゴシック" panose="020B0600070205080204" pitchFamily="34" charset="-128"/>
                <a:cs typeface="Arial Unicode MS" charset="-128"/>
              </a:rPr>
              <a:pPr hangingPunct="1">
                <a:spcBef>
                  <a:spcPct val="0"/>
                </a:spcBef>
              </a:pPr>
              <a:t>28</a:t>
            </a:fld>
            <a:endParaRPr lang="en-US" altLang="en-US" smtClean="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63493" name="Footer Placeholder 4"/>
          <p:cNvSpPr>
            <a:spLocks noGrp="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hangingPunct="1">
              <a:spcBef>
                <a:spcPct val="0"/>
              </a:spcBef>
            </a:pPr>
            <a:endParaRPr lang="en-US" altLang="en-US" smtClean="0">
              <a:solidFill>
                <a:schemeClr val="tx1"/>
              </a:solidFill>
              <a:latin typeface="Arial" panose="020B0604020202020204" pitchFamily="34" charset="0"/>
              <a:ea typeface="ＭＳ Ｐゴシック" panose="020B0600070205080204" pitchFamily="34" charset="-128"/>
              <a:cs typeface="Arial Unicode MS"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371600" y="763588"/>
            <a:ext cx="5027613" cy="3770312"/>
          </a:xfrm>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Learning Objective: 4-5</a:t>
            </a:r>
          </a:p>
          <a:p>
            <a:endParaRPr lang="en-US" altLang="en-US" smtClean="0">
              <a:latin typeface="Arial" panose="020B0604020202020204" pitchFamily="34" charset="0"/>
              <a:ea typeface="ＭＳ Ｐゴシック" panose="020B0600070205080204" pitchFamily="34" charset="-128"/>
            </a:endParaRPr>
          </a:p>
        </p:txBody>
      </p:sp>
      <p:sp>
        <p:nvSpPr>
          <p:cNvPr id="655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hangingPunct="1">
              <a:spcBef>
                <a:spcPct val="0"/>
              </a:spcBef>
            </a:pPr>
            <a:fld id="{1D5AE2BB-D955-4667-AEF5-47F2BAD15C37}" type="slidenum">
              <a:rPr lang="en-US" altLang="en-US" smtClean="0">
                <a:solidFill>
                  <a:schemeClr val="tx1"/>
                </a:solidFill>
                <a:latin typeface="Arial" panose="020B0604020202020204" pitchFamily="34" charset="0"/>
                <a:ea typeface="ＭＳ Ｐゴシック" panose="020B0600070205080204" pitchFamily="34" charset="-128"/>
                <a:cs typeface="Arial Unicode MS" charset="-128"/>
              </a:rPr>
              <a:pPr hangingPunct="1">
                <a:spcBef>
                  <a:spcPct val="0"/>
                </a:spcBef>
              </a:pPr>
              <a:t>29</a:t>
            </a:fld>
            <a:endParaRPr lang="en-US" altLang="en-US" smtClean="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65541" name="Footer Placeholder 4"/>
          <p:cNvSpPr>
            <a:spLocks noGrp="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hangingPunct="1">
              <a:spcBef>
                <a:spcPct val="0"/>
              </a:spcBef>
            </a:pPr>
            <a:endParaRPr lang="en-US" altLang="en-US" smtClean="0">
              <a:solidFill>
                <a:schemeClr val="tx1"/>
              </a:solidFill>
              <a:latin typeface="Arial" panose="020B0604020202020204" pitchFamily="34" charset="0"/>
              <a:ea typeface="ＭＳ Ｐゴシック" panose="020B0600070205080204" pitchFamily="34" charset="-128"/>
              <a:cs typeface="Arial Unicode MS"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B3F389B3-1BB2-4943-BDF4-AA20258DE357}" type="slidenum">
              <a:rPr lang="en-US" altLang="en-US" sz="1400" smtClean="0">
                <a:solidFill>
                  <a:srgbClr val="FFFFFF"/>
                </a:solidFill>
                <a:cs typeface="Arial Unicode MS" charset="-128"/>
              </a:rPr>
              <a:pPr>
                <a:spcBef>
                  <a:spcPct val="0"/>
                </a:spcBef>
              </a:pPr>
              <a:t>3</a:t>
            </a:fld>
            <a:endParaRPr lang="en-US" altLang="en-US" sz="1400" smtClean="0">
              <a:solidFill>
                <a:srgbClr val="FFFFFF"/>
              </a:solidFill>
              <a:cs typeface="Arial Unicode MS" charset="-128"/>
            </a:endParaRPr>
          </a:p>
        </p:txBody>
      </p:sp>
      <p:sp>
        <p:nvSpPr>
          <p:cNvPr id="1229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2292"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6B0A77D0-1BAC-42E4-ABE2-C1AAC505D4C8}" type="slidenum">
              <a:rPr lang="en-US" altLang="en-US" sz="1400" smtClean="0">
                <a:solidFill>
                  <a:srgbClr val="FFFFFF"/>
                </a:solidFill>
                <a:cs typeface="Arial Unicode MS" charset="-128"/>
              </a:rPr>
              <a:pPr>
                <a:spcBef>
                  <a:spcPct val="0"/>
                </a:spcBef>
              </a:pPr>
              <a:t>30</a:t>
            </a:fld>
            <a:endParaRPr lang="en-US" altLang="en-US" sz="1400" smtClean="0">
              <a:solidFill>
                <a:srgbClr val="FFFFFF"/>
              </a:solidFill>
              <a:cs typeface="Arial Unicode MS" charset="-128"/>
            </a:endParaRPr>
          </a:p>
        </p:txBody>
      </p:sp>
      <p:sp>
        <p:nvSpPr>
          <p:cNvPr id="67587"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7588"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FD1F59A4-A8B0-4C9F-8DDC-6D3521E7137E}" type="slidenum">
              <a:rPr lang="en-US" altLang="en-US" sz="1400" smtClean="0">
                <a:solidFill>
                  <a:srgbClr val="FFFFFF"/>
                </a:solidFill>
                <a:cs typeface="Arial Unicode MS" charset="-128"/>
              </a:rPr>
              <a:pPr>
                <a:spcBef>
                  <a:spcPct val="0"/>
                </a:spcBef>
              </a:pPr>
              <a:t>31</a:t>
            </a:fld>
            <a:endParaRPr lang="en-US" altLang="en-US" sz="1400" smtClean="0">
              <a:solidFill>
                <a:srgbClr val="FFFFFF"/>
              </a:solidFill>
              <a:cs typeface="Arial Unicode MS" charset="-128"/>
            </a:endParaRPr>
          </a:p>
        </p:txBody>
      </p:sp>
      <p:sp>
        <p:nvSpPr>
          <p:cNvPr id="6963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9636"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B8C57D2B-3682-48A3-9870-847E0921BB5B}" type="slidenum">
              <a:rPr lang="en-US" altLang="en-US" sz="1400" smtClean="0">
                <a:solidFill>
                  <a:srgbClr val="FFFFFF"/>
                </a:solidFill>
                <a:cs typeface="Arial Unicode MS" charset="-128"/>
              </a:rPr>
              <a:pPr>
                <a:spcBef>
                  <a:spcPct val="0"/>
                </a:spcBef>
              </a:pPr>
              <a:t>32</a:t>
            </a:fld>
            <a:endParaRPr lang="en-US" altLang="en-US" sz="1400" smtClean="0">
              <a:solidFill>
                <a:srgbClr val="FFFFFF"/>
              </a:solidFill>
              <a:cs typeface="Arial Unicode MS" charset="-128"/>
            </a:endParaRPr>
          </a:p>
        </p:txBody>
      </p:sp>
      <p:sp>
        <p:nvSpPr>
          <p:cNvPr id="7168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71684"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B970CEE5-4705-47D8-9878-516805D06B0D}" type="slidenum">
              <a:rPr lang="en-US" altLang="en-US" smtClean="0">
                <a:solidFill>
                  <a:schemeClr val="tx1"/>
                </a:solidFill>
                <a:latin typeface="Arial" panose="020B0604020202020204" pitchFamily="34" charset="0"/>
                <a:ea typeface="ＭＳ Ｐゴシック" panose="020B0600070205080204" pitchFamily="34" charset="-128"/>
                <a:cs typeface="Arial Unicode MS" charset="-128"/>
              </a:rPr>
              <a:pPr>
                <a:spcBef>
                  <a:spcPct val="0"/>
                </a:spcBef>
              </a:pPr>
              <a:t>33</a:t>
            </a:fld>
            <a:endParaRPr lang="en-US" altLang="en-US" smtClean="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73731" name="Rectangle 2"/>
          <p:cNvSpPr>
            <a:spLocks noGrp="1" noRot="1" noChangeAspect="1" noChangeArrowheads="1" noTextEdit="1"/>
          </p:cNvSpPr>
          <p:nvPr>
            <p:ph type="sldImg"/>
          </p:nvPr>
        </p:nvSpPr>
        <p:spPr>
          <a:xfrm>
            <a:off x="1371600" y="763588"/>
            <a:ext cx="5027613" cy="3770312"/>
          </a:xfrm>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Learning Objective: 1-5</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hangingPunct="1">
              <a:spcBef>
                <a:spcPct val="0"/>
              </a:spcBef>
            </a:pPr>
            <a:fld id="{F6F2AD60-350A-4164-BD5B-9309F0181EA2}" type="slidenum">
              <a:rPr lang="en-US" altLang="en-US" sz="1400" smtClean="0">
                <a:solidFill>
                  <a:schemeClr val="tx1"/>
                </a:solidFill>
                <a:latin typeface="Arial" panose="020B0604020202020204" pitchFamily="34" charset="0"/>
                <a:ea typeface="ＭＳ Ｐゴシック" panose="020B0600070205080204" pitchFamily="34" charset="-128"/>
                <a:cs typeface="Arial Unicode MS" charset="-128"/>
              </a:rPr>
              <a:pPr hangingPunct="1">
                <a:spcBef>
                  <a:spcPct val="0"/>
                </a:spcBef>
              </a:pPr>
              <a:t>34</a:t>
            </a:fld>
            <a:endParaRPr lang="en-US" altLang="en-US" sz="1400" smtClean="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75779" name="Rectangle 2"/>
          <p:cNvSpPr>
            <a:spLocks noGrp="1" noRot="1" noChangeAspect="1" noChangeArrowheads="1" noTextEdit="1"/>
          </p:cNvSpPr>
          <p:nvPr>
            <p:ph type="sldImg"/>
          </p:nvPr>
        </p:nvSpPr>
        <p:spPr>
          <a:xfrm>
            <a:off x="1371600" y="763588"/>
            <a:ext cx="5027613" cy="3770312"/>
          </a:xfrm>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Learning Objective 2-6</a:t>
            </a:r>
          </a:p>
          <a:p>
            <a:r>
              <a:rPr lang="en-US" altLang="en-US" smtClean="0">
                <a:latin typeface="Arial" panose="020B0604020202020204" pitchFamily="34" charset="0"/>
                <a:ea typeface="ＭＳ Ｐゴシック" panose="020B0600070205080204" pitchFamily="34" charset="-128"/>
              </a:rPr>
              <a:t>Figure 2.7</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hangingPunct="1">
              <a:spcBef>
                <a:spcPct val="0"/>
              </a:spcBef>
            </a:pPr>
            <a:fld id="{5CE1A634-F7EC-42BE-8088-E856CBB9F074}" type="slidenum">
              <a:rPr lang="en-US" altLang="en-US" sz="1400" smtClean="0">
                <a:solidFill>
                  <a:schemeClr val="tx1"/>
                </a:solidFill>
                <a:latin typeface="Arial" panose="020B0604020202020204" pitchFamily="34" charset="0"/>
                <a:ea typeface="ＭＳ Ｐゴシック" panose="020B0600070205080204" pitchFamily="34" charset="-128"/>
                <a:cs typeface="Arial Unicode MS" charset="-128"/>
              </a:rPr>
              <a:pPr hangingPunct="1">
                <a:spcBef>
                  <a:spcPct val="0"/>
                </a:spcBef>
              </a:pPr>
              <a:t>35</a:t>
            </a:fld>
            <a:endParaRPr lang="en-US" altLang="en-US" sz="1400" smtClean="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77827" name="Rectangle 2"/>
          <p:cNvSpPr>
            <a:spLocks noGrp="1" noRot="1" noChangeAspect="1" noChangeArrowheads="1" noTextEdit="1"/>
          </p:cNvSpPr>
          <p:nvPr>
            <p:ph type="sldImg"/>
          </p:nvPr>
        </p:nvSpPr>
        <p:spPr>
          <a:xfrm>
            <a:off x="1371600" y="763588"/>
            <a:ext cx="5027613" cy="3770312"/>
          </a:xfrm>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Learning Objective 2-6</a:t>
            </a:r>
          </a:p>
          <a:p>
            <a:endParaRPr lang="en-US" altLang="en-US" smtClean="0">
              <a:latin typeface="Arial" panose="020B0604020202020204" pitchFamily="34" charset="0"/>
              <a:ea typeface="ＭＳ Ｐゴシック" panose="020B0600070205080204" pitchFamily="34" charset="-128"/>
            </a:endParaRPr>
          </a:p>
          <a:p>
            <a:endParaRPr lang="en-CA" altLang="en-US" smtClean="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hangingPunct="1">
              <a:spcBef>
                <a:spcPct val="0"/>
              </a:spcBef>
            </a:pPr>
            <a:fld id="{D423BA64-FADD-4AEB-8BCB-5ED7765BBD88}" type="slidenum">
              <a:rPr lang="en-US" altLang="en-US" sz="1400" smtClean="0">
                <a:solidFill>
                  <a:schemeClr val="tx1"/>
                </a:solidFill>
                <a:latin typeface="Arial" panose="020B0604020202020204" pitchFamily="34" charset="0"/>
                <a:ea typeface="ＭＳ Ｐゴシック" panose="020B0600070205080204" pitchFamily="34" charset="-128"/>
                <a:cs typeface="Arial Unicode MS" charset="-128"/>
              </a:rPr>
              <a:pPr hangingPunct="1">
                <a:spcBef>
                  <a:spcPct val="0"/>
                </a:spcBef>
              </a:pPr>
              <a:t>36</a:t>
            </a:fld>
            <a:endParaRPr lang="en-US" altLang="en-US" sz="1400" smtClean="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79875" name="Rectangle 2"/>
          <p:cNvSpPr>
            <a:spLocks noGrp="1" noRot="1" noChangeAspect="1" noChangeArrowheads="1" noTextEdit="1"/>
          </p:cNvSpPr>
          <p:nvPr>
            <p:ph type="sldImg"/>
          </p:nvPr>
        </p:nvSpPr>
        <p:spPr>
          <a:xfrm>
            <a:off x="1371600" y="763588"/>
            <a:ext cx="5027613" cy="3770312"/>
          </a:xfrm>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Learning Objective 2-6</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hangingPunct="1">
              <a:spcBef>
                <a:spcPct val="0"/>
              </a:spcBef>
            </a:pPr>
            <a:fld id="{A2A13B53-669C-486A-BE6C-37BD6C13EB48}" type="slidenum">
              <a:rPr lang="en-US" altLang="en-US" sz="1400" smtClean="0">
                <a:solidFill>
                  <a:schemeClr val="tx1"/>
                </a:solidFill>
                <a:latin typeface="Arial" panose="020B0604020202020204" pitchFamily="34" charset="0"/>
                <a:ea typeface="ＭＳ Ｐゴシック" panose="020B0600070205080204" pitchFamily="34" charset="-128"/>
                <a:cs typeface="Arial Unicode MS" charset="-128"/>
              </a:rPr>
              <a:pPr hangingPunct="1">
                <a:spcBef>
                  <a:spcPct val="0"/>
                </a:spcBef>
              </a:pPr>
              <a:t>37</a:t>
            </a:fld>
            <a:endParaRPr lang="en-US" altLang="en-US" sz="1400" smtClean="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81923" name="Rectangle 2"/>
          <p:cNvSpPr>
            <a:spLocks noGrp="1" noRot="1" noChangeAspect="1" noChangeArrowheads="1" noTextEdit="1"/>
          </p:cNvSpPr>
          <p:nvPr>
            <p:ph type="sldImg"/>
          </p:nvPr>
        </p:nvSpPr>
        <p:spPr>
          <a:xfrm>
            <a:off x="1371600" y="763588"/>
            <a:ext cx="5027613" cy="3770312"/>
          </a:xfrm>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Learning Objective 2-7</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hangingPunct="1">
              <a:spcBef>
                <a:spcPct val="0"/>
              </a:spcBef>
            </a:pPr>
            <a:fld id="{1FDF48CC-3C32-4605-806C-77662BB7C798}" type="slidenum">
              <a:rPr lang="en-US" altLang="en-US" sz="1400" smtClean="0">
                <a:solidFill>
                  <a:schemeClr val="tx1"/>
                </a:solidFill>
                <a:latin typeface="Arial" panose="020B0604020202020204" pitchFamily="34" charset="0"/>
                <a:ea typeface="ＭＳ Ｐゴシック" panose="020B0600070205080204" pitchFamily="34" charset="-128"/>
                <a:cs typeface="Arial Unicode MS" charset="-128"/>
              </a:rPr>
              <a:pPr hangingPunct="1">
                <a:spcBef>
                  <a:spcPct val="0"/>
                </a:spcBef>
              </a:pPr>
              <a:t>38</a:t>
            </a:fld>
            <a:endParaRPr lang="en-US" altLang="en-US" sz="1400" smtClean="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83971" name="Rectangle 2"/>
          <p:cNvSpPr>
            <a:spLocks noGrp="1" noRot="1" noChangeAspect="1" noChangeArrowheads="1" noTextEdit="1"/>
          </p:cNvSpPr>
          <p:nvPr>
            <p:ph type="sldImg"/>
          </p:nvPr>
        </p:nvSpPr>
        <p:spPr>
          <a:xfrm>
            <a:off x="1371600" y="763588"/>
            <a:ext cx="5027613" cy="3770312"/>
          </a:xfrm>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Learning Objective: 2-7</a:t>
            </a:r>
          </a:p>
          <a:p>
            <a:endParaRPr lang="en-CA" altLang="en-US" smtClean="0">
              <a:latin typeface="Arial" panose="020B0604020202020204" pitchFamily="34" charset="0"/>
              <a:ea typeface="ＭＳ Ｐゴシック" panose="020B0600070205080204" pitchFamily="34" charset="-128"/>
            </a:endParaRPr>
          </a:p>
          <a:p>
            <a:endParaRPr lang="en-US" altLang="en-US" smtClean="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hangingPunct="1">
              <a:spcBef>
                <a:spcPct val="0"/>
              </a:spcBef>
            </a:pPr>
            <a:fld id="{9DBD8A59-EF75-4885-97B0-A938EC992879}" type="slidenum">
              <a:rPr lang="en-US" altLang="en-US" sz="1400" smtClean="0">
                <a:solidFill>
                  <a:schemeClr val="tx1"/>
                </a:solidFill>
                <a:latin typeface="Arial" panose="020B0604020202020204" pitchFamily="34" charset="0"/>
                <a:ea typeface="ＭＳ Ｐゴシック" panose="020B0600070205080204" pitchFamily="34" charset="-128"/>
                <a:cs typeface="Arial Unicode MS" charset="-128"/>
              </a:rPr>
              <a:pPr hangingPunct="1">
                <a:spcBef>
                  <a:spcPct val="0"/>
                </a:spcBef>
              </a:pPr>
              <a:t>39</a:t>
            </a:fld>
            <a:endParaRPr lang="en-US" altLang="en-US" sz="1400" smtClean="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86019" name="Rectangle 2"/>
          <p:cNvSpPr>
            <a:spLocks noGrp="1" noRot="1" noChangeAspect="1" noChangeArrowheads="1" noTextEdit="1"/>
          </p:cNvSpPr>
          <p:nvPr>
            <p:ph type="sldImg"/>
          </p:nvPr>
        </p:nvSpPr>
        <p:spPr>
          <a:xfrm>
            <a:off x="1371600" y="763588"/>
            <a:ext cx="5027613" cy="3770312"/>
          </a:xfrm>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Learning Objective: 2-7</a:t>
            </a:r>
          </a:p>
          <a:p>
            <a:endParaRPr lang="en-US" altLang="en-US" smtClean="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57EA73EA-7E3D-47EC-8D96-00BD7CB96A3A}" type="slidenum">
              <a:rPr lang="en-US" altLang="en-US" sz="1400" smtClean="0">
                <a:solidFill>
                  <a:srgbClr val="FFFFFF"/>
                </a:solidFill>
                <a:cs typeface="Arial Unicode MS" charset="-128"/>
              </a:rPr>
              <a:pPr>
                <a:spcBef>
                  <a:spcPct val="0"/>
                </a:spcBef>
              </a:pPr>
              <a:t>4</a:t>
            </a:fld>
            <a:endParaRPr lang="en-US" altLang="en-US" sz="1400" smtClean="0">
              <a:solidFill>
                <a:srgbClr val="FFFFFF"/>
              </a:solidFill>
              <a:cs typeface="Arial Unicode MS"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4340"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hangingPunct="1">
              <a:spcBef>
                <a:spcPct val="0"/>
              </a:spcBef>
            </a:pPr>
            <a:fld id="{4B17BFEB-EE2B-43AA-8562-D1215F0A2237}" type="slidenum">
              <a:rPr lang="en-US" altLang="en-US" sz="1400" smtClean="0">
                <a:solidFill>
                  <a:schemeClr val="tx1"/>
                </a:solidFill>
                <a:latin typeface="Arial" panose="020B0604020202020204" pitchFamily="34" charset="0"/>
                <a:ea typeface="ＭＳ Ｐゴシック" panose="020B0600070205080204" pitchFamily="34" charset="-128"/>
                <a:cs typeface="Arial Unicode MS" charset="-128"/>
              </a:rPr>
              <a:pPr hangingPunct="1">
                <a:spcBef>
                  <a:spcPct val="0"/>
                </a:spcBef>
              </a:pPr>
              <a:t>40</a:t>
            </a:fld>
            <a:endParaRPr lang="en-US" altLang="en-US" sz="1400" smtClean="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88067"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pPr>
            <a:endParaRPr lang="en-CA" altLang="en-US" sz="180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88068"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r">
              <a:lnSpc>
                <a:spcPct val="93000"/>
              </a:lnSpc>
              <a:spcBef>
                <a:spcPct val="0"/>
              </a:spcBef>
            </a:pPr>
            <a:r>
              <a:rPr lang="en-CA" altLang="en-US" sz="1000" i="1">
                <a:solidFill>
                  <a:schemeClr val="tx1"/>
                </a:solidFill>
                <a:ea typeface="ＭＳ Ｐゴシック" panose="020B0600070205080204" pitchFamily="34" charset="-128"/>
                <a:cs typeface="Arial Unicode MS" charset="-128"/>
              </a:rPr>
              <a:t>5</a:t>
            </a:r>
          </a:p>
        </p:txBody>
      </p:sp>
      <p:sp>
        <p:nvSpPr>
          <p:cNvPr id="88069"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pPr>
            <a:endParaRPr lang="en-CA" altLang="en-US" sz="180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88070"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pPr>
            <a:endParaRPr lang="en-CA" altLang="en-US" sz="180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88071" name="Rectangle 6"/>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pPr>
            <a:endParaRPr lang="en-CA" altLang="en-US" sz="180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88072" name="Rectangle 7"/>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r">
              <a:lnSpc>
                <a:spcPct val="93000"/>
              </a:lnSpc>
              <a:spcBef>
                <a:spcPct val="0"/>
              </a:spcBef>
            </a:pPr>
            <a:r>
              <a:rPr lang="en-CA" altLang="en-US" sz="1000" i="1">
                <a:solidFill>
                  <a:schemeClr val="tx1"/>
                </a:solidFill>
                <a:ea typeface="ＭＳ Ｐゴシック" panose="020B0600070205080204" pitchFamily="34" charset="-128"/>
                <a:cs typeface="Arial Unicode MS" charset="-128"/>
              </a:rPr>
              <a:t>5</a:t>
            </a:r>
          </a:p>
        </p:txBody>
      </p:sp>
      <p:sp>
        <p:nvSpPr>
          <p:cNvPr id="88073" name="Rectangle 8"/>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pPr>
            <a:endParaRPr lang="en-CA" altLang="en-US" sz="180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88074" name="Rectangle 9"/>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pPr>
            <a:endParaRPr lang="en-CA" altLang="en-US" sz="180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88075" name="Rectangle 10"/>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pPr>
            <a:endParaRPr lang="en-CA" altLang="en-US" sz="180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88076" name="Rectangle 11"/>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949325">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defTabSz="949325">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defTabSz="949325">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defTabSz="949325">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defTabSz="949325">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949325"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949325"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949325"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949325"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r">
              <a:lnSpc>
                <a:spcPct val="93000"/>
              </a:lnSpc>
              <a:spcBef>
                <a:spcPct val="0"/>
              </a:spcBef>
            </a:pPr>
            <a:r>
              <a:rPr lang="en-CA" altLang="en-US" sz="1000" i="1">
                <a:solidFill>
                  <a:schemeClr val="tx1"/>
                </a:solidFill>
                <a:ea typeface="ＭＳ Ｐゴシック" panose="020B0600070205080204" pitchFamily="34" charset="-128"/>
                <a:cs typeface="Arial Unicode MS" charset="-128"/>
              </a:rPr>
              <a:t>5</a:t>
            </a:r>
          </a:p>
        </p:txBody>
      </p:sp>
      <p:sp>
        <p:nvSpPr>
          <p:cNvPr id="88077" name="Rectangle 12"/>
          <p:cNvSpPr>
            <a:spLocks noChangeArrowheads="1"/>
          </p:cNvSpPr>
          <p:nvPr/>
        </p:nvSpPr>
        <p:spPr bwMode="auto">
          <a:xfrm>
            <a:off x="0" y="8685213"/>
            <a:ext cx="297021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pPr>
            <a:endParaRPr lang="en-CA" altLang="en-US" sz="180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88078" name="Rectangle 13"/>
          <p:cNvSpPr>
            <a:spLocks noChangeArrowheads="1"/>
          </p:cNvSpPr>
          <p:nvPr/>
        </p:nvSpPr>
        <p:spPr bwMode="auto">
          <a:xfrm>
            <a:off x="0" y="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pPr>
            <a:endParaRPr lang="en-CA" altLang="en-US" sz="180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88079" name="Rectangle 14"/>
          <p:cNvSpPr>
            <a:spLocks noGrp="1" noChangeArrowheads="1"/>
          </p:cNvSpPr>
          <p:nvPr>
            <p:ph type="body" idx="1"/>
          </p:nvPr>
        </p:nvSpPr>
        <p:spPr>
          <a:xfrm>
            <a:off x="912813" y="4341813"/>
            <a:ext cx="5030787"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50" tIns="49213" rIns="95250" bIns="49213"/>
          <a:lstStyle/>
          <a:p>
            <a:r>
              <a:rPr lang="en-US" altLang="en-US" smtClean="0">
                <a:latin typeface="Arial" panose="020B0604020202020204" pitchFamily="34" charset="0"/>
                <a:ea typeface="ＭＳ Ｐゴシック" panose="020B0600070205080204" pitchFamily="34" charset="-128"/>
              </a:rPr>
              <a:t>Learning Objective: 5-1</a:t>
            </a:r>
            <a:endParaRPr lang="en-CA" altLang="en-US" smtClean="0">
              <a:latin typeface="Arial" panose="020B0604020202020204" pitchFamily="34" charset="0"/>
              <a:ea typeface="ＭＳ Ｐゴシック" panose="020B0600070205080204" pitchFamily="34" charset="-128"/>
            </a:endParaRPr>
          </a:p>
          <a:p>
            <a:endParaRPr lang="en-CA" altLang="en-US" smtClean="0">
              <a:latin typeface="Arial" panose="020B0604020202020204" pitchFamily="34" charset="0"/>
              <a:ea typeface="ＭＳ Ｐゴシック" panose="020B0600070205080204" pitchFamily="34" charset="-128"/>
            </a:endParaRPr>
          </a:p>
          <a:p>
            <a:endParaRPr lang="en-CA" altLang="en-US" smtClean="0">
              <a:latin typeface="Arial" panose="020B0604020202020204" pitchFamily="34" charset="0"/>
              <a:ea typeface="ＭＳ Ｐゴシック" panose="020B0600070205080204" pitchFamily="34" charset="-128"/>
            </a:endParaRPr>
          </a:p>
          <a:p>
            <a:r>
              <a:rPr lang="en-CA" altLang="en-US" b="1" smtClean="0">
                <a:latin typeface="Arial" panose="020B0604020202020204" pitchFamily="34" charset="0"/>
                <a:ea typeface="ＭＳ Ｐゴシック" panose="020B0600070205080204" pitchFamily="34" charset="-128"/>
              </a:rPr>
              <a:t>Activities</a:t>
            </a:r>
          </a:p>
          <a:p>
            <a:r>
              <a:rPr lang="en-CA" altLang="en-US" smtClean="0">
                <a:latin typeface="Arial" panose="020B0604020202020204" pitchFamily="34" charset="0"/>
                <a:ea typeface="ＭＳ Ｐゴシック" panose="020B0600070205080204" pitchFamily="34" charset="-128"/>
              </a:rPr>
              <a:t>Have students make a list of items in their homes which come from other nations.  Are they aware of Canadian-made substitutes?  Would they be willing to switch?  Why or why not?</a:t>
            </a:r>
          </a:p>
          <a:p>
            <a:endParaRPr lang="en-CA" altLang="en-US" smtClean="0">
              <a:latin typeface="Arial" panose="020B0604020202020204" pitchFamily="34" charset="0"/>
              <a:ea typeface="ＭＳ Ｐゴシック" panose="020B0600070205080204" pitchFamily="34" charset="-128"/>
            </a:endParaRPr>
          </a:p>
          <a:p>
            <a:r>
              <a:rPr lang="en-CA" altLang="en-US" smtClean="0">
                <a:latin typeface="Arial" panose="020B0604020202020204" pitchFamily="34" charset="0"/>
                <a:ea typeface="ＭＳ Ｐゴシック" panose="020B0600070205080204" pitchFamily="34" charset="-128"/>
              </a:rPr>
              <a:t>Have students research the top 10 countries that Canada exports to.  If the US accounts for the lion’s share of our exports, how many countries are needed to make up the remaining 20%?  How does this affect our economic stability?  Growth?  What does Canada have to do in the future? </a:t>
            </a:r>
          </a:p>
          <a:p>
            <a:endParaRPr lang="en-CA" altLang="en-US" smtClean="0">
              <a:latin typeface="Arial" panose="020B0604020202020204" pitchFamily="34" charset="0"/>
              <a:ea typeface="ＭＳ Ｐゴシック" panose="020B0600070205080204" pitchFamily="34" charset="-128"/>
            </a:endParaRPr>
          </a:p>
        </p:txBody>
      </p:sp>
      <p:sp>
        <p:nvSpPr>
          <p:cNvPr id="88080" name="Rectangle 15"/>
          <p:cNvSpPr>
            <a:spLocks noGrp="1" noRot="1" noChangeAspect="1" noChangeArrowheads="1" noTextEdit="1"/>
          </p:cNvSpPr>
          <p:nvPr>
            <p:ph type="sldImg"/>
          </p:nvPr>
        </p:nvSpPr>
        <p:spPr>
          <a:xfrm>
            <a:off x="1150938" y="692150"/>
            <a:ext cx="4556125" cy="3416300"/>
          </a:xfrm>
          <a:ln w="12700" cap="flat">
            <a:solidFill>
              <a:schemeClr val="tx1"/>
            </a:solidFill>
            <a:round/>
            <a:headEnd/>
            <a:tailEnd/>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hangingPunct="1">
              <a:spcBef>
                <a:spcPct val="0"/>
              </a:spcBef>
            </a:pPr>
            <a:fld id="{555F8185-2360-435A-B401-5CA3DEE543A4}" type="slidenum">
              <a:rPr lang="en-US" altLang="en-US" sz="1400" smtClean="0">
                <a:solidFill>
                  <a:schemeClr val="tx1"/>
                </a:solidFill>
                <a:latin typeface="Arial" panose="020B0604020202020204" pitchFamily="34" charset="0"/>
                <a:ea typeface="ＭＳ Ｐゴシック" panose="020B0600070205080204" pitchFamily="34" charset="-128"/>
                <a:cs typeface="Arial Unicode MS" charset="-128"/>
              </a:rPr>
              <a:pPr hangingPunct="1">
                <a:spcBef>
                  <a:spcPct val="0"/>
                </a:spcBef>
              </a:pPr>
              <a:t>41</a:t>
            </a:fld>
            <a:endParaRPr lang="en-US" altLang="en-US" sz="1400" smtClean="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90115"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pPr>
            <a:endParaRPr lang="en-CA" altLang="en-US" sz="180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90116"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r">
              <a:lnSpc>
                <a:spcPct val="93000"/>
              </a:lnSpc>
              <a:spcBef>
                <a:spcPct val="0"/>
              </a:spcBef>
            </a:pPr>
            <a:r>
              <a:rPr lang="en-CA" altLang="en-US" sz="1000" i="1">
                <a:solidFill>
                  <a:schemeClr val="tx1"/>
                </a:solidFill>
                <a:ea typeface="ＭＳ Ｐゴシック" panose="020B0600070205080204" pitchFamily="34" charset="-128"/>
                <a:cs typeface="Arial Unicode MS" charset="-128"/>
              </a:rPr>
              <a:t>6</a:t>
            </a:r>
          </a:p>
        </p:txBody>
      </p:sp>
      <p:sp>
        <p:nvSpPr>
          <p:cNvPr id="90117"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pPr>
            <a:endParaRPr lang="en-CA" altLang="en-US" sz="180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90118"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pPr>
            <a:endParaRPr lang="en-CA" altLang="en-US" sz="180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90119" name="Rectangle 6"/>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pPr>
            <a:endParaRPr lang="en-CA" altLang="en-US" sz="180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90120" name="Rectangle 7"/>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r">
              <a:lnSpc>
                <a:spcPct val="93000"/>
              </a:lnSpc>
              <a:spcBef>
                <a:spcPct val="0"/>
              </a:spcBef>
            </a:pPr>
            <a:r>
              <a:rPr lang="en-CA" altLang="en-US" sz="1000" i="1">
                <a:solidFill>
                  <a:schemeClr val="tx1"/>
                </a:solidFill>
                <a:ea typeface="ＭＳ Ｐゴシック" panose="020B0600070205080204" pitchFamily="34" charset="-128"/>
                <a:cs typeface="Arial Unicode MS" charset="-128"/>
              </a:rPr>
              <a:t>6</a:t>
            </a:r>
          </a:p>
        </p:txBody>
      </p:sp>
      <p:sp>
        <p:nvSpPr>
          <p:cNvPr id="90121" name="Rectangle 8"/>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pPr>
            <a:endParaRPr lang="en-CA" altLang="en-US" sz="180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90122" name="Rectangle 9"/>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pPr>
            <a:endParaRPr lang="en-CA" altLang="en-US" sz="180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90123" name="Rectangle 10"/>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pPr>
            <a:endParaRPr lang="en-CA" altLang="en-US" sz="180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90124" name="Rectangle 11"/>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949325">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defTabSz="949325">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defTabSz="949325">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defTabSz="949325">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defTabSz="949325">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949325"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949325"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949325"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949325"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r">
              <a:lnSpc>
                <a:spcPct val="93000"/>
              </a:lnSpc>
              <a:spcBef>
                <a:spcPct val="0"/>
              </a:spcBef>
            </a:pPr>
            <a:r>
              <a:rPr lang="en-CA" altLang="en-US" sz="1000" i="1">
                <a:solidFill>
                  <a:schemeClr val="tx1"/>
                </a:solidFill>
                <a:ea typeface="ＭＳ Ｐゴシック" panose="020B0600070205080204" pitchFamily="34" charset="-128"/>
                <a:cs typeface="Arial Unicode MS" charset="-128"/>
              </a:rPr>
              <a:t>6</a:t>
            </a:r>
          </a:p>
        </p:txBody>
      </p:sp>
      <p:sp>
        <p:nvSpPr>
          <p:cNvPr id="90125" name="Rectangle 12"/>
          <p:cNvSpPr>
            <a:spLocks noChangeArrowheads="1"/>
          </p:cNvSpPr>
          <p:nvPr/>
        </p:nvSpPr>
        <p:spPr bwMode="auto">
          <a:xfrm>
            <a:off x="0" y="8685213"/>
            <a:ext cx="297021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pPr>
            <a:endParaRPr lang="en-CA" altLang="en-US" sz="180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90126" name="Rectangle 13"/>
          <p:cNvSpPr>
            <a:spLocks noChangeArrowheads="1"/>
          </p:cNvSpPr>
          <p:nvPr/>
        </p:nvSpPr>
        <p:spPr bwMode="auto">
          <a:xfrm>
            <a:off x="0" y="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pPr>
            <a:endParaRPr lang="en-CA" altLang="en-US" sz="180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90127" name="Rectangle 14"/>
          <p:cNvSpPr>
            <a:spLocks noGrp="1" noChangeArrowheads="1"/>
          </p:cNvSpPr>
          <p:nvPr>
            <p:ph type="body" idx="1"/>
          </p:nvPr>
        </p:nvSpPr>
        <p:spPr>
          <a:xfrm>
            <a:off x="912813" y="4341813"/>
            <a:ext cx="5030787"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50" tIns="49213" rIns="95250" bIns="49213"/>
          <a:lstStyle/>
          <a:p>
            <a:pPr defTabSz="949325"/>
            <a:r>
              <a:rPr lang="en-US" altLang="en-US" smtClean="0">
                <a:latin typeface="Arial" panose="020B0604020202020204" pitchFamily="34" charset="0"/>
                <a:ea typeface="ＭＳ Ｐゴシック" panose="020B0600070205080204" pitchFamily="34" charset="-128"/>
              </a:rPr>
              <a:t>Learning Objective: 5-1</a:t>
            </a:r>
            <a:endParaRPr lang="en-CA" altLang="en-US" smtClean="0">
              <a:latin typeface="Arial" panose="020B0604020202020204" pitchFamily="34" charset="0"/>
              <a:ea typeface="ＭＳ Ｐゴシック" panose="020B0600070205080204" pitchFamily="34" charset="-128"/>
            </a:endParaRPr>
          </a:p>
          <a:p>
            <a:pPr defTabSz="949325"/>
            <a:endParaRPr lang="en-CA" altLang="en-US" smtClean="0">
              <a:latin typeface="Arial" panose="020B0604020202020204" pitchFamily="34" charset="0"/>
              <a:ea typeface="ＭＳ Ｐゴシック" panose="020B0600070205080204" pitchFamily="34" charset="-128"/>
            </a:endParaRPr>
          </a:p>
          <a:p>
            <a:pPr defTabSz="949325"/>
            <a:r>
              <a:rPr lang="en-CA" altLang="en-US" b="1" smtClean="0">
                <a:latin typeface="Arial" panose="020B0604020202020204" pitchFamily="34" charset="0"/>
                <a:ea typeface="ＭＳ Ｐゴシック" panose="020B0600070205080204" pitchFamily="34" charset="-128"/>
              </a:rPr>
              <a:t>Activities</a:t>
            </a:r>
          </a:p>
          <a:p>
            <a:pPr defTabSz="949325"/>
            <a:r>
              <a:rPr lang="en-CA" altLang="en-US" smtClean="0">
                <a:latin typeface="Arial" panose="020B0604020202020204" pitchFamily="34" charset="0"/>
                <a:ea typeface="ＭＳ Ｐゴシック" panose="020B0600070205080204" pitchFamily="34" charset="-128"/>
              </a:rPr>
              <a:t>Have students look up the most recent statistics on trade with various countries.</a:t>
            </a:r>
          </a:p>
        </p:txBody>
      </p:sp>
      <p:sp>
        <p:nvSpPr>
          <p:cNvPr id="90128" name="Rectangle 15"/>
          <p:cNvSpPr>
            <a:spLocks noGrp="1" noRot="1" noChangeAspect="1" noChangeArrowheads="1" noTextEdit="1"/>
          </p:cNvSpPr>
          <p:nvPr>
            <p:ph type="sldImg"/>
          </p:nvPr>
        </p:nvSpPr>
        <p:spPr>
          <a:xfrm>
            <a:off x="1150938" y="692150"/>
            <a:ext cx="4556125" cy="3416300"/>
          </a:xfrm>
          <a:ln w="12700" cap="flat">
            <a:solidFill>
              <a:schemeClr val="tx1"/>
            </a:solidFill>
            <a:round/>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A01F394E-98E2-4FAB-9166-432AAEB3E594}" type="slidenum">
              <a:rPr lang="en-US" altLang="en-US" sz="1400" smtClean="0">
                <a:solidFill>
                  <a:srgbClr val="FFFFFF"/>
                </a:solidFill>
                <a:cs typeface="Arial Unicode MS" charset="-128"/>
              </a:rPr>
              <a:pPr>
                <a:spcBef>
                  <a:spcPct val="0"/>
                </a:spcBef>
              </a:pPr>
              <a:t>5</a:t>
            </a:fld>
            <a:endParaRPr lang="en-US" altLang="en-US" sz="1400" smtClean="0">
              <a:solidFill>
                <a:srgbClr val="FFFFFF"/>
              </a:solidFill>
              <a:cs typeface="Arial Unicode MS" charset="-128"/>
            </a:endParaRPr>
          </a:p>
        </p:txBody>
      </p:sp>
      <p:sp>
        <p:nvSpPr>
          <p:cNvPr id="16387"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6388"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76A6DD39-322B-4142-9B2A-A2DD9A997253}" type="slidenum">
              <a:rPr lang="en-US" altLang="en-US" sz="1400" smtClean="0">
                <a:solidFill>
                  <a:srgbClr val="FFFFFF"/>
                </a:solidFill>
                <a:cs typeface="Arial Unicode MS" charset="-128"/>
              </a:rPr>
              <a:pPr>
                <a:spcBef>
                  <a:spcPct val="0"/>
                </a:spcBef>
              </a:pPr>
              <a:t>6</a:t>
            </a:fld>
            <a:endParaRPr lang="en-US" altLang="en-US" sz="1400" smtClean="0">
              <a:solidFill>
                <a:srgbClr val="FFFFFF"/>
              </a:solidFill>
              <a:cs typeface="Arial Unicode MS" charset="-128"/>
            </a:endParaRPr>
          </a:p>
        </p:txBody>
      </p:sp>
      <p:sp>
        <p:nvSpPr>
          <p:cNvPr id="1843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8436"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F65E0F4F-AC17-4D6F-B39C-767AF12DF28D}" type="slidenum">
              <a:rPr lang="en-US" altLang="en-US" sz="1400" smtClean="0">
                <a:solidFill>
                  <a:srgbClr val="FFFFFF"/>
                </a:solidFill>
                <a:cs typeface="Arial Unicode MS" charset="-128"/>
              </a:rPr>
              <a:pPr>
                <a:spcBef>
                  <a:spcPct val="0"/>
                </a:spcBef>
              </a:pPr>
              <a:t>7</a:t>
            </a:fld>
            <a:endParaRPr lang="en-US" altLang="en-US" sz="1400" smtClean="0">
              <a:solidFill>
                <a:srgbClr val="FFFFFF"/>
              </a:solidFill>
              <a:cs typeface="Arial Unicode MS" charset="-128"/>
            </a:endParaRPr>
          </a:p>
        </p:txBody>
      </p:sp>
      <p:sp>
        <p:nvSpPr>
          <p:cNvPr id="2048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0484"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711B11E7-8730-41D8-8370-991D8F47731A}" type="slidenum">
              <a:rPr lang="en-US" altLang="en-US" smtClean="0">
                <a:solidFill>
                  <a:schemeClr val="tx1"/>
                </a:solidFill>
                <a:latin typeface="Arial" panose="020B0604020202020204" pitchFamily="34" charset="0"/>
                <a:ea typeface="ＭＳ Ｐゴシック" panose="020B0600070205080204" pitchFamily="34" charset="-128"/>
                <a:cs typeface="Arial Unicode MS" charset="-128"/>
              </a:rPr>
              <a:pPr>
                <a:spcBef>
                  <a:spcPct val="0"/>
                </a:spcBef>
              </a:pPr>
              <a:t>8</a:t>
            </a:fld>
            <a:endParaRPr lang="en-US" altLang="en-US" smtClean="0">
              <a:solidFill>
                <a:schemeClr val="tx1"/>
              </a:solidFill>
              <a:latin typeface="Arial" panose="020B0604020202020204" pitchFamily="34" charset="0"/>
              <a:ea typeface="ＭＳ Ｐゴシック" panose="020B0600070205080204" pitchFamily="34" charset="-128"/>
              <a:cs typeface="Arial Unicode MS" charset="-128"/>
            </a:endParaRPr>
          </a:p>
        </p:txBody>
      </p:sp>
      <p:sp>
        <p:nvSpPr>
          <p:cNvPr id="22531" name="Rectangle 2"/>
          <p:cNvSpPr>
            <a:spLocks noGrp="1" noRot="1" noChangeAspect="1" noChangeArrowheads="1" noTextEdit="1"/>
          </p:cNvSpPr>
          <p:nvPr>
            <p:ph type="sldImg"/>
          </p:nvPr>
        </p:nvSpPr>
        <p:spPr>
          <a:xfrm>
            <a:off x="1371600" y="763588"/>
            <a:ext cx="5027613" cy="3770312"/>
          </a:xfrm>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Learning Objective: 1-1</a:t>
            </a:r>
          </a:p>
          <a:p>
            <a:endParaRPr lang="en-CA" altLang="en-US" smtClean="0">
              <a:latin typeface="Arial" panose="020B0604020202020204" pitchFamily="34" charset="0"/>
              <a:ea typeface="ＭＳ Ｐゴシック" panose="020B0600070205080204" pitchFamily="34" charset="-128"/>
            </a:endParaRPr>
          </a:p>
          <a:p>
            <a:r>
              <a:rPr lang="en-CA" altLang="en-US" b="1" smtClean="0">
                <a:latin typeface="Arial" panose="020B0604020202020204" pitchFamily="34" charset="0"/>
                <a:ea typeface="ＭＳ Ｐゴシック" panose="020B0600070205080204" pitchFamily="34" charset="-128"/>
              </a:rPr>
              <a:t>Notes</a:t>
            </a:r>
          </a:p>
          <a:p>
            <a:r>
              <a:rPr lang="en-CA" altLang="en-US" smtClean="0">
                <a:latin typeface="Arial" panose="020B0604020202020204" pitchFamily="34" charset="0"/>
                <a:ea typeface="ＭＳ Ｐゴシック" panose="020B0600070205080204" pitchFamily="34" charset="-128"/>
              </a:rPr>
              <a:t>The text focuses on businesses only, since they generate profits. However, this discussion can be expanded to include other organizations that are active in our society which are not profit-based:</a:t>
            </a:r>
          </a:p>
          <a:p>
            <a:r>
              <a:rPr lang="en-CA" altLang="en-US" smtClean="0">
                <a:latin typeface="Arial" panose="020B0604020202020204" pitchFamily="34" charset="0"/>
                <a:ea typeface="ＭＳ Ｐゴシック" panose="020B0600070205080204" pitchFamily="34" charset="-128"/>
              </a:rPr>
              <a:t>- charitable organizations</a:t>
            </a:r>
          </a:p>
          <a:p>
            <a:r>
              <a:rPr lang="en-CA" altLang="en-US" smtClean="0">
                <a:latin typeface="Arial" panose="020B0604020202020204" pitchFamily="34" charset="0"/>
                <a:ea typeface="ＭＳ Ｐゴシック" panose="020B0600070205080204" pitchFamily="34" charset="-128"/>
              </a:rPr>
              <a:t>- government enterprises</a:t>
            </a:r>
          </a:p>
          <a:p>
            <a:r>
              <a:rPr lang="en-CA" altLang="en-US" smtClean="0">
                <a:latin typeface="Arial" panose="020B0604020202020204" pitchFamily="34" charset="0"/>
                <a:ea typeface="ＭＳ Ｐゴシック" panose="020B0600070205080204" pitchFamily="34" charset="-128"/>
              </a:rPr>
              <a:t>The difference is that the profit motive is not present, so volunteerism is an important part of the organization’s composition.  </a:t>
            </a:r>
          </a:p>
          <a:p>
            <a:endParaRPr lang="en-CA" altLang="en-US" smtClean="0">
              <a:latin typeface="Arial" panose="020B0604020202020204" pitchFamily="34" charset="0"/>
              <a:ea typeface="ＭＳ Ｐゴシック" panose="020B0600070205080204" pitchFamily="34" charset="-128"/>
            </a:endParaRPr>
          </a:p>
          <a:p>
            <a:r>
              <a:rPr lang="en-CA" altLang="en-US" b="1" smtClean="0">
                <a:latin typeface="Arial" panose="020B0604020202020204" pitchFamily="34" charset="0"/>
                <a:ea typeface="ＭＳ Ｐゴシック" panose="020B0600070205080204" pitchFamily="34" charset="-128"/>
              </a:rPr>
              <a:t>Activity</a:t>
            </a:r>
          </a:p>
          <a:p>
            <a:r>
              <a:rPr lang="en-CA" altLang="en-US" smtClean="0">
                <a:latin typeface="Arial" panose="020B0604020202020204" pitchFamily="34" charset="0"/>
                <a:ea typeface="ＭＳ Ｐゴシック" panose="020B0600070205080204" pitchFamily="34" charset="-128"/>
              </a:rPr>
              <a:t>Have students research a corporation in the library using the corporate reports. Have the students work in groups to identify the products/services sold, and the profitability of the firm in return for risking its assets to produce the goods.  </a:t>
            </a:r>
          </a:p>
          <a:p>
            <a:endParaRPr lang="en-US" altLang="en-US" smtClean="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014640BC-2B85-42C9-B0D8-2CBA2FB5FC78}" type="slidenum">
              <a:rPr lang="en-US" altLang="en-US" sz="1400" smtClean="0">
                <a:solidFill>
                  <a:srgbClr val="FFFFFF"/>
                </a:solidFill>
                <a:cs typeface="Arial Unicode MS" charset="-128"/>
              </a:rPr>
              <a:pPr>
                <a:spcBef>
                  <a:spcPct val="0"/>
                </a:spcBef>
              </a:pPr>
              <a:t>9</a:t>
            </a:fld>
            <a:endParaRPr lang="en-US" altLang="en-US" sz="1400" smtClean="0">
              <a:solidFill>
                <a:srgbClr val="FFFFFF"/>
              </a:solidFill>
              <a:cs typeface="Arial Unicode MS" charset="-128"/>
            </a:endParaRPr>
          </a:p>
        </p:txBody>
      </p:sp>
      <p:sp>
        <p:nvSpPr>
          <p:cNvPr id="2457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4580" name="Rectangle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CA"/>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321EDF82-B909-416E-8AE5-17C3CBD59FBF}" type="slidenum">
              <a:rPr lang="en-US" altLang="en-US"/>
              <a:pPr>
                <a:defRPr/>
              </a:pPr>
              <a:t>‹#›</a:t>
            </a:fld>
            <a:endParaRPr lang="en-US" altLang="en-US"/>
          </a:p>
        </p:txBody>
      </p:sp>
    </p:spTree>
    <p:extLst>
      <p:ext uri="{BB962C8B-B14F-4D97-AF65-F5344CB8AC3E}">
        <p14:creationId xmlns:p14="http://schemas.microsoft.com/office/powerpoint/2010/main" val="118307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018D0663-1CB2-4C35-8BC2-60031D178E3B}" type="slidenum">
              <a:rPr lang="en-US" altLang="en-US"/>
              <a:pPr>
                <a:defRPr/>
              </a:pPr>
              <a:t>‹#›</a:t>
            </a:fld>
            <a:endParaRPr lang="en-US" altLang="en-US"/>
          </a:p>
        </p:txBody>
      </p:sp>
    </p:spTree>
    <p:extLst>
      <p:ext uri="{BB962C8B-B14F-4D97-AF65-F5344CB8AC3E}">
        <p14:creationId xmlns:p14="http://schemas.microsoft.com/office/powerpoint/2010/main" val="1181271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246813"/>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503238" y="301625"/>
            <a:ext cx="6650037" cy="6246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BE5ECD5-0691-4492-8BF2-42F4D4010CF2}" type="slidenum">
              <a:rPr lang="en-US" altLang="en-US"/>
              <a:pPr>
                <a:defRPr/>
              </a:pPr>
              <a:t>‹#›</a:t>
            </a:fld>
            <a:endParaRPr lang="en-US" altLang="en-US"/>
          </a:p>
        </p:txBody>
      </p:sp>
    </p:spTree>
    <p:extLst>
      <p:ext uri="{BB962C8B-B14F-4D97-AF65-F5344CB8AC3E}">
        <p14:creationId xmlns:p14="http://schemas.microsoft.com/office/powerpoint/2010/main" val="408938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smtClean="0"/>
              <a:t>Click to edit Master title style</a:t>
            </a:r>
            <a:endParaRPr lang="en-CA"/>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CB67813E-9FEC-4F28-B194-9375A530F69A}" type="slidenum">
              <a:rPr lang="en-US" altLang="en-US"/>
              <a:pPr>
                <a:defRPr/>
              </a:pPr>
              <a:t>‹#›</a:t>
            </a:fld>
            <a:endParaRPr lang="en-US" altLang="en-US"/>
          </a:p>
        </p:txBody>
      </p:sp>
    </p:spTree>
    <p:extLst>
      <p:ext uri="{BB962C8B-B14F-4D97-AF65-F5344CB8AC3E}">
        <p14:creationId xmlns:p14="http://schemas.microsoft.com/office/powerpoint/2010/main" val="1794019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7" name="Title 1"/>
          <p:cNvSpPr txBox="1">
            <a:spLocks/>
          </p:cNvSpPr>
          <p:nvPr userDrawn="1"/>
        </p:nvSpPr>
        <p:spPr bwMode="auto">
          <a:xfrm>
            <a:off x="0" y="0"/>
            <a:ext cx="10080625" cy="839788"/>
          </a:xfrm>
          <a:prstGeom prst="rect">
            <a:avLst/>
          </a:prstGeom>
          <a:noFill/>
          <a:ln>
            <a:noFill/>
          </a:ln>
          <a:effectLst/>
          <a:extLst/>
        </p:spPr>
        <p:txBody>
          <a:bodyPr lIns="251989" tIns="251989" rIns="251989" bIns="251989" anchor="ctr"/>
          <a:lstStyle>
            <a:lvl1pPr algn="ctr" rtl="0" eaLnBrk="0" fontAlgn="base" hangingPunct="0">
              <a:spcBef>
                <a:spcPct val="0"/>
              </a:spcBef>
              <a:spcAft>
                <a:spcPct val="0"/>
              </a:spcAft>
              <a:defRPr sz="3200">
                <a:solidFill>
                  <a:schemeClr val="tx2"/>
                </a:solidFill>
                <a:latin typeface="+mj-lt"/>
                <a:ea typeface="+mj-ea"/>
                <a:cs typeface="ＭＳ Ｐゴシック" charset="0"/>
              </a:defRPr>
            </a:lvl1pPr>
            <a:lvl2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2400">
                <a:solidFill>
                  <a:schemeClr val="tx2"/>
                </a:solidFill>
                <a:latin typeface="Arial" charset="0"/>
                <a:ea typeface="ＭＳ Ｐゴシック" charset="0"/>
              </a:defRPr>
            </a:lvl6pPr>
            <a:lvl7pPr marL="914400" algn="ctr" rtl="0" fontAlgn="base">
              <a:spcBef>
                <a:spcPct val="0"/>
              </a:spcBef>
              <a:spcAft>
                <a:spcPct val="0"/>
              </a:spcAft>
              <a:defRPr sz="2400">
                <a:solidFill>
                  <a:schemeClr val="tx2"/>
                </a:solidFill>
                <a:latin typeface="Arial" charset="0"/>
                <a:ea typeface="ＭＳ Ｐゴシック" charset="0"/>
              </a:defRPr>
            </a:lvl7pPr>
            <a:lvl8pPr marL="1371600" algn="ctr" rtl="0" fontAlgn="base">
              <a:spcBef>
                <a:spcPct val="0"/>
              </a:spcBef>
              <a:spcAft>
                <a:spcPct val="0"/>
              </a:spcAft>
              <a:defRPr sz="2400">
                <a:solidFill>
                  <a:schemeClr val="tx2"/>
                </a:solidFill>
                <a:latin typeface="Arial" charset="0"/>
                <a:ea typeface="ＭＳ Ｐゴシック" charset="0"/>
              </a:defRPr>
            </a:lvl8pPr>
            <a:lvl9pPr marL="1828800" algn="ctr" rtl="0" fontAlgn="base">
              <a:spcBef>
                <a:spcPct val="0"/>
              </a:spcBef>
              <a:spcAft>
                <a:spcPct val="0"/>
              </a:spcAft>
              <a:defRPr sz="2400">
                <a:solidFill>
                  <a:schemeClr val="tx2"/>
                </a:solidFill>
                <a:latin typeface="Arial" charset="0"/>
                <a:ea typeface="ＭＳ Ｐゴシック" charset="0"/>
              </a:defRPr>
            </a:lvl9pPr>
          </a:lstStyle>
          <a:p>
            <a:pPr>
              <a:defRPr/>
            </a:pPr>
            <a:r>
              <a:rPr lang="en-CA" sz="3527" dirty="0" smtClean="0"/>
              <a:t> </a:t>
            </a:r>
            <a:endParaRPr lang="en-US" sz="3527" dirty="0"/>
          </a:p>
        </p:txBody>
      </p:sp>
      <p:sp>
        <p:nvSpPr>
          <p:cNvPr id="3" name="Text Placeholder 2"/>
          <p:cNvSpPr>
            <a:spLocks noGrp="1"/>
          </p:cNvSpPr>
          <p:nvPr>
            <p:ph type="body" idx="1"/>
          </p:nvPr>
        </p:nvSpPr>
        <p:spPr>
          <a:xfrm>
            <a:off x="504031" y="1091952"/>
            <a:ext cx="9072563"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CA" dirty="0" smtClean="0"/>
              <a:t>Click to edit Master text styles</a:t>
            </a:r>
          </a:p>
        </p:txBody>
      </p:sp>
      <p:sp>
        <p:nvSpPr>
          <p:cNvPr id="4" name="Content Placeholder 3"/>
          <p:cNvSpPr>
            <a:spLocks noGrp="1"/>
          </p:cNvSpPr>
          <p:nvPr>
            <p:ph sz="half" idx="2"/>
          </p:nvPr>
        </p:nvSpPr>
        <p:spPr>
          <a:xfrm>
            <a:off x="504031" y="1931917"/>
            <a:ext cx="4454027" cy="4871791"/>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6" name="Content Placeholder 5"/>
          <p:cNvSpPr>
            <a:spLocks noGrp="1"/>
          </p:cNvSpPr>
          <p:nvPr>
            <p:ph sz="quarter" idx="4"/>
          </p:nvPr>
        </p:nvSpPr>
        <p:spPr>
          <a:xfrm>
            <a:off x="5120818" y="1931916"/>
            <a:ext cx="4455776" cy="4871791"/>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10" name="Text Placeholder 2"/>
          <p:cNvSpPr>
            <a:spLocks noGrp="1"/>
          </p:cNvSpPr>
          <p:nvPr>
            <p:ph type="body" idx="12"/>
          </p:nvPr>
        </p:nvSpPr>
        <p:spPr>
          <a:xfrm>
            <a:off x="0" y="0"/>
            <a:ext cx="10080625" cy="705219"/>
          </a:xfrm>
        </p:spPr>
        <p:txBody>
          <a:bodyPr anchor="b"/>
          <a:lstStyle>
            <a:lvl1pPr marL="0" indent="0" algn="ctr">
              <a:buNone/>
              <a:defRPr sz="308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CA" dirty="0" smtClean="0"/>
              <a:t>Click to edit Master text styles</a:t>
            </a:r>
          </a:p>
        </p:txBody>
      </p:sp>
      <p:sp>
        <p:nvSpPr>
          <p:cNvPr id="8" name="Date Placeholder 1"/>
          <p:cNvSpPr>
            <a:spLocks noGrp="1"/>
          </p:cNvSpPr>
          <p:nvPr>
            <p:ph type="dt" sz="half" idx="13"/>
          </p:nvPr>
        </p:nvSpPr>
        <p:spPr/>
        <p:txBody>
          <a:bodyPr/>
          <a:lstStyle>
            <a:lvl1pPr>
              <a:defRPr/>
            </a:lvl1pPr>
          </a:lstStyle>
          <a:p>
            <a:pPr>
              <a:defRPr/>
            </a:pPr>
            <a:r>
              <a:rPr lang="en-US" altLang="en-US"/>
              <a:t>© 2014 Pearson Education Ltd.</a:t>
            </a:r>
          </a:p>
        </p:txBody>
      </p:sp>
      <p:sp>
        <p:nvSpPr>
          <p:cNvPr id="9" name="Slide Number Placeholder 9"/>
          <p:cNvSpPr>
            <a:spLocks noGrp="1"/>
          </p:cNvSpPr>
          <p:nvPr>
            <p:ph type="sldNum" sz="quarter" idx="14"/>
          </p:nvPr>
        </p:nvSpPr>
        <p:spPr/>
        <p:txBody>
          <a:bodyPr/>
          <a:lstStyle>
            <a:lvl1pPr>
              <a:defRPr/>
            </a:lvl1pPr>
          </a:lstStyle>
          <a:p>
            <a:pPr>
              <a:defRPr/>
            </a:pPr>
            <a:r>
              <a:rPr lang="en-US" altLang="en-US"/>
              <a:t>4-</a:t>
            </a:r>
            <a:fld id="{0C659BD8-FEAA-4539-8210-D5B327969CF0}" type="slidenum">
              <a:rPr lang="en-US" altLang="en-US"/>
              <a:pPr>
                <a:defRPr/>
              </a:pPr>
              <a:t>‹#›</a:t>
            </a:fld>
            <a:endParaRPr lang="en-US" altLang="en-US"/>
          </a:p>
        </p:txBody>
      </p:sp>
    </p:spTree>
    <p:extLst>
      <p:ext uri="{BB962C8B-B14F-4D97-AF65-F5344CB8AC3E}">
        <p14:creationId xmlns:p14="http://schemas.microsoft.com/office/powerpoint/2010/main" val="2679702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sp>
        <p:nvSpPr>
          <p:cNvPr id="7" name="Title 1"/>
          <p:cNvSpPr txBox="1">
            <a:spLocks/>
          </p:cNvSpPr>
          <p:nvPr userDrawn="1"/>
        </p:nvSpPr>
        <p:spPr bwMode="auto">
          <a:xfrm>
            <a:off x="0" y="0"/>
            <a:ext cx="10080625" cy="839788"/>
          </a:xfrm>
          <a:prstGeom prst="rect">
            <a:avLst/>
          </a:prstGeom>
          <a:noFill/>
          <a:ln>
            <a:noFill/>
          </a:ln>
          <a:effectLst/>
          <a:extLst/>
        </p:spPr>
        <p:txBody>
          <a:bodyPr lIns="251989" tIns="251989" rIns="251989" bIns="251989" anchor="ctr"/>
          <a:lstStyle>
            <a:lvl1pPr algn="ctr" rtl="0" eaLnBrk="0" fontAlgn="base" hangingPunct="0">
              <a:spcBef>
                <a:spcPct val="0"/>
              </a:spcBef>
              <a:spcAft>
                <a:spcPct val="0"/>
              </a:spcAft>
              <a:defRPr sz="3200">
                <a:solidFill>
                  <a:schemeClr val="tx2"/>
                </a:solidFill>
                <a:latin typeface="+mj-lt"/>
                <a:ea typeface="+mj-ea"/>
                <a:cs typeface="ＭＳ Ｐゴシック" charset="0"/>
              </a:defRPr>
            </a:lvl1pPr>
            <a:lvl2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2400">
                <a:solidFill>
                  <a:schemeClr val="tx2"/>
                </a:solidFill>
                <a:latin typeface="Arial" charset="0"/>
                <a:ea typeface="ＭＳ Ｐゴシック" charset="0"/>
              </a:defRPr>
            </a:lvl6pPr>
            <a:lvl7pPr marL="914400" algn="ctr" rtl="0" fontAlgn="base">
              <a:spcBef>
                <a:spcPct val="0"/>
              </a:spcBef>
              <a:spcAft>
                <a:spcPct val="0"/>
              </a:spcAft>
              <a:defRPr sz="2400">
                <a:solidFill>
                  <a:schemeClr val="tx2"/>
                </a:solidFill>
                <a:latin typeface="Arial" charset="0"/>
                <a:ea typeface="ＭＳ Ｐゴシック" charset="0"/>
              </a:defRPr>
            </a:lvl7pPr>
            <a:lvl8pPr marL="1371600" algn="ctr" rtl="0" fontAlgn="base">
              <a:spcBef>
                <a:spcPct val="0"/>
              </a:spcBef>
              <a:spcAft>
                <a:spcPct val="0"/>
              </a:spcAft>
              <a:defRPr sz="2400">
                <a:solidFill>
                  <a:schemeClr val="tx2"/>
                </a:solidFill>
                <a:latin typeface="Arial" charset="0"/>
                <a:ea typeface="ＭＳ Ｐゴシック" charset="0"/>
              </a:defRPr>
            </a:lvl8pPr>
            <a:lvl9pPr marL="1828800" algn="ctr" rtl="0" fontAlgn="base">
              <a:spcBef>
                <a:spcPct val="0"/>
              </a:spcBef>
              <a:spcAft>
                <a:spcPct val="0"/>
              </a:spcAft>
              <a:defRPr sz="2400">
                <a:solidFill>
                  <a:schemeClr val="tx2"/>
                </a:solidFill>
                <a:latin typeface="Arial" charset="0"/>
                <a:ea typeface="ＭＳ Ｐゴシック" charset="0"/>
              </a:defRPr>
            </a:lvl9pPr>
          </a:lstStyle>
          <a:p>
            <a:pPr>
              <a:defRPr/>
            </a:pPr>
            <a:r>
              <a:rPr lang="en-CA" sz="3527" dirty="0" smtClean="0"/>
              <a:t> </a:t>
            </a:r>
            <a:endParaRPr lang="en-US" sz="3527" dirty="0"/>
          </a:p>
        </p:txBody>
      </p:sp>
      <p:sp>
        <p:nvSpPr>
          <p:cNvPr id="3" name="Text Placeholder 2"/>
          <p:cNvSpPr>
            <a:spLocks noGrp="1"/>
          </p:cNvSpPr>
          <p:nvPr>
            <p:ph type="body" idx="1"/>
          </p:nvPr>
        </p:nvSpPr>
        <p:spPr>
          <a:xfrm>
            <a:off x="504031" y="1091952"/>
            <a:ext cx="9072563"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CA" dirty="0" smtClean="0"/>
              <a:t>Click to edit Master text styles</a:t>
            </a:r>
          </a:p>
        </p:txBody>
      </p:sp>
      <p:sp>
        <p:nvSpPr>
          <p:cNvPr id="4" name="Content Placeholder 3"/>
          <p:cNvSpPr>
            <a:spLocks noGrp="1"/>
          </p:cNvSpPr>
          <p:nvPr>
            <p:ph sz="half" idx="2"/>
          </p:nvPr>
        </p:nvSpPr>
        <p:spPr>
          <a:xfrm>
            <a:off x="504031" y="1931917"/>
            <a:ext cx="4454027" cy="4871791"/>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6" name="Content Placeholder 5"/>
          <p:cNvSpPr>
            <a:spLocks noGrp="1"/>
          </p:cNvSpPr>
          <p:nvPr>
            <p:ph sz="quarter" idx="4"/>
          </p:nvPr>
        </p:nvSpPr>
        <p:spPr>
          <a:xfrm>
            <a:off x="5120818" y="1931916"/>
            <a:ext cx="4455776" cy="4871791"/>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10" name="Text Placeholder 2"/>
          <p:cNvSpPr>
            <a:spLocks noGrp="1"/>
          </p:cNvSpPr>
          <p:nvPr>
            <p:ph type="body" idx="12"/>
          </p:nvPr>
        </p:nvSpPr>
        <p:spPr>
          <a:xfrm>
            <a:off x="0" y="0"/>
            <a:ext cx="10080625" cy="705219"/>
          </a:xfrm>
        </p:spPr>
        <p:txBody>
          <a:bodyPr anchor="b"/>
          <a:lstStyle>
            <a:lvl1pPr marL="0" indent="0" algn="ctr">
              <a:buNone/>
              <a:defRPr sz="308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CA" dirty="0" smtClean="0"/>
              <a:t>Click to edit Master text styles</a:t>
            </a:r>
          </a:p>
        </p:txBody>
      </p:sp>
      <p:sp>
        <p:nvSpPr>
          <p:cNvPr id="8" name="Date Placeholder 1"/>
          <p:cNvSpPr>
            <a:spLocks noGrp="1"/>
          </p:cNvSpPr>
          <p:nvPr>
            <p:ph type="dt" sz="half" idx="13"/>
          </p:nvPr>
        </p:nvSpPr>
        <p:spPr/>
        <p:txBody>
          <a:bodyPr/>
          <a:lstStyle>
            <a:lvl1pPr>
              <a:defRPr/>
            </a:lvl1pPr>
          </a:lstStyle>
          <a:p>
            <a:pPr>
              <a:defRPr/>
            </a:pPr>
            <a:r>
              <a:rPr lang="en-US" altLang="en-US"/>
              <a:t>© 2014 Pearson Education Ltd.</a:t>
            </a:r>
          </a:p>
        </p:txBody>
      </p:sp>
      <p:sp>
        <p:nvSpPr>
          <p:cNvPr id="9" name="Slide Number Placeholder 9"/>
          <p:cNvSpPr>
            <a:spLocks noGrp="1"/>
          </p:cNvSpPr>
          <p:nvPr>
            <p:ph type="sldNum" sz="quarter" idx="14"/>
          </p:nvPr>
        </p:nvSpPr>
        <p:spPr/>
        <p:txBody>
          <a:bodyPr/>
          <a:lstStyle>
            <a:lvl1pPr>
              <a:defRPr/>
            </a:lvl1pPr>
          </a:lstStyle>
          <a:p>
            <a:pPr>
              <a:defRPr/>
            </a:pPr>
            <a:r>
              <a:rPr lang="en-US" altLang="en-US"/>
              <a:t>4-</a:t>
            </a:r>
            <a:fld id="{25865F7B-ECCC-4E2E-A8D9-5ADFCE67DC41}" type="slidenum">
              <a:rPr lang="en-US" altLang="en-US"/>
              <a:pPr>
                <a:defRPr/>
              </a:pPr>
              <a:t>‹#›</a:t>
            </a:fld>
            <a:endParaRPr lang="en-US" altLang="en-US"/>
          </a:p>
        </p:txBody>
      </p:sp>
    </p:spTree>
    <p:extLst>
      <p:ext uri="{BB962C8B-B14F-4D97-AF65-F5344CB8AC3E}">
        <p14:creationId xmlns:p14="http://schemas.microsoft.com/office/powerpoint/2010/main" val="1414568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Title 1"/>
          <p:cNvSpPr txBox="1">
            <a:spLocks/>
          </p:cNvSpPr>
          <p:nvPr userDrawn="1"/>
        </p:nvSpPr>
        <p:spPr bwMode="auto">
          <a:xfrm>
            <a:off x="0" y="0"/>
            <a:ext cx="10080625" cy="839788"/>
          </a:xfrm>
          <a:prstGeom prst="rect">
            <a:avLst/>
          </a:prstGeom>
          <a:noFill/>
          <a:ln>
            <a:noFill/>
          </a:ln>
          <a:effectLst/>
          <a:extLst/>
        </p:spPr>
        <p:txBody>
          <a:bodyPr lIns="251989" tIns="251989" rIns="251989" bIns="251989" anchor="ctr"/>
          <a:lstStyle>
            <a:lvl1pPr algn="ctr" rtl="0" eaLnBrk="0" fontAlgn="base" hangingPunct="0">
              <a:spcBef>
                <a:spcPct val="0"/>
              </a:spcBef>
              <a:spcAft>
                <a:spcPct val="0"/>
              </a:spcAft>
              <a:defRPr sz="3200">
                <a:solidFill>
                  <a:schemeClr val="tx2"/>
                </a:solidFill>
                <a:latin typeface="+mj-lt"/>
                <a:ea typeface="+mj-ea"/>
                <a:cs typeface="ＭＳ Ｐゴシック" charset="0"/>
              </a:defRPr>
            </a:lvl1pPr>
            <a:lvl2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2400">
                <a:solidFill>
                  <a:schemeClr val="tx2"/>
                </a:solidFill>
                <a:latin typeface="Arial" charset="0"/>
                <a:ea typeface="ＭＳ Ｐゴシック" charset="0"/>
              </a:defRPr>
            </a:lvl6pPr>
            <a:lvl7pPr marL="914400" algn="ctr" rtl="0" fontAlgn="base">
              <a:spcBef>
                <a:spcPct val="0"/>
              </a:spcBef>
              <a:spcAft>
                <a:spcPct val="0"/>
              </a:spcAft>
              <a:defRPr sz="2400">
                <a:solidFill>
                  <a:schemeClr val="tx2"/>
                </a:solidFill>
                <a:latin typeface="Arial" charset="0"/>
                <a:ea typeface="ＭＳ Ｐゴシック" charset="0"/>
              </a:defRPr>
            </a:lvl7pPr>
            <a:lvl8pPr marL="1371600" algn="ctr" rtl="0" fontAlgn="base">
              <a:spcBef>
                <a:spcPct val="0"/>
              </a:spcBef>
              <a:spcAft>
                <a:spcPct val="0"/>
              </a:spcAft>
              <a:defRPr sz="2400">
                <a:solidFill>
                  <a:schemeClr val="tx2"/>
                </a:solidFill>
                <a:latin typeface="Arial" charset="0"/>
                <a:ea typeface="ＭＳ Ｐゴシック" charset="0"/>
              </a:defRPr>
            </a:lvl8pPr>
            <a:lvl9pPr marL="1828800" algn="ctr" rtl="0" fontAlgn="base">
              <a:spcBef>
                <a:spcPct val="0"/>
              </a:spcBef>
              <a:spcAft>
                <a:spcPct val="0"/>
              </a:spcAft>
              <a:defRPr sz="2400">
                <a:solidFill>
                  <a:schemeClr val="tx2"/>
                </a:solidFill>
                <a:latin typeface="Arial" charset="0"/>
                <a:ea typeface="ＭＳ Ｐゴシック" charset="0"/>
              </a:defRPr>
            </a:lvl9pPr>
          </a:lstStyle>
          <a:p>
            <a:pPr>
              <a:defRPr/>
            </a:pPr>
            <a:r>
              <a:rPr lang="en-CA" sz="3527" dirty="0" smtClean="0"/>
              <a:t> </a:t>
            </a:r>
            <a:endParaRPr lang="en-US" sz="3527" dirty="0"/>
          </a:p>
        </p:txBody>
      </p:sp>
      <p:sp>
        <p:nvSpPr>
          <p:cNvPr id="3" name="Text Placeholder 2"/>
          <p:cNvSpPr>
            <a:spLocks noGrp="1"/>
          </p:cNvSpPr>
          <p:nvPr>
            <p:ph type="body" idx="1"/>
          </p:nvPr>
        </p:nvSpPr>
        <p:spPr>
          <a:xfrm>
            <a:off x="504031" y="1091952"/>
            <a:ext cx="9072563"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CA" dirty="0" smtClean="0"/>
              <a:t>Click to edit Master text styles</a:t>
            </a:r>
          </a:p>
        </p:txBody>
      </p:sp>
      <p:sp>
        <p:nvSpPr>
          <p:cNvPr id="4" name="Content Placeholder 3"/>
          <p:cNvSpPr>
            <a:spLocks noGrp="1"/>
          </p:cNvSpPr>
          <p:nvPr>
            <p:ph sz="half" idx="2"/>
          </p:nvPr>
        </p:nvSpPr>
        <p:spPr>
          <a:xfrm>
            <a:off x="504031" y="1931917"/>
            <a:ext cx="4454027" cy="4871791"/>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6" name="Content Placeholder 5"/>
          <p:cNvSpPr>
            <a:spLocks noGrp="1"/>
          </p:cNvSpPr>
          <p:nvPr>
            <p:ph sz="quarter" idx="4"/>
          </p:nvPr>
        </p:nvSpPr>
        <p:spPr>
          <a:xfrm>
            <a:off x="5120818" y="1931916"/>
            <a:ext cx="4455776" cy="4871791"/>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10" name="Text Placeholder 2"/>
          <p:cNvSpPr>
            <a:spLocks noGrp="1"/>
          </p:cNvSpPr>
          <p:nvPr>
            <p:ph type="body" idx="12"/>
          </p:nvPr>
        </p:nvSpPr>
        <p:spPr>
          <a:xfrm>
            <a:off x="0" y="0"/>
            <a:ext cx="10080625" cy="705219"/>
          </a:xfrm>
        </p:spPr>
        <p:txBody>
          <a:bodyPr anchor="b"/>
          <a:lstStyle>
            <a:lvl1pPr marL="0" indent="0" algn="ctr">
              <a:buNone/>
              <a:defRPr sz="308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CA" dirty="0" smtClean="0"/>
              <a:t>Click to edit Master text styles</a:t>
            </a:r>
          </a:p>
        </p:txBody>
      </p:sp>
      <p:sp>
        <p:nvSpPr>
          <p:cNvPr id="8" name="Date Placeholder 1"/>
          <p:cNvSpPr>
            <a:spLocks noGrp="1"/>
          </p:cNvSpPr>
          <p:nvPr>
            <p:ph type="dt" sz="half" idx="13"/>
          </p:nvPr>
        </p:nvSpPr>
        <p:spPr/>
        <p:txBody>
          <a:bodyPr/>
          <a:lstStyle>
            <a:lvl1pPr>
              <a:defRPr/>
            </a:lvl1pPr>
          </a:lstStyle>
          <a:p>
            <a:pPr>
              <a:defRPr/>
            </a:pPr>
            <a:r>
              <a:rPr lang="en-US" altLang="en-US"/>
              <a:t>© 2014 Pearson Education Ltd.</a:t>
            </a:r>
          </a:p>
        </p:txBody>
      </p:sp>
      <p:sp>
        <p:nvSpPr>
          <p:cNvPr id="9" name="Slide Number Placeholder 9"/>
          <p:cNvSpPr>
            <a:spLocks noGrp="1"/>
          </p:cNvSpPr>
          <p:nvPr>
            <p:ph type="sldNum" sz="quarter" idx="14"/>
          </p:nvPr>
        </p:nvSpPr>
        <p:spPr/>
        <p:txBody>
          <a:bodyPr/>
          <a:lstStyle>
            <a:lvl1pPr>
              <a:defRPr/>
            </a:lvl1pPr>
          </a:lstStyle>
          <a:p>
            <a:pPr>
              <a:defRPr/>
            </a:pPr>
            <a:r>
              <a:rPr lang="en-US" altLang="en-US"/>
              <a:t>4-</a:t>
            </a:r>
            <a:fld id="{0C6C568B-120B-4FF0-BBC7-62179E7408E3}" type="slidenum">
              <a:rPr lang="en-US" altLang="en-US"/>
              <a:pPr>
                <a:defRPr/>
              </a:pPr>
              <a:t>‹#›</a:t>
            </a:fld>
            <a:endParaRPr lang="en-US" altLang="en-US"/>
          </a:p>
        </p:txBody>
      </p:sp>
    </p:spTree>
    <p:extLst>
      <p:ext uri="{BB962C8B-B14F-4D97-AF65-F5344CB8AC3E}">
        <p14:creationId xmlns:p14="http://schemas.microsoft.com/office/powerpoint/2010/main" val="4045134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Comparison">
    <p:spTree>
      <p:nvGrpSpPr>
        <p:cNvPr id="1" name=""/>
        <p:cNvGrpSpPr/>
        <p:nvPr/>
      </p:nvGrpSpPr>
      <p:grpSpPr>
        <a:xfrm>
          <a:off x="0" y="0"/>
          <a:ext cx="0" cy="0"/>
          <a:chOff x="0" y="0"/>
          <a:chExt cx="0" cy="0"/>
        </a:xfrm>
      </p:grpSpPr>
      <p:sp>
        <p:nvSpPr>
          <p:cNvPr id="7" name="Title 1"/>
          <p:cNvSpPr txBox="1">
            <a:spLocks/>
          </p:cNvSpPr>
          <p:nvPr userDrawn="1"/>
        </p:nvSpPr>
        <p:spPr bwMode="auto">
          <a:xfrm>
            <a:off x="0" y="0"/>
            <a:ext cx="10080625" cy="839788"/>
          </a:xfrm>
          <a:prstGeom prst="rect">
            <a:avLst/>
          </a:prstGeom>
          <a:noFill/>
          <a:ln>
            <a:noFill/>
          </a:ln>
          <a:effectLst/>
          <a:extLst/>
        </p:spPr>
        <p:txBody>
          <a:bodyPr lIns="251989" tIns="251989" rIns="251989" bIns="251989" anchor="ctr"/>
          <a:lstStyle>
            <a:lvl1pPr algn="ctr" rtl="0" eaLnBrk="0" fontAlgn="base" hangingPunct="0">
              <a:spcBef>
                <a:spcPct val="0"/>
              </a:spcBef>
              <a:spcAft>
                <a:spcPct val="0"/>
              </a:spcAft>
              <a:defRPr sz="3200">
                <a:solidFill>
                  <a:schemeClr val="tx2"/>
                </a:solidFill>
                <a:latin typeface="+mj-lt"/>
                <a:ea typeface="+mj-ea"/>
                <a:cs typeface="ＭＳ Ｐゴシック" charset="0"/>
              </a:defRPr>
            </a:lvl1pPr>
            <a:lvl2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2400">
                <a:solidFill>
                  <a:schemeClr val="tx2"/>
                </a:solidFill>
                <a:latin typeface="Arial" charset="0"/>
                <a:ea typeface="ＭＳ Ｐゴシック" charset="0"/>
              </a:defRPr>
            </a:lvl6pPr>
            <a:lvl7pPr marL="914400" algn="ctr" rtl="0" fontAlgn="base">
              <a:spcBef>
                <a:spcPct val="0"/>
              </a:spcBef>
              <a:spcAft>
                <a:spcPct val="0"/>
              </a:spcAft>
              <a:defRPr sz="2400">
                <a:solidFill>
                  <a:schemeClr val="tx2"/>
                </a:solidFill>
                <a:latin typeface="Arial" charset="0"/>
                <a:ea typeface="ＭＳ Ｐゴシック" charset="0"/>
              </a:defRPr>
            </a:lvl7pPr>
            <a:lvl8pPr marL="1371600" algn="ctr" rtl="0" fontAlgn="base">
              <a:spcBef>
                <a:spcPct val="0"/>
              </a:spcBef>
              <a:spcAft>
                <a:spcPct val="0"/>
              </a:spcAft>
              <a:defRPr sz="2400">
                <a:solidFill>
                  <a:schemeClr val="tx2"/>
                </a:solidFill>
                <a:latin typeface="Arial" charset="0"/>
                <a:ea typeface="ＭＳ Ｐゴシック" charset="0"/>
              </a:defRPr>
            </a:lvl8pPr>
            <a:lvl9pPr marL="1828800" algn="ctr" rtl="0" fontAlgn="base">
              <a:spcBef>
                <a:spcPct val="0"/>
              </a:spcBef>
              <a:spcAft>
                <a:spcPct val="0"/>
              </a:spcAft>
              <a:defRPr sz="2400">
                <a:solidFill>
                  <a:schemeClr val="tx2"/>
                </a:solidFill>
                <a:latin typeface="Arial" charset="0"/>
                <a:ea typeface="ＭＳ Ｐゴシック" charset="0"/>
              </a:defRPr>
            </a:lvl9pPr>
          </a:lstStyle>
          <a:p>
            <a:pPr>
              <a:defRPr/>
            </a:pPr>
            <a:r>
              <a:rPr lang="en-CA" sz="3527" dirty="0" smtClean="0"/>
              <a:t> </a:t>
            </a:r>
            <a:endParaRPr lang="en-US" sz="3527" dirty="0"/>
          </a:p>
        </p:txBody>
      </p:sp>
      <p:sp>
        <p:nvSpPr>
          <p:cNvPr id="3" name="Text Placeholder 2"/>
          <p:cNvSpPr>
            <a:spLocks noGrp="1"/>
          </p:cNvSpPr>
          <p:nvPr>
            <p:ph type="body" idx="1"/>
          </p:nvPr>
        </p:nvSpPr>
        <p:spPr>
          <a:xfrm>
            <a:off x="504031" y="1091952"/>
            <a:ext cx="9072563"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CA" dirty="0" smtClean="0"/>
              <a:t>Click to edit Master text styles</a:t>
            </a:r>
          </a:p>
        </p:txBody>
      </p:sp>
      <p:sp>
        <p:nvSpPr>
          <p:cNvPr id="4" name="Content Placeholder 3"/>
          <p:cNvSpPr>
            <a:spLocks noGrp="1"/>
          </p:cNvSpPr>
          <p:nvPr>
            <p:ph sz="half" idx="2"/>
          </p:nvPr>
        </p:nvSpPr>
        <p:spPr>
          <a:xfrm>
            <a:off x="504031" y="1931917"/>
            <a:ext cx="4454027" cy="4871791"/>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6" name="Content Placeholder 5"/>
          <p:cNvSpPr>
            <a:spLocks noGrp="1"/>
          </p:cNvSpPr>
          <p:nvPr>
            <p:ph sz="quarter" idx="4"/>
          </p:nvPr>
        </p:nvSpPr>
        <p:spPr>
          <a:xfrm>
            <a:off x="5120818" y="1931916"/>
            <a:ext cx="4455776" cy="4871791"/>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10" name="Text Placeholder 2"/>
          <p:cNvSpPr>
            <a:spLocks noGrp="1"/>
          </p:cNvSpPr>
          <p:nvPr>
            <p:ph type="body" idx="12"/>
          </p:nvPr>
        </p:nvSpPr>
        <p:spPr>
          <a:xfrm>
            <a:off x="0" y="0"/>
            <a:ext cx="10080625" cy="705219"/>
          </a:xfrm>
        </p:spPr>
        <p:txBody>
          <a:bodyPr anchor="b"/>
          <a:lstStyle>
            <a:lvl1pPr marL="0" indent="0" algn="ctr">
              <a:buNone/>
              <a:defRPr sz="308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CA" dirty="0" smtClean="0"/>
              <a:t>Click to edit Master text styles</a:t>
            </a:r>
          </a:p>
        </p:txBody>
      </p:sp>
      <p:sp>
        <p:nvSpPr>
          <p:cNvPr id="8" name="Date Placeholder 1"/>
          <p:cNvSpPr>
            <a:spLocks noGrp="1"/>
          </p:cNvSpPr>
          <p:nvPr>
            <p:ph type="dt" sz="half" idx="13"/>
          </p:nvPr>
        </p:nvSpPr>
        <p:spPr/>
        <p:txBody>
          <a:bodyPr/>
          <a:lstStyle>
            <a:lvl1pPr>
              <a:defRPr/>
            </a:lvl1pPr>
          </a:lstStyle>
          <a:p>
            <a:pPr>
              <a:defRPr/>
            </a:pPr>
            <a:r>
              <a:rPr lang="en-US" altLang="en-US"/>
              <a:t>© 2014 Pearson Education Ltd.</a:t>
            </a:r>
          </a:p>
        </p:txBody>
      </p:sp>
      <p:sp>
        <p:nvSpPr>
          <p:cNvPr id="9" name="Slide Number Placeholder 9"/>
          <p:cNvSpPr>
            <a:spLocks noGrp="1"/>
          </p:cNvSpPr>
          <p:nvPr>
            <p:ph type="sldNum" sz="quarter" idx="14"/>
          </p:nvPr>
        </p:nvSpPr>
        <p:spPr/>
        <p:txBody>
          <a:bodyPr/>
          <a:lstStyle>
            <a:lvl1pPr>
              <a:defRPr/>
            </a:lvl1pPr>
          </a:lstStyle>
          <a:p>
            <a:pPr>
              <a:defRPr/>
            </a:pPr>
            <a:r>
              <a:rPr lang="en-US" altLang="en-US"/>
              <a:t>4-</a:t>
            </a:r>
            <a:fld id="{A81D69DF-0849-4F64-A4EA-A4CA0225465D}" type="slidenum">
              <a:rPr lang="en-US" altLang="en-US"/>
              <a:pPr>
                <a:defRPr/>
              </a:pPr>
              <a:t>‹#›</a:t>
            </a:fld>
            <a:endParaRPr lang="en-US" altLang="en-US"/>
          </a:p>
        </p:txBody>
      </p:sp>
    </p:spTree>
    <p:extLst>
      <p:ext uri="{BB962C8B-B14F-4D97-AF65-F5344CB8AC3E}">
        <p14:creationId xmlns:p14="http://schemas.microsoft.com/office/powerpoint/2010/main" val="410813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5779B593-1DD1-4DAB-AFC0-50B837E49B8F}" type="slidenum">
              <a:rPr lang="en-US" altLang="en-US"/>
              <a:pPr>
                <a:defRPr/>
              </a:pPr>
              <a:t>‹#›</a:t>
            </a:fld>
            <a:endParaRPr lang="en-US" altLang="en-US"/>
          </a:p>
        </p:txBody>
      </p:sp>
    </p:spTree>
    <p:extLst>
      <p:ext uri="{BB962C8B-B14F-4D97-AF65-F5344CB8AC3E}">
        <p14:creationId xmlns:p14="http://schemas.microsoft.com/office/powerpoint/2010/main" val="392047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293B69D4-266F-4C6C-AB32-5A5D4FCB40E6}" type="slidenum">
              <a:rPr lang="en-US" altLang="en-US"/>
              <a:pPr>
                <a:defRPr/>
              </a:pPr>
              <a:t>‹#›</a:t>
            </a:fld>
            <a:endParaRPr lang="en-US" altLang="en-US"/>
          </a:p>
        </p:txBody>
      </p:sp>
    </p:spTree>
    <p:extLst>
      <p:ext uri="{BB962C8B-B14F-4D97-AF65-F5344CB8AC3E}">
        <p14:creationId xmlns:p14="http://schemas.microsoft.com/office/powerpoint/2010/main" val="3574669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503238" y="2165350"/>
            <a:ext cx="4457700"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113338" y="2165350"/>
            <a:ext cx="4459287"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06758CDE-FA5A-4CE6-8CFD-DEAEBE29AED8}" type="slidenum">
              <a:rPr lang="en-US" altLang="en-US"/>
              <a:pPr>
                <a:defRPr/>
              </a:pPr>
              <a:t>‹#›</a:t>
            </a:fld>
            <a:endParaRPr lang="en-US" altLang="en-US"/>
          </a:p>
        </p:txBody>
      </p:sp>
    </p:spTree>
    <p:extLst>
      <p:ext uri="{BB962C8B-B14F-4D97-AF65-F5344CB8AC3E}">
        <p14:creationId xmlns:p14="http://schemas.microsoft.com/office/powerpoint/2010/main" val="4131179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34BD213C-5019-4324-9243-502A1B77A277}" type="slidenum">
              <a:rPr lang="en-US" altLang="en-US"/>
              <a:pPr>
                <a:defRPr/>
              </a:pPr>
              <a:t>‹#›</a:t>
            </a:fld>
            <a:endParaRPr lang="en-US" altLang="en-US"/>
          </a:p>
        </p:txBody>
      </p:sp>
    </p:spTree>
    <p:extLst>
      <p:ext uri="{BB962C8B-B14F-4D97-AF65-F5344CB8AC3E}">
        <p14:creationId xmlns:p14="http://schemas.microsoft.com/office/powerpoint/2010/main" val="297461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21C4B7B6-5C3E-4AF6-A009-430FA8AC3BA0}" type="slidenum">
              <a:rPr lang="en-US" altLang="en-US"/>
              <a:pPr>
                <a:defRPr/>
              </a:pPr>
              <a:t>‹#›</a:t>
            </a:fld>
            <a:endParaRPr lang="en-US" altLang="en-US"/>
          </a:p>
        </p:txBody>
      </p:sp>
    </p:spTree>
    <p:extLst>
      <p:ext uri="{BB962C8B-B14F-4D97-AF65-F5344CB8AC3E}">
        <p14:creationId xmlns:p14="http://schemas.microsoft.com/office/powerpoint/2010/main" val="419386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CAE41941-0FCD-42FF-B6C3-994A570FE314}" type="slidenum">
              <a:rPr lang="en-US" altLang="en-US"/>
              <a:pPr>
                <a:defRPr/>
              </a:pPr>
              <a:t>‹#›</a:t>
            </a:fld>
            <a:endParaRPr lang="en-US" altLang="en-US"/>
          </a:p>
        </p:txBody>
      </p:sp>
    </p:spTree>
    <p:extLst>
      <p:ext uri="{BB962C8B-B14F-4D97-AF65-F5344CB8AC3E}">
        <p14:creationId xmlns:p14="http://schemas.microsoft.com/office/powerpoint/2010/main" val="1500991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F5232471-5C39-4297-AAB8-2C881D5856B0}" type="slidenum">
              <a:rPr lang="en-US" altLang="en-US"/>
              <a:pPr>
                <a:defRPr/>
              </a:pPr>
              <a:t>‹#›</a:t>
            </a:fld>
            <a:endParaRPr lang="en-US" altLang="en-US"/>
          </a:p>
        </p:txBody>
      </p:sp>
    </p:spTree>
    <p:extLst>
      <p:ext uri="{BB962C8B-B14F-4D97-AF65-F5344CB8AC3E}">
        <p14:creationId xmlns:p14="http://schemas.microsoft.com/office/powerpoint/2010/main" val="180754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9C4935DD-05C7-4F55-8F32-73329C9FEC2E}" type="slidenum">
              <a:rPr lang="en-US" altLang="en-US"/>
              <a:pPr>
                <a:defRPr/>
              </a:pPr>
              <a:t>‹#›</a:t>
            </a:fld>
            <a:endParaRPr lang="en-US" altLang="en-US"/>
          </a:p>
        </p:txBody>
      </p:sp>
    </p:spTree>
    <p:extLst>
      <p:ext uri="{BB962C8B-B14F-4D97-AF65-F5344CB8AC3E}">
        <p14:creationId xmlns:p14="http://schemas.microsoft.com/office/powerpoint/2010/main" val="354370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503238" y="2165350"/>
            <a:ext cx="9069387"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28224"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2" name="Rectangle 3"/>
          <p:cNvSpPr>
            <a:spLocks noGrp="1" noChangeArrowheads="1"/>
          </p:cNvSpPr>
          <p:nvPr>
            <p:ph type="dt"/>
          </p:nvPr>
        </p:nvSpPr>
        <p:spPr bwMode="auto">
          <a:xfrm>
            <a:off x="503238" y="699452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5000"/>
              </a:lnSpc>
              <a:buClr>
                <a:srgbClr val="000000"/>
              </a:buClr>
              <a:buSzPct val="100000"/>
              <a:buFont typeface="Times New Roman" pitchFamily="16" charset="0"/>
              <a:buNone/>
              <a:tabLst>
                <a:tab pos="723900" algn="l"/>
                <a:tab pos="1447800" algn="l"/>
                <a:tab pos="2171700" algn="l"/>
              </a:tabLst>
              <a:defRPr sz="1400">
                <a:solidFill>
                  <a:srgbClr val="FFFFFF"/>
                </a:solidFill>
                <a:latin typeface="Times New Roman" pitchFamily="16" charset="0"/>
                <a:ea typeface="Microsoft YaHei" charset="-122"/>
              </a:defRPr>
            </a:lvl1pPr>
          </a:lstStyle>
          <a:p>
            <a:pPr>
              <a:defRPr/>
            </a:pPr>
            <a:endParaRPr lang="en-US"/>
          </a:p>
        </p:txBody>
      </p:sp>
      <p:sp>
        <p:nvSpPr>
          <p:cNvPr id="2052" name="Rectangle 4"/>
          <p:cNvSpPr>
            <a:spLocks noGrp="1" noChangeArrowheads="1"/>
          </p:cNvSpPr>
          <p:nvPr>
            <p:ph type="ftr"/>
          </p:nvPr>
        </p:nvSpPr>
        <p:spPr bwMode="auto">
          <a:xfrm>
            <a:off x="3448050" y="699452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FFFFFF"/>
                </a:solidFill>
                <a:latin typeface="Times New Roman" pitchFamily="16" charset="0"/>
                <a:ea typeface="Microsoft YaHei" charset="-122"/>
              </a:defRPr>
            </a:lvl1pPr>
          </a:lstStyle>
          <a:p>
            <a:pPr>
              <a:defRPr/>
            </a:pPr>
            <a:endParaRPr lang="en-US"/>
          </a:p>
        </p:txBody>
      </p:sp>
      <p:sp>
        <p:nvSpPr>
          <p:cNvPr id="2053" name="Rectangle 5"/>
          <p:cNvSpPr>
            <a:spLocks noGrp="1" noChangeArrowheads="1"/>
          </p:cNvSpPr>
          <p:nvPr>
            <p:ph type="sldNum"/>
          </p:nvPr>
        </p:nvSpPr>
        <p:spPr bwMode="auto">
          <a:xfrm>
            <a:off x="7227888" y="699452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5000"/>
              </a:lnSpc>
              <a:buClr>
                <a:srgbClr val="000000"/>
              </a:buClr>
              <a:buSzPct val="100000"/>
              <a:buFont typeface="Times New Roman" panose="02020603050405020304" pitchFamily="18" charset="0"/>
              <a:buNone/>
              <a:defRPr sz="1400">
                <a:solidFill>
                  <a:srgbClr val="FFFFFF"/>
                </a:solidFill>
                <a:latin typeface="Times New Roman" panose="02020603050405020304" pitchFamily="18" charset="0"/>
                <a:ea typeface="Arial Unicode MS" panose="020B0604020202020204" pitchFamily="34" charset="-128"/>
              </a:defRPr>
            </a:lvl1pPr>
          </a:lstStyle>
          <a:p>
            <a:pPr>
              <a:defRPr/>
            </a:pPr>
            <a:fld id="{C1709133-75D8-4093-9283-8C1CF950C2F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100" b="1">
          <a:solidFill>
            <a:srgbClr val="FFFFFF"/>
          </a:solidFill>
          <a:latin typeface="+mj-lt"/>
          <a:ea typeface="Arial Unicode MS" panose="020B0604020202020204" pitchFamily="34" charset="-128"/>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100" b="1">
          <a:solidFill>
            <a:srgbClr val="FFFFFF"/>
          </a:solidFill>
          <a:latin typeface="Arial" charset="0"/>
          <a:ea typeface="Arial Unicode MS" panose="020B0604020202020204" pitchFamily="34" charset="-128"/>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100" b="1">
          <a:solidFill>
            <a:srgbClr val="FFFFFF"/>
          </a:solidFill>
          <a:latin typeface="Arial" charset="0"/>
          <a:ea typeface="Arial Unicode MS" panose="020B0604020202020204" pitchFamily="34" charset="-128"/>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100" b="1">
          <a:solidFill>
            <a:srgbClr val="FFFFFF"/>
          </a:solidFill>
          <a:latin typeface="Arial" charset="0"/>
          <a:ea typeface="Arial Unicode MS" panose="020B0604020202020204" pitchFamily="34" charset="-128"/>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100" b="1">
          <a:solidFill>
            <a:srgbClr val="FFFFFF"/>
          </a:solidFill>
          <a:latin typeface="Arial" charset="0"/>
          <a:ea typeface="Arial Unicode MS" panose="020B0604020202020204" pitchFamily="34" charset="-128"/>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100" b="1">
          <a:solidFill>
            <a:srgbClr val="FFFFFF"/>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100" b="1">
          <a:solidFill>
            <a:srgbClr val="FFFFFF"/>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100" b="1">
          <a:solidFill>
            <a:srgbClr val="FFFFFF"/>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100" b="1">
          <a:solidFill>
            <a:srgbClr val="FFFFFF"/>
          </a:solidFill>
          <a:latin typeface="Arial"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a:solidFill>
            <a:srgbClr val="FFFFFF"/>
          </a:solidFill>
          <a:latin typeface="+mn-lt"/>
          <a:ea typeface="Arial Unicode MS" panose="020B0604020202020204" pitchFamily="34" charset="-128"/>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a:solidFill>
            <a:srgbClr val="FFFFFF"/>
          </a:solidFill>
          <a:latin typeface="+mn-lt"/>
          <a:ea typeface="Arial Unicode MS" panose="020B0604020202020204" pitchFamily="34" charset="-128"/>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a:solidFill>
            <a:srgbClr val="FFFFFF"/>
          </a:solidFill>
          <a:latin typeface="+mn-lt"/>
          <a:ea typeface="Arial Unicode MS" panose="020B0604020202020204" pitchFamily="34" charset="-128"/>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a:solidFill>
            <a:srgbClr val="FFFFFF"/>
          </a:solidFill>
          <a:latin typeface="+mn-lt"/>
          <a:ea typeface="Arial Unicode MS" panose="020B0604020202020204" pitchFamily="34" charset="-128"/>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mn-lt"/>
          <a:ea typeface="Arial Unicode MS" panose="020B0604020202020204" pitchFamily="34" charset="-128"/>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503238" y="301625"/>
            <a:ext cx="9070975" cy="1262063"/>
          </a:xfrm>
        </p:spPr>
        <p:txBody>
          <a:bodyPr tIns="36162"/>
          <a:lstStyle/>
          <a:p>
            <a:pPr eaLnBrk="1"/>
            <a:r>
              <a:rPr lang="en-CA" altLang="en-US" smtClean="0">
                <a:ea typeface="Arial Unicode MS" charset="-128"/>
              </a:rPr>
              <a:t>SYS366</a:t>
            </a:r>
          </a:p>
        </p:txBody>
      </p:sp>
      <p:sp>
        <p:nvSpPr>
          <p:cNvPr id="7171" name="Rectangle 2"/>
          <p:cNvSpPr>
            <a:spLocks noGrp="1" noChangeArrowheads="1"/>
          </p:cNvSpPr>
          <p:nvPr>
            <p:ph type="subTitle" idx="4294967295"/>
          </p:nvPr>
        </p:nvSpPr>
        <p:spPr>
          <a:xfrm>
            <a:off x="503238" y="2165350"/>
            <a:ext cx="9070975" cy="3503613"/>
          </a:xfrm>
        </p:spPr>
        <p:txBody>
          <a:bodyPr tIns="42336"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4800" smtClean="0">
                <a:ea typeface="Arial Unicode MS" charset="-128"/>
              </a:rPr>
              <a:t>Meaning of Business</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4800" smtClean="0">
                <a:ea typeface="Arial Unicode MS" charset="-128"/>
              </a:rPr>
              <a:t>and</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4800" smtClean="0">
                <a:ea typeface="Arial Unicode MS" charset="-128"/>
              </a:rPr>
              <a:t>Types of Businesses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503238" y="301625"/>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mtClean="0">
                <a:ea typeface="Arial Unicode MS" charset="-128"/>
              </a:rPr>
              <a:t>For Profit Businesses</a:t>
            </a:r>
          </a:p>
        </p:txBody>
      </p:sp>
      <p:sp>
        <p:nvSpPr>
          <p:cNvPr id="25603" name="Rectangle 2"/>
          <p:cNvSpPr>
            <a:spLocks noGrp="1" noChangeArrowheads="1"/>
          </p:cNvSpPr>
          <p:nvPr>
            <p:ph type="body" idx="1"/>
          </p:nvPr>
        </p:nvSpPr>
        <p:spPr>
          <a:xfrm>
            <a:off x="503238" y="2165350"/>
            <a:ext cx="9070975" cy="4384675"/>
          </a:xfrm>
        </p:spPr>
        <p:txBody>
          <a:bodyPr/>
          <a:lstStyle/>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smtClean="0">
                <a:ea typeface="Arial Unicode MS" charset="-128"/>
              </a:rPr>
              <a:t>A business or other organization whose primary goal is making money (a profit).  The purpose of the profit is to i</a:t>
            </a:r>
            <a:r>
              <a:rPr lang="en-CA" altLang="en-US" sz="2400" smtClean="0">
                <a:ea typeface="Arial Unicode MS" charset="-128"/>
              </a:rPr>
              <a:t>ncrease the wealth of its owners and grow the business itself.</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400" smtClean="0">
                <a:ea typeface="Arial Unicode MS" charset="-128"/>
              </a:rPr>
              <a:t>The owners and operators of a business have as one of their main objectives the receipt or generation of a financial return in exchange for work and the acceptance of risk.</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smtClean="0">
                <a:ea typeface="Arial Unicode MS" charset="-128"/>
              </a:rPr>
              <a:t>Most companies considered to be businesses are for profit organizations; this includes anything from retail stores to restaurants to insurance companies to real estate companies.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520700" y="755650"/>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mtClean="0">
                <a:ea typeface="Arial Unicode MS" charset="-128"/>
              </a:rPr>
              <a:t>Business Registration</a:t>
            </a:r>
            <a:br>
              <a:rPr lang="en-CA" altLang="en-US" smtClean="0">
                <a:ea typeface="Arial Unicode MS" charset="-128"/>
              </a:rPr>
            </a:br>
            <a:r>
              <a:rPr lang="en-CA" altLang="en-US" smtClean="0">
                <a:ea typeface="Arial Unicode MS" charset="-128"/>
              </a:rPr>
              <a:t>Types of Companies:</a:t>
            </a:r>
            <a:br>
              <a:rPr lang="en-CA" altLang="en-US" smtClean="0">
                <a:ea typeface="Arial Unicode MS" charset="-128"/>
              </a:rPr>
            </a:br>
            <a:endParaRPr lang="en-CA" altLang="en-US" smtClean="0">
              <a:ea typeface="Arial Unicode MS" charset="-128"/>
            </a:endParaRPr>
          </a:p>
        </p:txBody>
      </p:sp>
      <p:sp>
        <p:nvSpPr>
          <p:cNvPr id="27651" name="Rectangle 2"/>
          <p:cNvSpPr>
            <a:spLocks noGrp="1" noChangeArrowheads="1"/>
          </p:cNvSpPr>
          <p:nvPr>
            <p:ph type="body" idx="1"/>
          </p:nvPr>
        </p:nvSpPr>
        <p:spPr>
          <a:xfrm>
            <a:off x="503238" y="2165350"/>
            <a:ext cx="9070975" cy="4384675"/>
          </a:xfrm>
        </p:spPr>
        <p:txBody>
          <a:bodyPr/>
          <a:lstStyle/>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mtClean="0">
                <a:ea typeface="Arial Unicode MS" charset="-128"/>
              </a:rPr>
              <a:t>Sole proprietorship</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CA" altLang="en-US" smtClean="0">
              <a:ea typeface="Arial Unicode MS" charset="-128"/>
            </a:endParaRP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mtClean="0">
                <a:ea typeface="Arial Unicode MS" charset="-128"/>
              </a:rPr>
              <a:t>Partnership</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CA" altLang="en-US" smtClean="0">
              <a:ea typeface="Arial Unicode MS" charset="-128"/>
            </a:endParaRP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mtClean="0">
                <a:ea typeface="Arial Unicode MS" charset="-128"/>
              </a:rPr>
              <a:t>Corporation </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503238" y="301625"/>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mtClean="0">
                <a:ea typeface="Arial Unicode MS" charset="-128"/>
              </a:rPr>
              <a:t>Types of Companies:</a:t>
            </a:r>
            <a:br>
              <a:rPr lang="en-CA" altLang="en-US" smtClean="0">
                <a:ea typeface="Arial Unicode MS" charset="-128"/>
              </a:rPr>
            </a:br>
            <a:r>
              <a:rPr lang="en-CA" altLang="en-US" smtClean="0">
                <a:ea typeface="Arial Unicode MS" charset="-128"/>
              </a:rPr>
              <a:t>Sole Proprietorship</a:t>
            </a:r>
          </a:p>
        </p:txBody>
      </p:sp>
      <p:sp>
        <p:nvSpPr>
          <p:cNvPr id="29699" name="Rectangle 2"/>
          <p:cNvSpPr>
            <a:spLocks noGrp="1" noChangeArrowheads="1"/>
          </p:cNvSpPr>
          <p:nvPr>
            <p:ph type="body" idx="1"/>
          </p:nvPr>
        </p:nvSpPr>
        <p:spPr>
          <a:xfrm>
            <a:off x="503238" y="2165350"/>
            <a:ext cx="9070975" cy="4384675"/>
          </a:xfrm>
        </p:spPr>
        <p:txBody>
          <a:bodyPr/>
          <a:lstStyle/>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400" smtClean="0">
                <a:ea typeface="Arial Unicode MS" charset="-128"/>
              </a:rPr>
              <a:t>A sole proprietorship is a business owned by one person.</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400" smtClean="0">
                <a:ea typeface="Arial Unicode MS" charset="-128"/>
              </a:rPr>
              <a:t>The owner may operate on his or her own or may employ others. He or she has total and unlimited personal liability for the debts incurred by the business and also acquires all the benefits and risks associated with the company.</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400" smtClean="0">
                <a:ea typeface="Arial Unicode MS" charset="-128"/>
              </a:rPr>
              <a:t>This form is usually found in small businesses.</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400" smtClean="0">
                <a:ea typeface="Arial Unicode MS" charset="-128"/>
              </a:rPr>
              <a:t>Simplest, oldest, and most common form of business ownership</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400" smtClean="0">
                <a:ea typeface="Arial Unicode MS" charset="-128"/>
              </a:rPr>
              <a:t>It is by far the most popular business structure for startups because of its ease of formation, least record keeping, minimal regulatory controls, and other reasons.</a:t>
            </a:r>
            <a:endParaRPr lang="en-CA" altLang="en-US" smtClean="0">
              <a:ea typeface="Arial Unicode MS"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503238" y="301625"/>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mtClean="0">
                <a:ea typeface="Arial Unicode MS" charset="-128"/>
              </a:rPr>
              <a:t>Types of Companies:</a:t>
            </a:r>
            <a:br>
              <a:rPr lang="en-CA" altLang="en-US" smtClean="0">
                <a:ea typeface="Arial Unicode MS" charset="-128"/>
              </a:rPr>
            </a:br>
            <a:r>
              <a:rPr lang="en-CA" altLang="en-US" smtClean="0">
                <a:ea typeface="Arial Unicode MS" charset="-128"/>
              </a:rPr>
              <a:t>Sole Proprietorship</a:t>
            </a:r>
          </a:p>
        </p:txBody>
      </p:sp>
      <p:sp>
        <p:nvSpPr>
          <p:cNvPr id="31747" name="Text Placeholder 3"/>
          <p:cNvSpPr>
            <a:spLocks noGrp="1" noChangeArrowheads="1"/>
          </p:cNvSpPr>
          <p:nvPr>
            <p:ph type="body" idx="1"/>
          </p:nvPr>
        </p:nvSpPr>
        <p:spPr>
          <a:xfrm>
            <a:off x="503238" y="2165350"/>
            <a:ext cx="9070975" cy="4384675"/>
          </a:xfrm>
          <a:extLs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spcBef>
                <a:spcPct val="20000"/>
              </a:spcBef>
              <a:spcAft>
                <a:spcPct val="0"/>
              </a:spcAft>
              <a:buFont typeface="Times New Roman" panose="02020603050405020304" pitchFamily="18" charset="0"/>
              <a:buChar char="•"/>
            </a:pPr>
            <a:r>
              <a:rPr lang="en-CA" altLang="en-US" sz="2800" smtClean="0">
                <a:solidFill>
                  <a:schemeClr val="tx1"/>
                </a:solidFill>
                <a:ea typeface="ＭＳ Ｐゴシック" panose="020B0600070205080204" pitchFamily="34" charset="-128"/>
              </a:rPr>
              <a:t>Advantages</a:t>
            </a:r>
          </a:p>
          <a:p>
            <a:pPr lvl="1">
              <a:spcBef>
                <a:spcPct val="20000"/>
              </a:spcBef>
              <a:spcAft>
                <a:spcPct val="0"/>
              </a:spcAft>
              <a:buFont typeface="Times New Roman" panose="02020603050405020304" pitchFamily="18" charset="0"/>
              <a:buChar char="–"/>
            </a:pPr>
            <a:r>
              <a:rPr lang="en-CA" altLang="en-US" sz="2400" smtClean="0">
                <a:solidFill>
                  <a:schemeClr val="tx1"/>
                </a:solidFill>
                <a:ea typeface="Arial Unicode MS" charset="-128"/>
              </a:rPr>
              <a:t>Freedom </a:t>
            </a:r>
          </a:p>
          <a:p>
            <a:pPr lvl="1">
              <a:spcBef>
                <a:spcPct val="20000"/>
              </a:spcBef>
              <a:spcAft>
                <a:spcPct val="0"/>
              </a:spcAft>
              <a:buFont typeface="Times New Roman" panose="02020603050405020304" pitchFamily="18" charset="0"/>
              <a:buChar char="–"/>
            </a:pPr>
            <a:r>
              <a:rPr lang="en-CA" altLang="en-US" sz="2400" smtClean="0">
                <a:solidFill>
                  <a:schemeClr val="tx1"/>
                </a:solidFill>
                <a:ea typeface="Arial Unicode MS" charset="-128"/>
              </a:rPr>
              <a:t>Simplicity</a:t>
            </a:r>
          </a:p>
          <a:p>
            <a:pPr lvl="1">
              <a:spcBef>
                <a:spcPct val="20000"/>
              </a:spcBef>
              <a:spcAft>
                <a:spcPct val="0"/>
              </a:spcAft>
              <a:buFont typeface="Times New Roman" panose="02020603050405020304" pitchFamily="18" charset="0"/>
              <a:buChar char="–"/>
            </a:pPr>
            <a:r>
              <a:rPr lang="en-CA" altLang="en-US" sz="2400" smtClean="0">
                <a:solidFill>
                  <a:schemeClr val="tx1"/>
                </a:solidFill>
                <a:ea typeface="Arial Unicode MS" charset="-128"/>
              </a:rPr>
              <a:t>Low start-up costs</a:t>
            </a:r>
          </a:p>
          <a:p>
            <a:pPr lvl="1">
              <a:spcBef>
                <a:spcPct val="20000"/>
              </a:spcBef>
              <a:spcAft>
                <a:spcPct val="0"/>
              </a:spcAft>
              <a:buFont typeface="Times New Roman" panose="02020603050405020304" pitchFamily="18" charset="0"/>
              <a:buChar char="–"/>
            </a:pPr>
            <a:r>
              <a:rPr lang="en-CA" altLang="en-US" sz="2400" smtClean="0">
                <a:solidFill>
                  <a:schemeClr val="tx1"/>
                </a:solidFill>
                <a:ea typeface="Arial Unicode MS" charset="-128"/>
              </a:rPr>
              <a:t>Tax benefits </a:t>
            </a:r>
            <a:endParaRPr lang="en-US" altLang="en-US" sz="2400" smtClean="0">
              <a:solidFill>
                <a:schemeClr val="tx1"/>
              </a:solidFill>
              <a:ea typeface="Arial Unicode MS" charset="-128"/>
            </a:endParaRPr>
          </a:p>
        </p:txBody>
      </p:sp>
      <p:sp>
        <p:nvSpPr>
          <p:cNvPr id="31748" name="Rectangle 5"/>
          <p:cNvSpPr>
            <a:spLocks noGrp="1" noChangeArrowheads="1"/>
          </p:cNvSpPr>
          <p:nvPr/>
        </p:nvSpPr>
        <p:spPr bwMode="auto">
          <a:xfrm>
            <a:off x="4608513" y="2147888"/>
            <a:ext cx="4824412"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a:lnSpc>
                <a:spcPct val="93000"/>
              </a:lnSpc>
              <a:spcAft>
                <a:spcPts val="1425"/>
              </a:spcAft>
              <a:buClr>
                <a:srgbClr val="000000"/>
              </a:buClr>
              <a:buSzPct val="100000"/>
              <a:buFont typeface="Times New Roman" panose="02020603050405020304" pitchFamily="18" charset="0"/>
              <a:defRPr sz="3200">
                <a:solidFill>
                  <a:srgbClr val="FFFFFF"/>
                </a:solidFill>
                <a:latin typeface="Arial" panose="020B0604020202020204" pitchFamily="34" charset="0"/>
                <a:ea typeface="Arial Unicode MS" charset="-128"/>
              </a:defRPr>
            </a:lvl1pPr>
            <a:lvl2pPr>
              <a:lnSpc>
                <a:spcPct val="93000"/>
              </a:lnSpc>
              <a:spcAft>
                <a:spcPts val="1138"/>
              </a:spcAft>
              <a:buClr>
                <a:srgbClr val="000000"/>
              </a:buClr>
              <a:buSzPct val="100000"/>
              <a:buFont typeface="Times New Roman" panose="02020603050405020304" pitchFamily="18" charset="0"/>
              <a:defRPr sz="2800">
                <a:solidFill>
                  <a:srgbClr val="FFFFFF"/>
                </a:solidFill>
                <a:latin typeface="Arial" panose="020B0604020202020204" pitchFamily="34" charset="0"/>
                <a:ea typeface="Arial Unicode MS" charset="-128"/>
              </a:defRPr>
            </a:lvl2pPr>
            <a:lvl3pPr>
              <a:lnSpc>
                <a:spcPct val="93000"/>
              </a:lnSpc>
              <a:spcAft>
                <a:spcPts val="850"/>
              </a:spcAft>
              <a:buClr>
                <a:srgbClr val="000000"/>
              </a:buClr>
              <a:buSzPct val="100000"/>
              <a:buFont typeface="Times New Roman" panose="02020603050405020304" pitchFamily="18" charset="0"/>
              <a:defRPr sz="2400">
                <a:solidFill>
                  <a:srgbClr val="FFFFFF"/>
                </a:solidFill>
                <a:latin typeface="Arial" panose="020B0604020202020204" pitchFamily="34" charset="0"/>
                <a:ea typeface="Arial Unicode MS" charset="-128"/>
              </a:defRPr>
            </a:lvl3pPr>
            <a:lvl4pPr>
              <a:lnSpc>
                <a:spcPct val="93000"/>
              </a:lnSpc>
              <a:spcAft>
                <a:spcPts val="575"/>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4pPr>
            <a:lvl5pPr>
              <a:lnSpc>
                <a:spcPct val="93000"/>
              </a:lnSpc>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9pPr>
          </a:lstStyle>
          <a:p>
            <a:pPr>
              <a:lnSpc>
                <a:spcPct val="100000"/>
              </a:lnSpc>
              <a:spcBef>
                <a:spcPct val="20000"/>
              </a:spcBef>
              <a:spcAft>
                <a:spcPct val="0"/>
              </a:spcAft>
              <a:buClrTx/>
              <a:buSzTx/>
              <a:buFontTx/>
              <a:buChar char="•"/>
            </a:pPr>
            <a:r>
              <a:rPr lang="en-CA" altLang="en-US" sz="2800">
                <a:solidFill>
                  <a:schemeClr val="tx1"/>
                </a:solidFill>
                <a:ea typeface="Microsoft YaHei" panose="020B0503020204020204" pitchFamily="34" charset="-122"/>
                <a:cs typeface="ＭＳ Ｐゴシック" panose="020B0600070205080204" pitchFamily="34" charset="-128"/>
              </a:rPr>
              <a:t>Disadvantages</a:t>
            </a:r>
          </a:p>
          <a:p>
            <a:pPr lvl="1">
              <a:lnSpc>
                <a:spcPct val="100000"/>
              </a:lnSpc>
              <a:spcBef>
                <a:spcPct val="20000"/>
              </a:spcBef>
              <a:spcAft>
                <a:spcPct val="0"/>
              </a:spcAft>
              <a:buClrTx/>
              <a:buSzTx/>
              <a:buFontTx/>
              <a:buChar char="–"/>
            </a:pPr>
            <a:r>
              <a:rPr lang="en-CA" altLang="en-US" sz="2400">
                <a:solidFill>
                  <a:schemeClr val="tx1"/>
                </a:solidFill>
                <a:ea typeface="Microsoft YaHei" panose="020B0503020204020204" pitchFamily="34" charset="-122"/>
                <a:cs typeface="ＭＳ Ｐゴシック" panose="020B0600070205080204" pitchFamily="34" charset="-128"/>
              </a:rPr>
              <a:t>Unlimited liability</a:t>
            </a:r>
          </a:p>
          <a:p>
            <a:pPr lvl="1">
              <a:lnSpc>
                <a:spcPct val="100000"/>
              </a:lnSpc>
              <a:spcBef>
                <a:spcPct val="20000"/>
              </a:spcBef>
              <a:spcAft>
                <a:spcPct val="0"/>
              </a:spcAft>
              <a:buClrTx/>
              <a:buSzTx/>
              <a:buFontTx/>
              <a:buChar char="–"/>
            </a:pPr>
            <a:r>
              <a:rPr lang="en-CA" altLang="en-US" sz="2400">
                <a:solidFill>
                  <a:schemeClr val="tx1"/>
                </a:solidFill>
                <a:ea typeface="Microsoft YaHei" panose="020B0503020204020204" pitchFamily="34" charset="-122"/>
                <a:cs typeface="ＭＳ Ｐゴシック" panose="020B0600070205080204" pitchFamily="34" charset="-128"/>
              </a:rPr>
              <a:t>Lack of continuity</a:t>
            </a:r>
          </a:p>
          <a:p>
            <a:pPr lvl="1">
              <a:lnSpc>
                <a:spcPct val="100000"/>
              </a:lnSpc>
              <a:spcBef>
                <a:spcPct val="20000"/>
              </a:spcBef>
              <a:spcAft>
                <a:spcPct val="0"/>
              </a:spcAft>
              <a:buClrTx/>
              <a:buSzTx/>
              <a:buFontTx/>
              <a:buChar char="–"/>
            </a:pPr>
            <a:r>
              <a:rPr lang="en-CA" altLang="en-US" sz="2400">
                <a:solidFill>
                  <a:schemeClr val="tx1"/>
                </a:solidFill>
                <a:ea typeface="Microsoft YaHei" panose="020B0503020204020204" pitchFamily="34" charset="-122"/>
                <a:cs typeface="ＭＳ Ｐゴシック" panose="020B0600070205080204" pitchFamily="34" charset="-128"/>
              </a:rPr>
              <a:t>Difficult to raise money</a:t>
            </a:r>
          </a:p>
          <a:p>
            <a:pPr lvl="1">
              <a:lnSpc>
                <a:spcPct val="100000"/>
              </a:lnSpc>
              <a:spcBef>
                <a:spcPct val="20000"/>
              </a:spcBef>
              <a:spcAft>
                <a:spcPct val="0"/>
              </a:spcAft>
              <a:buClrTx/>
              <a:buSzTx/>
              <a:buFontTx/>
              <a:buChar char="–"/>
            </a:pPr>
            <a:r>
              <a:rPr lang="en-CA" altLang="en-US" sz="2400">
                <a:solidFill>
                  <a:schemeClr val="tx1"/>
                </a:solidFill>
                <a:ea typeface="Microsoft YaHei" panose="020B0503020204020204" pitchFamily="34" charset="-122"/>
                <a:cs typeface="ＭＳ Ｐゴシック" panose="020B0600070205080204" pitchFamily="34" charset="-128"/>
              </a:rPr>
              <a:t>Reliance on one individual</a:t>
            </a:r>
            <a:endParaRPr lang="en-US" altLang="en-US" sz="2400">
              <a:solidFill>
                <a:schemeClr val="tx1"/>
              </a:solidFill>
              <a:ea typeface="Microsoft YaHei" panose="020B0503020204020204" pitchFamily="34" charset="-122"/>
              <a:cs typeface="ＭＳ Ｐゴシック" panose="020B0600070205080204" pitchFamily="34"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503238" y="301625"/>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mtClean="0">
                <a:ea typeface="Arial Unicode MS" charset="-128"/>
              </a:rPr>
              <a:t>Types of Companies:</a:t>
            </a:r>
            <a:br>
              <a:rPr lang="en-CA" altLang="en-US" smtClean="0">
                <a:ea typeface="Arial Unicode MS" charset="-128"/>
              </a:rPr>
            </a:br>
            <a:r>
              <a:rPr lang="en-CA" altLang="en-US" smtClean="0">
                <a:ea typeface="Arial Unicode MS" charset="-128"/>
              </a:rPr>
              <a:t>Partnership</a:t>
            </a:r>
          </a:p>
        </p:txBody>
      </p:sp>
      <p:sp>
        <p:nvSpPr>
          <p:cNvPr id="33795" name="Rectangle 2"/>
          <p:cNvSpPr>
            <a:spLocks noGrp="1" noChangeArrowheads="1"/>
          </p:cNvSpPr>
          <p:nvPr>
            <p:ph type="body" idx="1"/>
          </p:nvPr>
        </p:nvSpPr>
        <p:spPr>
          <a:xfrm>
            <a:off x="503238" y="2165350"/>
            <a:ext cx="9070975" cy="4384675"/>
          </a:xfrm>
        </p:spPr>
        <p:txBody>
          <a:bodyPr/>
          <a:lstStyle/>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An extension of the Sole Proprietorship, whereby two or more individuals pool money, skills, and other resources, and share profit and loss in accordance with terms of the partnership agreement.</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mtClean="0">
                <a:ea typeface="Microsoft YaHei" panose="020B0503020204020204" pitchFamily="34" charset="-122"/>
              </a:rPr>
              <a:t>There are three typical classifications of partnerships: general partnerships, limited partnerships, and limited liability partnerships.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Placeholder 6"/>
          <p:cNvSpPr>
            <a:spLocks noGrp="1"/>
          </p:cNvSpPr>
          <p:nvPr>
            <p:ph type="body" idx="1"/>
          </p:nvPr>
        </p:nvSpPr>
        <p:spPr>
          <a:xfrm>
            <a:off x="504825" y="1092200"/>
            <a:ext cx="9070975" cy="704850"/>
          </a:xfrm>
        </p:spPr>
        <p:txBody>
          <a:bodyPr/>
          <a:lstStyle/>
          <a:p>
            <a:pPr algn="ctr">
              <a:defRPr/>
            </a:pPr>
            <a:r>
              <a:rPr lang="en-CA" altLang="en-US" sz="3086" dirty="0"/>
              <a:t>Partnerships</a:t>
            </a:r>
            <a:endParaRPr lang="en-CA" altLang="en-US" dirty="0" smtClean="0"/>
          </a:p>
        </p:txBody>
      </p:sp>
      <p:sp>
        <p:nvSpPr>
          <p:cNvPr id="28675" name="Rectangle 3"/>
          <p:cNvSpPr>
            <a:spLocks noGrp="1" noChangeArrowheads="1"/>
          </p:cNvSpPr>
          <p:nvPr>
            <p:ph sz="half" idx="2"/>
          </p:nvPr>
        </p:nvSpPr>
        <p:spPr>
          <a:xfrm>
            <a:off x="503238" y="1931988"/>
            <a:ext cx="4454525" cy="4872037"/>
          </a:xfrm>
        </p:spPr>
        <p:txBody>
          <a:bodyPr/>
          <a:lstStyle/>
          <a:p>
            <a:pPr marL="0" indent="0"/>
            <a:r>
              <a:rPr lang="en-CA" altLang="en-US" sz="3000" smtClean="0">
                <a:ea typeface="Arial Unicode MS" charset="-128"/>
              </a:rPr>
              <a:t>Advantages</a:t>
            </a:r>
          </a:p>
          <a:p>
            <a:pPr marL="457200" lvl="1" indent="0"/>
            <a:r>
              <a:rPr lang="en-CA" altLang="en-US" sz="2600" smtClean="0">
                <a:ea typeface="Arial Unicode MS" charset="-128"/>
              </a:rPr>
              <a:t>Larger talent pool</a:t>
            </a:r>
          </a:p>
          <a:p>
            <a:pPr marL="457200" lvl="1" indent="0"/>
            <a:r>
              <a:rPr lang="en-CA" altLang="en-US" sz="2600" smtClean="0">
                <a:ea typeface="Arial Unicode MS" charset="-128"/>
              </a:rPr>
              <a:t>Larger money pool</a:t>
            </a:r>
          </a:p>
          <a:p>
            <a:pPr marL="457200" lvl="1" indent="0"/>
            <a:r>
              <a:rPr lang="en-CA" altLang="en-US" sz="2600" smtClean="0">
                <a:ea typeface="Arial Unicode MS" charset="-128"/>
              </a:rPr>
              <a:t>Ease of formation</a:t>
            </a:r>
          </a:p>
          <a:p>
            <a:pPr marL="457200" lvl="1" indent="0"/>
            <a:r>
              <a:rPr lang="en-CA" altLang="en-US" sz="2600" smtClean="0">
                <a:ea typeface="Arial Unicode MS" charset="-128"/>
              </a:rPr>
              <a:t>Tax benefits </a:t>
            </a:r>
            <a:endParaRPr lang="en-US" altLang="en-US" sz="2600" smtClean="0">
              <a:ea typeface="Arial Unicode MS" charset="-128"/>
            </a:endParaRPr>
          </a:p>
        </p:txBody>
      </p:sp>
      <p:sp>
        <p:nvSpPr>
          <p:cNvPr id="28676" name="Rectangle 4"/>
          <p:cNvSpPr>
            <a:spLocks noGrp="1" noChangeArrowheads="1"/>
          </p:cNvSpPr>
          <p:nvPr>
            <p:ph sz="quarter" idx="4"/>
          </p:nvPr>
        </p:nvSpPr>
        <p:spPr>
          <a:xfrm>
            <a:off x="5121275" y="1931988"/>
            <a:ext cx="4454525" cy="4872037"/>
          </a:xfrm>
        </p:spPr>
        <p:txBody>
          <a:bodyPr/>
          <a:lstStyle/>
          <a:p>
            <a:pPr marL="0" indent="0"/>
            <a:r>
              <a:rPr lang="en-CA" altLang="en-US" sz="3000" smtClean="0">
                <a:ea typeface="Arial Unicode MS" charset="-128"/>
              </a:rPr>
              <a:t>Disadvantages</a:t>
            </a:r>
          </a:p>
          <a:p>
            <a:pPr marL="457200" lvl="1" indent="0"/>
            <a:r>
              <a:rPr lang="en-CA" altLang="en-US" sz="2600" smtClean="0">
                <a:ea typeface="Arial Unicode MS" charset="-128"/>
              </a:rPr>
              <a:t>Unlimited liability</a:t>
            </a:r>
          </a:p>
          <a:p>
            <a:pPr marL="457200" lvl="1" indent="0"/>
            <a:r>
              <a:rPr lang="en-CA" altLang="en-US" sz="2600" smtClean="0">
                <a:ea typeface="Arial Unicode MS" charset="-128"/>
              </a:rPr>
              <a:t>Lack of continuity</a:t>
            </a:r>
          </a:p>
          <a:p>
            <a:pPr marL="457200" lvl="1" indent="0"/>
            <a:r>
              <a:rPr lang="en-CA" altLang="en-US" sz="2600" smtClean="0">
                <a:ea typeface="Arial Unicode MS" charset="-128"/>
              </a:rPr>
              <a:t>Ownership transfer difficult</a:t>
            </a:r>
          </a:p>
          <a:p>
            <a:pPr marL="457200" lvl="1" indent="0"/>
            <a:r>
              <a:rPr lang="en-CA" altLang="en-US" sz="2600" smtClean="0">
                <a:ea typeface="Arial Unicode MS" charset="-128"/>
              </a:rPr>
              <a:t>Potential conflict</a:t>
            </a:r>
            <a:endParaRPr lang="en-US" altLang="en-US" sz="2600" smtClean="0">
              <a:ea typeface="Arial Unicode MS" charset="-128"/>
            </a:endParaRPr>
          </a:p>
        </p:txBody>
      </p:sp>
      <p:sp>
        <p:nvSpPr>
          <p:cNvPr id="49157" name="Footer Placeholder 4"/>
          <p:cNvSpPr txBox="1">
            <a:spLocks/>
          </p:cNvSpPr>
          <p:nvPr/>
        </p:nvSpPr>
        <p:spPr bwMode="auto">
          <a:xfrm>
            <a:off x="252413" y="6972300"/>
            <a:ext cx="31924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323" smtClean="0">
                <a:solidFill>
                  <a:srgbClr val="898989"/>
                </a:solidFill>
              </a:rPr>
              <a:t>Copyright © 2014 Pearson Canada Inc.</a:t>
            </a:r>
          </a:p>
        </p:txBody>
      </p:sp>
      <p:sp>
        <p:nvSpPr>
          <p:cNvPr id="49158" name="Slide Number Placeholder 8"/>
          <p:cNvSpPr>
            <a:spLocks noGrp="1"/>
          </p:cNvSpPr>
          <p:nvPr>
            <p:ph type="sldNum" sz="quarter" idx="1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46">
                <a:solidFill>
                  <a:schemeClr val="tx1"/>
                </a:solidFill>
                <a:latin typeface="Arial" panose="020B0604020202020204" pitchFamily="34" charset="0"/>
                <a:ea typeface="ＭＳ Ｐゴシック" panose="020B0600070205080204" pitchFamily="34" charset="-128"/>
              </a:defRPr>
            </a:lvl1pPr>
            <a:lvl2pPr marL="818954" indent="-314982" eaLnBrk="0" hangingPunct="0">
              <a:defRPr sz="2646">
                <a:solidFill>
                  <a:schemeClr val="tx1"/>
                </a:solidFill>
                <a:latin typeface="Arial" panose="020B0604020202020204" pitchFamily="34" charset="0"/>
                <a:ea typeface="ＭＳ Ｐゴシック" panose="020B0600070205080204" pitchFamily="34" charset="-128"/>
              </a:defRPr>
            </a:lvl2pPr>
            <a:lvl3pPr marL="1259929" indent="-251986" eaLnBrk="0" hangingPunct="0">
              <a:defRPr sz="2646">
                <a:solidFill>
                  <a:schemeClr val="tx1"/>
                </a:solidFill>
                <a:latin typeface="Arial" panose="020B0604020202020204" pitchFamily="34" charset="0"/>
                <a:ea typeface="ＭＳ Ｐゴシック" panose="020B0600070205080204" pitchFamily="34" charset="-128"/>
              </a:defRPr>
            </a:lvl3pPr>
            <a:lvl4pPr marL="1763900" indent="-251986" eaLnBrk="0" hangingPunct="0">
              <a:defRPr sz="2646">
                <a:solidFill>
                  <a:schemeClr val="tx1"/>
                </a:solidFill>
                <a:latin typeface="Arial" panose="020B0604020202020204" pitchFamily="34" charset="0"/>
                <a:ea typeface="ＭＳ Ｐゴシック" panose="020B0600070205080204" pitchFamily="34" charset="-128"/>
              </a:defRPr>
            </a:lvl4pPr>
            <a:lvl5pPr marL="2267872" indent="-251986" eaLnBrk="0" hangingPunct="0">
              <a:defRPr sz="2646">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323" smtClean="0">
                <a:solidFill>
                  <a:srgbClr val="898989"/>
                </a:solidFill>
              </a:rPr>
              <a:t>4-</a:t>
            </a:r>
            <a:fld id="{570AEEA9-3B0E-4D1E-B625-174962B3484B}" type="slidenum">
              <a:rPr lang="en-US" altLang="en-US" sz="1323" smtClean="0">
                <a:solidFill>
                  <a:srgbClr val="898989"/>
                </a:solidFill>
              </a:rPr>
              <a:pPr eaLnBrk="1" hangingPunct="1">
                <a:defRPr/>
              </a:pPr>
              <a:t>15</a:t>
            </a:fld>
            <a:endParaRPr lang="en-US" altLang="en-US" sz="1323" smtClean="0">
              <a:solidFill>
                <a:srgbClr val="898989"/>
              </a:solidFill>
            </a:endParaRPr>
          </a:p>
        </p:txBody>
      </p:sp>
      <p:sp>
        <p:nvSpPr>
          <p:cNvPr id="2" name="Text Placeholder 1"/>
          <p:cNvSpPr>
            <a:spLocks noGrp="1"/>
          </p:cNvSpPr>
          <p:nvPr>
            <p:ph type="body" idx="12"/>
          </p:nvPr>
        </p:nvSpPr>
        <p:spPr>
          <a:xfrm>
            <a:off x="0" y="0"/>
            <a:ext cx="10080625" cy="704850"/>
          </a:xfrm>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7" dur="500"/>
                                        <p:tgtEl>
                                          <p:spTgt spid="2867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0" dur="500"/>
                                        <p:tgtEl>
                                          <p:spTgt spid="2867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13" dur="500"/>
                                        <p:tgtEl>
                                          <p:spTgt spid="2867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16" dur="500"/>
                                        <p:tgtEl>
                                          <p:spTgt spid="28675">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8676">
                                            <p:txEl>
                                              <p:pRg st="1" end="1"/>
                                            </p:txEl>
                                          </p:spTgt>
                                        </p:tgtEl>
                                        <p:attrNameLst>
                                          <p:attrName>style.visibility</p:attrName>
                                        </p:attrNameLst>
                                      </p:cBhvr>
                                      <p:to>
                                        <p:strVal val="visible"/>
                                      </p:to>
                                    </p:set>
                                    <p:animEffect transition="in" filter="blinds(horizontal)">
                                      <p:cBhvr>
                                        <p:cTn id="21" dur="500"/>
                                        <p:tgtEl>
                                          <p:spTgt spid="28676">
                                            <p:txEl>
                                              <p:pRg st="1" end="1"/>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8676">
                                            <p:txEl>
                                              <p:pRg st="2" end="2"/>
                                            </p:txEl>
                                          </p:spTgt>
                                        </p:tgtEl>
                                        <p:attrNameLst>
                                          <p:attrName>style.visibility</p:attrName>
                                        </p:attrNameLst>
                                      </p:cBhvr>
                                      <p:to>
                                        <p:strVal val="visible"/>
                                      </p:to>
                                    </p:set>
                                    <p:animEffect transition="in" filter="blinds(horizontal)">
                                      <p:cBhvr>
                                        <p:cTn id="24" dur="500"/>
                                        <p:tgtEl>
                                          <p:spTgt spid="28676">
                                            <p:txEl>
                                              <p:pRg st="2" end="2"/>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8676">
                                            <p:txEl>
                                              <p:pRg st="3" end="3"/>
                                            </p:txEl>
                                          </p:spTgt>
                                        </p:tgtEl>
                                        <p:attrNameLst>
                                          <p:attrName>style.visibility</p:attrName>
                                        </p:attrNameLst>
                                      </p:cBhvr>
                                      <p:to>
                                        <p:strVal val="visible"/>
                                      </p:to>
                                    </p:set>
                                    <p:animEffect transition="in" filter="blinds(horizontal)">
                                      <p:cBhvr>
                                        <p:cTn id="27" dur="500"/>
                                        <p:tgtEl>
                                          <p:spTgt spid="28676">
                                            <p:txEl>
                                              <p:pRg st="3" end="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8676">
                                            <p:txEl>
                                              <p:pRg st="4" end="4"/>
                                            </p:txEl>
                                          </p:spTgt>
                                        </p:tgtEl>
                                        <p:attrNameLst>
                                          <p:attrName>style.visibility</p:attrName>
                                        </p:attrNameLst>
                                      </p:cBhvr>
                                      <p:to>
                                        <p:strVal val="visible"/>
                                      </p:to>
                                    </p:set>
                                    <p:animEffect transition="in" filter="blinds(horizontal)">
                                      <p:cBhvr>
                                        <p:cTn id="30" dur="500"/>
                                        <p:tgtEl>
                                          <p:spTgt spid="286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503238" y="301625"/>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mtClean="0">
                <a:ea typeface="Arial Unicode MS" charset="-128"/>
              </a:rPr>
              <a:t>Types of Companies:</a:t>
            </a:r>
            <a:br>
              <a:rPr lang="en-CA" altLang="en-US" smtClean="0">
                <a:ea typeface="Arial Unicode MS" charset="-128"/>
              </a:rPr>
            </a:br>
            <a:r>
              <a:rPr lang="en-CA" altLang="en-US" smtClean="0">
                <a:ea typeface="Arial Unicode MS" charset="-128"/>
              </a:rPr>
              <a:t>Corporation</a:t>
            </a:r>
          </a:p>
        </p:txBody>
      </p:sp>
      <p:sp>
        <p:nvSpPr>
          <p:cNvPr id="37891" name="Rectangle 2"/>
          <p:cNvSpPr>
            <a:spLocks noGrp="1" noChangeArrowheads="1"/>
          </p:cNvSpPr>
          <p:nvPr>
            <p:ph type="body" idx="1"/>
          </p:nvPr>
        </p:nvSpPr>
        <p:spPr>
          <a:xfrm>
            <a:off x="503238" y="2165350"/>
            <a:ext cx="9290050" cy="4384675"/>
          </a:xfrm>
        </p:spPr>
        <p:txBody>
          <a:bodyPr/>
          <a:lstStyle/>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smtClean="0">
                <a:ea typeface="Arial Unicode MS" charset="-128"/>
              </a:rPr>
              <a:t>A corporation is a business that meets certain legal requirements to be recognized as having a legal existence, as an entity separate and distinct from its owners.</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smtClean="0">
                <a:ea typeface="Arial Unicode MS" charset="-128"/>
              </a:rPr>
              <a:t>It is usually owned by multiple shareholders and is overseen by a board of directors, which hires the business's managerial staff. </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smtClean="0">
                <a:ea typeface="Arial Unicode MS" charset="-128"/>
              </a:rPr>
              <a:t>There are three distinct characteristics: </a:t>
            </a:r>
          </a:p>
          <a:p>
            <a:pPr marL="1727200" lvl="1" indent="-573088" eaLnBrk="1">
              <a:buClr>
                <a:srgbClr val="FFFF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000" smtClean="0">
                <a:ea typeface="Arial Unicode MS" charset="-128"/>
              </a:rPr>
              <a:t>Legal Existence</a:t>
            </a:r>
          </a:p>
          <a:p>
            <a:pPr marL="1727200" lvl="1" indent="-573088" eaLnBrk="1">
              <a:buClr>
                <a:srgbClr val="FFFF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000" smtClean="0">
                <a:ea typeface="Arial Unicode MS" charset="-128"/>
              </a:rPr>
              <a:t>Limited Liability</a:t>
            </a:r>
          </a:p>
          <a:p>
            <a:pPr marL="1727200" lvl="1" indent="-573088" eaLnBrk="1">
              <a:buClr>
                <a:srgbClr val="FFFF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000" smtClean="0">
                <a:ea typeface="Arial Unicode MS" charset="-128"/>
              </a:rPr>
              <a:t>Continuity of Existence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503238" y="301625"/>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Some Terms</a:t>
            </a:r>
          </a:p>
        </p:txBody>
      </p:sp>
      <p:sp>
        <p:nvSpPr>
          <p:cNvPr id="39939" name="Rectangle 2"/>
          <p:cNvSpPr>
            <a:spLocks noGrp="1" noChangeArrowheads="1"/>
          </p:cNvSpPr>
          <p:nvPr>
            <p:ph type="body" idx="1"/>
          </p:nvPr>
        </p:nvSpPr>
        <p:spPr>
          <a:xfrm>
            <a:off x="503238" y="2165350"/>
            <a:ext cx="9070975" cy="4384675"/>
          </a:xfrm>
        </p:spPr>
        <p:txBody>
          <a:bodyPr/>
          <a:lstStyle/>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Incorporation: the act of forming a legal corporation.</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Shares: A unit of ownership in a corporation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503238" y="301625"/>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Types of Corporations:</a:t>
            </a:r>
            <a:br>
              <a:rPr lang="en-US" altLang="en-US" smtClean="0">
                <a:ea typeface="Arial Unicode MS" charset="-128"/>
              </a:rPr>
            </a:br>
            <a:r>
              <a:rPr lang="en-US" altLang="en-US" smtClean="0">
                <a:ea typeface="Arial Unicode MS" charset="-128"/>
              </a:rPr>
              <a:t>Private Corporation</a:t>
            </a:r>
          </a:p>
        </p:txBody>
      </p:sp>
      <p:sp>
        <p:nvSpPr>
          <p:cNvPr id="41987" name="Rectangle 2"/>
          <p:cNvSpPr>
            <a:spLocks noGrp="1" noChangeArrowheads="1"/>
          </p:cNvSpPr>
          <p:nvPr>
            <p:ph type="body" idx="1"/>
          </p:nvPr>
        </p:nvSpPr>
        <p:spPr>
          <a:xfrm>
            <a:off x="503238" y="2165350"/>
            <a:ext cx="9070975" cy="4384675"/>
          </a:xfrm>
        </p:spPr>
        <p:txBody>
          <a:bodyPr/>
          <a:lstStyle/>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A private corporation is an incorporated firm whose shares are not publicly traded, and are held by a small number of stockholders (shareholders).</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Shares are not offered to the general public on the stock market exchanges, but rather the company's stock is offered, owned and traded or exchanged privately. </a:t>
            </a:r>
          </a:p>
          <a:p>
            <a:pPr marL="431800" indent="-323850" eaLnBrk="1">
              <a:buClr>
                <a:srgbClr val="FFFF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CA" altLang="en-US" sz="2400" smtClean="0">
              <a:ea typeface="Arial Unicode MS"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503238" y="301625"/>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Types of Corporations:</a:t>
            </a:r>
            <a:br>
              <a:rPr lang="en-US" altLang="en-US" smtClean="0">
                <a:ea typeface="Arial Unicode MS" charset="-128"/>
              </a:rPr>
            </a:br>
            <a:r>
              <a:rPr lang="en-US" altLang="en-US" smtClean="0">
                <a:ea typeface="Arial Unicode MS" charset="-128"/>
              </a:rPr>
              <a:t>Public Company</a:t>
            </a:r>
          </a:p>
        </p:txBody>
      </p:sp>
      <p:sp>
        <p:nvSpPr>
          <p:cNvPr id="44035" name="Rectangle 2"/>
          <p:cNvSpPr>
            <a:spLocks noGrp="1" noChangeArrowheads="1"/>
          </p:cNvSpPr>
          <p:nvPr>
            <p:ph type="body" idx="1"/>
          </p:nvPr>
        </p:nvSpPr>
        <p:spPr>
          <a:xfrm>
            <a:off x="503238" y="2165350"/>
            <a:ext cx="9070975" cy="4384675"/>
          </a:xfrm>
        </p:spPr>
        <p:txBody>
          <a:bodyPr/>
          <a:lstStyle/>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A public limited company or publicly traded company is a company that has permission to offer its registered securities (stock, bonds, etc.) for sale to the general public, typically through a stock exchange.</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Public companies are strictly regulated, and are required by law to publish their complete and true financial position so that investors can determine the true worth of its stock (shares).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503238" y="301625"/>
            <a:ext cx="9070975" cy="1262063"/>
          </a:xfrm>
        </p:spPr>
        <p:txBody>
          <a:bodyPr tIns="36162"/>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Today</a:t>
            </a:r>
          </a:p>
        </p:txBody>
      </p:sp>
      <p:sp>
        <p:nvSpPr>
          <p:cNvPr id="9219" name="Rectangle 2"/>
          <p:cNvSpPr>
            <a:spLocks noGrp="1" noChangeArrowheads="1"/>
          </p:cNvSpPr>
          <p:nvPr>
            <p:ph type="body" idx="1"/>
          </p:nvPr>
        </p:nvSpPr>
        <p:spPr>
          <a:xfrm>
            <a:off x="503238" y="2165350"/>
            <a:ext cx="9070975" cy="4384675"/>
          </a:xfrm>
        </p:spPr>
        <p:txBody>
          <a:bodyPr/>
          <a:lstStyle/>
          <a:p>
            <a:pPr marL="431800" indent="-323850" eaLnBrk="1" hangingPunct="1">
              <a:spcBef>
                <a:spcPts val="700"/>
              </a:spcBef>
              <a:spcAft>
                <a:spcPct val="0"/>
              </a:spcAft>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What is a Business</a:t>
            </a:r>
          </a:p>
          <a:p>
            <a:pPr marL="431800" indent="-323850" eaLnBrk="1" hangingPunct="1">
              <a:spcBef>
                <a:spcPts val="700"/>
              </a:spcBef>
              <a:spcAft>
                <a:spcPct val="0"/>
              </a:spcAft>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Type of businesses</a:t>
            </a:r>
          </a:p>
          <a:p>
            <a:pPr marL="863600" lvl="1" indent="-287338" eaLnBrk="1" hangingPunct="1">
              <a:buClr>
                <a:srgbClr val="FFFF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For Profit</a:t>
            </a:r>
          </a:p>
          <a:p>
            <a:pPr marL="1295400" lvl="2" indent="-215900" eaLnBrk="1" hangingPunct="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Private</a:t>
            </a:r>
          </a:p>
          <a:p>
            <a:pPr marL="1295400" lvl="2" indent="-215900" eaLnBrk="1" hangingPunct="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Public</a:t>
            </a:r>
          </a:p>
          <a:p>
            <a:pPr marL="1295400" lvl="2" indent="-215900" eaLnBrk="1" hangingPunct="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Publicly Owned / Crown Corporations</a:t>
            </a:r>
          </a:p>
          <a:p>
            <a:pPr marL="1295400" lvl="2" indent="-215900" eaLnBrk="1" hangingPunct="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Cooperatives</a:t>
            </a:r>
          </a:p>
          <a:p>
            <a:pPr marL="863600" lvl="1" indent="-287338" eaLnBrk="1" hangingPunct="1">
              <a:buClr>
                <a:srgbClr val="FFFF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Not For Profit</a:t>
            </a:r>
          </a:p>
          <a:p>
            <a:pPr marL="431800" indent="-323850" eaLnBrk="1" hangingPunct="1">
              <a:buClr>
                <a:srgbClr val="FFFF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en-US" smtClean="0">
              <a:ea typeface="Arial Unicode MS" charset="-128"/>
            </a:endParaRPr>
          </a:p>
        </p:txBody>
      </p:sp>
      <p:sp>
        <p:nvSpPr>
          <p:cNvPr id="9220" name="Text Box 3"/>
          <p:cNvSpPr txBox="1">
            <a:spLocks noChangeArrowheads="1"/>
          </p:cNvSpPr>
          <p:nvPr/>
        </p:nvSpPr>
        <p:spPr bwMode="auto">
          <a:xfrm>
            <a:off x="5578475" y="6950075"/>
            <a:ext cx="40687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15876" rIns="0" bIns="0"/>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Lst>
              <a:defRPr sz="3200">
                <a:solidFill>
                  <a:srgbClr val="FFFFFF"/>
                </a:solidFill>
                <a:latin typeface="Arial" panose="020B0604020202020204" pitchFamily="34" charset="0"/>
                <a:ea typeface="Arial Unicode MS" charset="-128"/>
              </a:defRPr>
            </a:lvl1pPr>
            <a:lvl2pPr>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800">
                <a:solidFill>
                  <a:srgbClr val="FFFFFF"/>
                </a:solidFill>
                <a:latin typeface="Arial" panose="020B0604020202020204" pitchFamily="34" charset="0"/>
                <a:ea typeface="Arial Unicode MS" charset="-128"/>
              </a:defRPr>
            </a:lvl2pPr>
            <a:lvl3pPr>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Lst>
              <a:defRPr sz="2400">
                <a:solidFill>
                  <a:srgbClr val="FFFFFF"/>
                </a:solidFill>
                <a:latin typeface="Arial" panose="020B0604020202020204" pitchFamily="34" charset="0"/>
                <a:ea typeface="Arial Unicode MS" charset="-128"/>
              </a:defRPr>
            </a:lvl3pPr>
            <a:lvl4pPr>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4pPr>
            <a:lvl5pPr>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9pPr>
          </a:lstStyle>
          <a:p>
            <a:pPr algn="r" eaLnBrk="1" hangingPunct="1">
              <a:spcBef>
                <a:spcPts val="700"/>
              </a:spcBef>
              <a:spcAft>
                <a:spcPct val="0"/>
              </a:spcAft>
            </a:pPr>
            <a:r>
              <a:rPr lang="en-US" altLang="en-US" sz="1800"/>
              <a:t>What is a Business? </a:t>
            </a:r>
            <a:r>
              <a:rPr lang="en-US" altLang="en-US" sz="1300"/>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Placeholder 5"/>
          <p:cNvSpPr>
            <a:spLocks noGrp="1"/>
          </p:cNvSpPr>
          <p:nvPr>
            <p:ph type="body" idx="1"/>
          </p:nvPr>
        </p:nvSpPr>
        <p:spPr>
          <a:xfrm>
            <a:off x="504825" y="1092200"/>
            <a:ext cx="9070975" cy="704850"/>
          </a:xfrm>
        </p:spPr>
        <p:txBody>
          <a:bodyPr/>
          <a:lstStyle/>
          <a:p>
            <a:pPr>
              <a:defRPr/>
            </a:pPr>
            <a:r>
              <a:rPr lang="en-CA" sz="3527" dirty="0">
                <a:solidFill>
                  <a:srgbClr val="FF0000"/>
                </a:solidFill>
              </a:rPr>
              <a:t>Corporations</a:t>
            </a:r>
          </a:p>
        </p:txBody>
      </p:sp>
      <p:sp>
        <p:nvSpPr>
          <p:cNvPr id="31747" name="Content Placeholder 6"/>
          <p:cNvSpPr>
            <a:spLocks noGrp="1"/>
          </p:cNvSpPr>
          <p:nvPr>
            <p:ph sz="half" idx="2"/>
          </p:nvPr>
        </p:nvSpPr>
        <p:spPr>
          <a:xfrm>
            <a:off x="503238" y="1931988"/>
            <a:ext cx="4454525" cy="4872037"/>
          </a:xfrm>
        </p:spPr>
        <p:txBody>
          <a:bodyPr/>
          <a:lstStyle/>
          <a:p>
            <a:pPr marL="0" indent="0">
              <a:lnSpc>
                <a:spcPct val="150000"/>
              </a:lnSpc>
            </a:pPr>
            <a:r>
              <a:rPr lang="en-CA" altLang="en-US" sz="2600" smtClean="0">
                <a:ea typeface="Arial Unicode MS" charset="-128"/>
              </a:rPr>
              <a:t>Advantages</a:t>
            </a:r>
          </a:p>
          <a:p>
            <a:pPr marL="457200" lvl="1" indent="0">
              <a:lnSpc>
                <a:spcPct val="150000"/>
              </a:lnSpc>
            </a:pPr>
            <a:r>
              <a:rPr lang="en-CA" altLang="en-US" sz="2600" smtClean="0">
                <a:ea typeface="Arial Unicode MS" charset="-128"/>
              </a:rPr>
              <a:t>Limited liability</a:t>
            </a:r>
          </a:p>
          <a:p>
            <a:pPr marL="457200" lvl="1" indent="0">
              <a:lnSpc>
                <a:spcPct val="150000"/>
              </a:lnSpc>
            </a:pPr>
            <a:r>
              <a:rPr lang="en-CA" altLang="en-US" sz="2600" smtClean="0">
                <a:ea typeface="Arial Unicode MS" charset="-128"/>
              </a:rPr>
              <a:t>Continuity</a:t>
            </a:r>
          </a:p>
          <a:p>
            <a:pPr marL="457200" lvl="1" indent="0"/>
            <a:r>
              <a:rPr lang="en-CA" altLang="en-US" sz="2600" smtClean="0">
                <a:ea typeface="Arial Unicode MS" charset="-128"/>
              </a:rPr>
              <a:t>Professional management</a:t>
            </a:r>
          </a:p>
          <a:p>
            <a:pPr marL="457200" lvl="1" indent="0">
              <a:lnSpc>
                <a:spcPct val="150000"/>
              </a:lnSpc>
            </a:pPr>
            <a:r>
              <a:rPr lang="en-CA" altLang="en-US" sz="2600" smtClean="0">
                <a:ea typeface="Arial Unicode MS" charset="-128"/>
              </a:rPr>
              <a:t>Easier to raise money</a:t>
            </a:r>
            <a:endParaRPr lang="en-US" altLang="en-US" sz="2600" smtClean="0">
              <a:ea typeface="Arial Unicode MS" charset="-128"/>
            </a:endParaRPr>
          </a:p>
        </p:txBody>
      </p:sp>
      <p:sp>
        <p:nvSpPr>
          <p:cNvPr id="31748" name="Content Placeholder 7"/>
          <p:cNvSpPr>
            <a:spLocks noGrp="1"/>
          </p:cNvSpPr>
          <p:nvPr>
            <p:ph sz="quarter" idx="4"/>
          </p:nvPr>
        </p:nvSpPr>
        <p:spPr>
          <a:xfrm>
            <a:off x="5121275" y="1931988"/>
            <a:ext cx="4454525" cy="4872037"/>
          </a:xfrm>
        </p:spPr>
        <p:txBody>
          <a:bodyPr/>
          <a:lstStyle/>
          <a:p>
            <a:pPr marL="0" indent="0">
              <a:lnSpc>
                <a:spcPct val="140000"/>
              </a:lnSpc>
            </a:pPr>
            <a:r>
              <a:rPr lang="en-CA" altLang="en-US" sz="2600" smtClean="0">
                <a:ea typeface="Arial Unicode MS" charset="-128"/>
              </a:rPr>
              <a:t>Disadvantages</a:t>
            </a:r>
          </a:p>
          <a:p>
            <a:pPr marL="457200" lvl="1" indent="0">
              <a:lnSpc>
                <a:spcPct val="140000"/>
              </a:lnSpc>
            </a:pPr>
            <a:r>
              <a:rPr lang="en-US" altLang="en-US" sz="2600" smtClean="0">
                <a:ea typeface="Arial Unicode MS" charset="-128"/>
              </a:rPr>
              <a:t>Start-up costs</a:t>
            </a:r>
          </a:p>
          <a:p>
            <a:pPr marL="457200" lvl="1" indent="0">
              <a:lnSpc>
                <a:spcPct val="140000"/>
              </a:lnSpc>
            </a:pPr>
            <a:r>
              <a:rPr lang="en-US" altLang="en-US" sz="2600" smtClean="0">
                <a:ea typeface="Arial Unicode MS" charset="-128"/>
              </a:rPr>
              <a:t>Double taxation</a:t>
            </a:r>
          </a:p>
          <a:p>
            <a:pPr marL="457200" lvl="1" indent="0">
              <a:lnSpc>
                <a:spcPct val="140000"/>
              </a:lnSpc>
            </a:pPr>
            <a:r>
              <a:rPr lang="en-US" altLang="en-US" sz="2600" smtClean="0">
                <a:ea typeface="Arial Unicode MS" charset="-128"/>
              </a:rPr>
              <a:t>Regulations </a:t>
            </a:r>
          </a:p>
          <a:p>
            <a:pPr marL="457200" lvl="1" indent="0">
              <a:lnSpc>
                <a:spcPct val="140000"/>
              </a:lnSpc>
            </a:pPr>
            <a:r>
              <a:rPr lang="en-US" altLang="en-US" sz="2600" smtClean="0">
                <a:ea typeface="Arial Unicode MS" charset="-128"/>
              </a:rPr>
              <a:t>Stockholder revolts</a:t>
            </a:r>
          </a:p>
          <a:p>
            <a:pPr marL="0" indent="0"/>
            <a:endParaRPr lang="en-US" altLang="en-US" sz="2600" smtClean="0">
              <a:ea typeface="Arial Unicode MS" charset="-128"/>
            </a:endParaRPr>
          </a:p>
        </p:txBody>
      </p:sp>
      <p:sp>
        <p:nvSpPr>
          <p:cNvPr id="59397" name="Date Placeholder 7"/>
          <p:cNvSpPr>
            <a:spLocks noGrp="1"/>
          </p:cNvSpPr>
          <p:nvPr>
            <p:ph type="dt" sz="quarter" idx="13"/>
          </p:nvPr>
        </p:nvSpPr>
        <p:spPr>
          <a:xfrm>
            <a:off x="504825" y="6888163"/>
            <a:ext cx="3190875" cy="67151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46">
                <a:solidFill>
                  <a:schemeClr val="tx1"/>
                </a:solidFill>
                <a:latin typeface="Arial" panose="020B0604020202020204" pitchFamily="34" charset="0"/>
                <a:ea typeface="ＭＳ Ｐゴシック" panose="020B0600070205080204" pitchFamily="34" charset="-128"/>
              </a:defRPr>
            </a:lvl1pPr>
            <a:lvl2pPr marL="818954" indent="-314982" eaLnBrk="0" hangingPunct="0">
              <a:defRPr sz="2646">
                <a:solidFill>
                  <a:schemeClr val="tx1"/>
                </a:solidFill>
                <a:latin typeface="Arial" panose="020B0604020202020204" pitchFamily="34" charset="0"/>
                <a:ea typeface="ＭＳ Ｐゴシック" panose="020B0600070205080204" pitchFamily="34" charset="-128"/>
              </a:defRPr>
            </a:lvl2pPr>
            <a:lvl3pPr marL="1259929" indent="-251986" eaLnBrk="0" hangingPunct="0">
              <a:defRPr sz="2646">
                <a:solidFill>
                  <a:schemeClr val="tx1"/>
                </a:solidFill>
                <a:latin typeface="Arial" panose="020B0604020202020204" pitchFamily="34" charset="0"/>
                <a:ea typeface="ＭＳ Ｐゴシック" panose="020B0600070205080204" pitchFamily="34" charset="-128"/>
              </a:defRPr>
            </a:lvl3pPr>
            <a:lvl4pPr marL="1763900" indent="-251986" eaLnBrk="0" hangingPunct="0">
              <a:defRPr sz="2646">
                <a:solidFill>
                  <a:schemeClr val="tx1"/>
                </a:solidFill>
                <a:latin typeface="Arial" panose="020B0604020202020204" pitchFamily="34" charset="0"/>
                <a:ea typeface="ＭＳ Ｐゴシック" panose="020B0600070205080204" pitchFamily="34" charset="-128"/>
              </a:defRPr>
            </a:lvl4pPr>
            <a:lvl5pPr marL="2267872" indent="-251986" eaLnBrk="0" hangingPunct="0">
              <a:defRPr sz="2646">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323">
                <a:solidFill>
                  <a:srgbClr val="898989"/>
                </a:solidFill>
              </a:rPr>
              <a:t>Copyright © 2014 Pearson Canada Inc.</a:t>
            </a:r>
          </a:p>
        </p:txBody>
      </p:sp>
      <p:sp>
        <p:nvSpPr>
          <p:cNvPr id="59398" name="Slide Number Placeholder 8"/>
          <p:cNvSpPr>
            <a:spLocks noGrp="1"/>
          </p:cNvSpPr>
          <p:nvPr>
            <p:ph type="sldNum" sz="quarter" idx="1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46">
                <a:solidFill>
                  <a:schemeClr val="tx1"/>
                </a:solidFill>
                <a:latin typeface="Arial" panose="020B0604020202020204" pitchFamily="34" charset="0"/>
                <a:ea typeface="ＭＳ Ｐゴシック" panose="020B0600070205080204" pitchFamily="34" charset="-128"/>
              </a:defRPr>
            </a:lvl1pPr>
            <a:lvl2pPr marL="818954" indent="-314982" eaLnBrk="0" hangingPunct="0">
              <a:defRPr sz="2646">
                <a:solidFill>
                  <a:schemeClr val="tx1"/>
                </a:solidFill>
                <a:latin typeface="Arial" panose="020B0604020202020204" pitchFamily="34" charset="0"/>
                <a:ea typeface="ＭＳ Ｐゴシック" panose="020B0600070205080204" pitchFamily="34" charset="-128"/>
              </a:defRPr>
            </a:lvl2pPr>
            <a:lvl3pPr marL="1259929" indent="-251986" eaLnBrk="0" hangingPunct="0">
              <a:defRPr sz="2646">
                <a:solidFill>
                  <a:schemeClr val="tx1"/>
                </a:solidFill>
                <a:latin typeface="Arial" panose="020B0604020202020204" pitchFamily="34" charset="0"/>
                <a:ea typeface="ＭＳ Ｐゴシック" panose="020B0600070205080204" pitchFamily="34" charset="-128"/>
              </a:defRPr>
            </a:lvl3pPr>
            <a:lvl4pPr marL="1763900" indent="-251986" eaLnBrk="0" hangingPunct="0">
              <a:defRPr sz="2646">
                <a:solidFill>
                  <a:schemeClr val="tx1"/>
                </a:solidFill>
                <a:latin typeface="Arial" panose="020B0604020202020204" pitchFamily="34" charset="0"/>
                <a:ea typeface="ＭＳ Ｐゴシック" panose="020B0600070205080204" pitchFamily="34" charset="-128"/>
              </a:defRPr>
            </a:lvl4pPr>
            <a:lvl5pPr marL="2267872" indent="-251986" eaLnBrk="0" hangingPunct="0">
              <a:defRPr sz="2646">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323" smtClean="0">
                <a:solidFill>
                  <a:srgbClr val="898989"/>
                </a:solidFill>
              </a:rPr>
              <a:t>4-</a:t>
            </a:r>
            <a:fld id="{CC620A93-BA75-47EA-BC30-5EF46A4113DA}" type="slidenum">
              <a:rPr lang="en-US" altLang="en-US" sz="1323" smtClean="0">
                <a:solidFill>
                  <a:srgbClr val="898989"/>
                </a:solidFill>
              </a:rPr>
              <a:pPr eaLnBrk="1" hangingPunct="1">
                <a:defRPr/>
              </a:pPr>
              <a:t>20</a:t>
            </a:fld>
            <a:endParaRPr lang="en-US" altLang="en-US" sz="1323" smtClean="0">
              <a:solidFill>
                <a:srgbClr val="898989"/>
              </a:solidFill>
            </a:endParaRPr>
          </a:p>
        </p:txBody>
      </p:sp>
      <p:sp>
        <p:nvSpPr>
          <p:cNvPr id="2" name="Text Placeholder 1"/>
          <p:cNvSpPr>
            <a:spLocks noGrp="1"/>
          </p:cNvSpPr>
          <p:nvPr>
            <p:ph type="body" idx="12"/>
          </p:nvPr>
        </p:nvSpPr>
        <p:spPr>
          <a:xfrm>
            <a:off x="0" y="0"/>
            <a:ext cx="10080625" cy="704850"/>
          </a:xfrm>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7" dur="500"/>
                                        <p:tgtEl>
                                          <p:spTgt spid="3174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0" dur="500"/>
                                        <p:tgtEl>
                                          <p:spTgt spid="3174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13" dur="500"/>
                                        <p:tgtEl>
                                          <p:spTgt spid="3174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747">
                                            <p:txEl>
                                              <p:pRg st="4" end="4"/>
                                            </p:txEl>
                                          </p:spTgt>
                                        </p:tgtEl>
                                        <p:attrNameLst>
                                          <p:attrName>style.visibility</p:attrName>
                                        </p:attrNameLst>
                                      </p:cBhvr>
                                      <p:to>
                                        <p:strVal val="visible"/>
                                      </p:to>
                                    </p:set>
                                    <p:animEffect transition="in" filter="blinds(horizontal)">
                                      <p:cBhvr>
                                        <p:cTn id="16" dur="500"/>
                                        <p:tgtEl>
                                          <p:spTgt spid="31747">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1748">
                                            <p:txEl>
                                              <p:pRg st="1" end="1"/>
                                            </p:txEl>
                                          </p:spTgt>
                                        </p:tgtEl>
                                        <p:attrNameLst>
                                          <p:attrName>style.visibility</p:attrName>
                                        </p:attrNameLst>
                                      </p:cBhvr>
                                      <p:to>
                                        <p:strVal val="visible"/>
                                      </p:to>
                                    </p:set>
                                    <p:animEffect transition="in" filter="blinds(horizontal)">
                                      <p:cBhvr>
                                        <p:cTn id="21" dur="500"/>
                                        <p:tgtEl>
                                          <p:spTgt spid="31748">
                                            <p:txEl>
                                              <p:pRg st="1" end="1"/>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1748">
                                            <p:txEl>
                                              <p:pRg st="2" end="2"/>
                                            </p:txEl>
                                          </p:spTgt>
                                        </p:tgtEl>
                                        <p:attrNameLst>
                                          <p:attrName>style.visibility</p:attrName>
                                        </p:attrNameLst>
                                      </p:cBhvr>
                                      <p:to>
                                        <p:strVal val="visible"/>
                                      </p:to>
                                    </p:set>
                                    <p:animEffect transition="in" filter="blinds(horizontal)">
                                      <p:cBhvr>
                                        <p:cTn id="24" dur="500"/>
                                        <p:tgtEl>
                                          <p:spTgt spid="31748">
                                            <p:txEl>
                                              <p:pRg st="2" end="2"/>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1748">
                                            <p:txEl>
                                              <p:pRg st="3" end="3"/>
                                            </p:txEl>
                                          </p:spTgt>
                                        </p:tgtEl>
                                        <p:attrNameLst>
                                          <p:attrName>style.visibility</p:attrName>
                                        </p:attrNameLst>
                                      </p:cBhvr>
                                      <p:to>
                                        <p:strVal val="visible"/>
                                      </p:to>
                                    </p:set>
                                    <p:animEffect transition="in" filter="blinds(horizontal)">
                                      <p:cBhvr>
                                        <p:cTn id="27" dur="500"/>
                                        <p:tgtEl>
                                          <p:spTgt spid="31748">
                                            <p:txEl>
                                              <p:pRg st="3" end="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1748">
                                            <p:txEl>
                                              <p:pRg st="4" end="4"/>
                                            </p:txEl>
                                          </p:spTgt>
                                        </p:tgtEl>
                                        <p:attrNameLst>
                                          <p:attrName>style.visibility</p:attrName>
                                        </p:attrNameLst>
                                      </p:cBhvr>
                                      <p:to>
                                        <p:strVal val="visible"/>
                                      </p:to>
                                    </p:set>
                                    <p:animEffect transition="in" filter="blinds(horizontal)">
                                      <p:cBhvr>
                                        <p:cTn id="30" dur="500"/>
                                        <p:tgtEl>
                                          <p:spTgt spid="317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a:xfrm>
            <a:off x="503238" y="301625"/>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Types of Corporations:</a:t>
            </a:r>
            <a:br>
              <a:rPr lang="en-US" altLang="en-US" smtClean="0">
                <a:ea typeface="Arial Unicode MS" charset="-128"/>
              </a:rPr>
            </a:br>
            <a:r>
              <a:rPr lang="en-US" altLang="en-US" smtClean="0">
                <a:ea typeface="Arial Unicode MS" charset="-128"/>
              </a:rPr>
              <a:t>Crown Corporations</a:t>
            </a:r>
          </a:p>
        </p:txBody>
      </p:sp>
      <p:sp>
        <p:nvSpPr>
          <p:cNvPr id="48131" name="Rectangle 2"/>
          <p:cNvSpPr>
            <a:spLocks noGrp="1" noChangeArrowheads="1"/>
          </p:cNvSpPr>
          <p:nvPr>
            <p:ph type="body" idx="1"/>
          </p:nvPr>
        </p:nvSpPr>
        <p:spPr>
          <a:xfrm>
            <a:off x="503238" y="2165350"/>
            <a:ext cx="9070975" cy="4384675"/>
          </a:xfrm>
        </p:spPr>
        <p:txBody>
          <a:bodyPr/>
          <a:lstStyle/>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000" smtClean="0">
                <a:ea typeface="Arial Unicode MS" charset="-128"/>
              </a:rPr>
              <a:t>Crown corporations are enterprises owned by the government of Canada at federal (the Queen in Right of Canada), or provincial (the Queen in right of a province) level.  Crown corporations have a long standing presence in the country and have been instrumental in the formation of the “state”.</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000" smtClean="0">
                <a:ea typeface="Arial Unicode MS" charset="-128"/>
              </a:rPr>
              <a:t>They are typically involved in everything from the distribution, use, and price of certain goods and services to energy development, resource extraction, public transportation, cultural promotion, and property management.</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000" smtClean="0">
                <a:ea typeface="Arial Unicode MS" charset="-128"/>
              </a:rPr>
              <a:t>Most Crown corporations operate at arm's length from the government.  Direct government control is only exerted over the corporation's budget and the appointment of its chairperson and directors.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a:xfrm>
            <a:off x="503238" y="301625"/>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Examples of Crown Corporations</a:t>
            </a:r>
          </a:p>
        </p:txBody>
      </p:sp>
      <p:sp>
        <p:nvSpPr>
          <p:cNvPr id="50179" name="Rectangle 2"/>
          <p:cNvSpPr>
            <a:spLocks noGrp="1" noChangeArrowheads="1"/>
          </p:cNvSpPr>
          <p:nvPr>
            <p:ph type="body" idx="1"/>
          </p:nvPr>
        </p:nvSpPr>
        <p:spPr>
          <a:xfrm>
            <a:off x="503238" y="2165350"/>
            <a:ext cx="9070975" cy="4384675"/>
          </a:xfrm>
        </p:spPr>
        <p:txBody>
          <a:bodyPr/>
          <a:lstStyle/>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000" smtClean="0">
                <a:ea typeface="Arial Unicode MS" charset="-128"/>
              </a:rPr>
              <a:t>The Canadian Broadcasting Corporation (CBC)</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000" smtClean="0">
                <a:ea typeface="Arial Unicode MS" charset="-128"/>
              </a:rPr>
              <a:t>Bank of Canada</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000" smtClean="0">
                <a:ea typeface="Arial Unicode MS" charset="-128"/>
              </a:rPr>
              <a:t>Canada Post</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000" smtClean="0">
                <a:ea typeface="Arial Unicode MS" charset="-128"/>
              </a:rPr>
              <a:t>VIA Rail</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000" smtClean="0">
                <a:ea typeface="Arial Unicode MS" charset="-128"/>
              </a:rPr>
              <a:t>Air Canada</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000" smtClean="0">
                <a:ea typeface="Arial Unicode MS" charset="-128"/>
              </a:rPr>
              <a:t>The Liquor Control Board of Ontario (LCBO)</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000" smtClean="0">
                <a:ea typeface="Arial Unicode MS" charset="-128"/>
              </a:rPr>
              <a:t>Electric Companies (E.g. Hydro-Québec)</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CA" altLang="en-US" sz="2000" smtClean="0">
              <a:ea typeface="Arial Unicode MS"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a:xfrm>
            <a:off x="503238" y="301625"/>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Some Terms, Part 2</a:t>
            </a:r>
          </a:p>
        </p:txBody>
      </p:sp>
      <p:sp>
        <p:nvSpPr>
          <p:cNvPr id="52227" name="Rectangle 2"/>
          <p:cNvSpPr>
            <a:spLocks noGrp="1" noChangeArrowheads="1"/>
          </p:cNvSpPr>
          <p:nvPr>
            <p:ph type="body" idx="1"/>
          </p:nvPr>
        </p:nvSpPr>
        <p:spPr>
          <a:xfrm>
            <a:off x="503238" y="2165350"/>
            <a:ext cx="9070975" cy="4384675"/>
          </a:xfrm>
        </p:spPr>
        <p:txBody>
          <a:bodyPr/>
          <a:lstStyle/>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800" smtClean="0">
                <a:ea typeface="Arial Unicode MS" charset="-128"/>
              </a:rPr>
              <a:t>Privatization: The sale or return of publicly owned enterprises (province or federal government) to private ownership and control (for-profit or non-profit organizations).  Can refer to transfer of any government function to the private sector - including governmental functions like revenue collection and law enforcement.</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800" smtClean="0">
                <a:ea typeface="Arial Unicode MS" charset="-128"/>
              </a:rPr>
              <a:t>Nationalization: Opposite of privatization; the takeover of privately owned corporations, industries, and resources by a government with or without compensation.</a:t>
            </a:r>
          </a:p>
          <a:p>
            <a:pPr marL="431800" indent="-323850" eaLnBrk="1">
              <a:buClr>
                <a:srgbClr val="FFFF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en-US" sz="2800" smtClean="0">
              <a:ea typeface="Arial Unicode MS"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noChangeArrowheads="1"/>
          </p:cNvSpPr>
          <p:nvPr>
            <p:ph type="title"/>
          </p:nvPr>
        </p:nvSpPr>
        <p:spPr>
          <a:xfrm>
            <a:off x="503238" y="301625"/>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mtClean="0">
                <a:ea typeface="Arial Unicode MS" charset="-128"/>
              </a:rPr>
              <a:t>Cooperatives</a:t>
            </a:r>
          </a:p>
        </p:txBody>
      </p:sp>
      <p:sp>
        <p:nvSpPr>
          <p:cNvPr id="54275" name="Rectangle 2"/>
          <p:cNvSpPr>
            <a:spLocks noGrp="1" noChangeArrowheads="1"/>
          </p:cNvSpPr>
          <p:nvPr>
            <p:ph type="body" idx="1"/>
          </p:nvPr>
        </p:nvSpPr>
        <p:spPr>
          <a:xfrm>
            <a:off x="503238" y="2165350"/>
            <a:ext cx="9070975" cy="4384675"/>
          </a:xfrm>
        </p:spPr>
        <p:txBody>
          <a:bodyPr/>
          <a:lstStyle/>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mtClean="0">
                <a:ea typeface="Arial Unicode MS" charset="-128"/>
              </a:rPr>
              <a:t>A cooperative (also co-operative; often referred to as a co-op) is a business organization owned, controlled, and operated by a group of individuals for their shared mutual benefit.</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mtClean="0">
                <a:ea typeface="Arial Unicode MS" charset="-128"/>
              </a:rPr>
              <a:t>Typically are non-profit endeavours</a:t>
            </a:r>
          </a:p>
          <a:p>
            <a:pPr marL="431800" indent="-323850" eaLnBrk="1">
              <a:buClr>
                <a:srgbClr val="FFFF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CA" altLang="en-US" smtClean="0">
              <a:ea typeface="Arial Unicode MS" charset="-128"/>
            </a:endParaRPr>
          </a:p>
        </p:txBody>
      </p:sp>
      <p:sp>
        <p:nvSpPr>
          <p:cNvPr id="54276" name="Text Box 3"/>
          <p:cNvSpPr txBox="1">
            <a:spLocks noChangeArrowheads="1"/>
          </p:cNvSpPr>
          <p:nvPr/>
        </p:nvSpPr>
        <p:spPr bwMode="auto">
          <a:xfrm>
            <a:off x="5578475" y="6950075"/>
            <a:ext cx="40687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15876" rIns="0" bIns="0"/>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Lst>
              <a:defRPr sz="3200">
                <a:solidFill>
                  <a:srgbClr val="FFFFFF"/>
                </a:solidFill>
                <a:latin typeface="Arial" panose="020B0604020202020204" pitchFamily="34" charset="0"/>
                <a:ea typeface="Arial Unicode MS" charset="-128"/>
              </a:defRPr>
            </a:lvl1pPr>
            <a:lvl2pPr>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800">
                <a:solidFill>
                  <a:srgbClr val="FFFFFF"/>
                </a:solidFill>
                <a:latin typeface="Arial" panose="020B0604020202020204" pitchFamily="34" charset="0"/>
                <a:ea typeface="Arial Unicode MS" charset="-128"/>
              </a:defRPr>
            </a:lvl2pPr>
            <a:lvl3pPr>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Lst>
              <a:defRPr sz="2400">
                <a:solidFill>
                  <a:srgbClr val="FFFFFF"/>
                </a:solidFill>
                <a:latin typeface="Arial" panose="020B0604020202020204" pitchFamily="34" charset="0"/>
                <a:ea typeface="Arial Unicode MS" charset="-128"/>
              </a:defRPr>
            </a:lvl3pPr>
            <a:lvl4pPr>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4pPr>
            <a:lvl5pPr>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9pPr>
          </a:lstStyle>
          <a:p>
            <a:pPr algn="r" eaLnBrk="1" hangingPunct="1">
              <a:spcBef>
                <a:spcPts val="700"/>
              </a:spcBef>
              <a:spcAft>
                <a:spcPct val="0"/>
              </a:spcAft>
            </a:pPr>
            <a:r>
              <a:rPr lang="en-US" altLang="en-US" sz="1800"/>
              <a:t>What are some types of co-ops? </a:t>
            </a:r>
            <a:r>
              <a:rPr lang="en-US" altLang="en-US" sz="1300"/>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ChangeArrowheads="1"/>
          </p:cNvSpPr>
          <p:nvPr>
            <p:ph type="title"/>
          </p:nvPr>
        </p:nvSpPr>
        <p:spPr>
          <a:xfrm>
            <a:off x="503238" y="301625"/>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mtClean="0">
                <a:ea typeface="Arial Unicode MS" charset="-128"/>
              </a:rPr>
              <a:t>Types of Cooperatives</a:t>
            </a:r>
          </a:p>
        </p:txBody>
      </p:sp>
      <p:sp>
        <p:nvSpPr>
          <p:cNvPr id="56323" name="Rectangle 2"/>
          <p:cNvSpPr>
            <a:spLocks noGrp="1" noChangeArrowheads="1"/>
          </p:cNvSpPr>
          <p:nvPr>
            <p:ph type="body" idx="1"/>
          </p:nvPr>
        </p:nvSpPr>
        <p:spPr>
          <a:xfrm>
            <a:off x="503238" y="2165350"/>
            <a:ext cx="9070975" cy="4384675"/>
          </a:xfrm>
        </p:spPr>
        <p:txBody>
          <a:bodyPr/>
          <a:lstStyle/>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1800" smtClean="0">
                <a:ea typeface="Arial Unicode MS" charset="-128"/>
              </a:rPr>
              <a:t>Housing</a:t>
            </a:r>
          </a:p>
          <a:p>
            <a:pPr marL="1727200" lvl="1" indent="-573088" eaLnBrk="1">
              <a:buClr>
                <a:srgbClr val="FFFF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1600" smtClean="0">
                <a:ea typeface="Arial Unicode MS" charset="-128"/>
              </a:rPr>
              <a:t>Shareholders in a corporation own real estate</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1800" smtClean="0">
                <a:ea typeface="Arial Unicode MS" charset="-128"/>
              </a:rPr>
              <a:t>Building</a:t>
            </a:r>
          </a:p>
          <a:p>
            <a:pPr marL="1727200" lvl="1" indent="-573088" eaLnBrk="1">
              <a:buClr>
                <a:srgbClr val="FFFF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1600" smtClean="0">
                <a:ea typeface="Arial Unicode MS" charset="-128"/>
              </a:rPr>
              <a:t>Individuals or families work together to directly construct their own homes in a cooperative fashion</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1800" smtClean="0">
                <a:ea typeface="Arial Unicode MS" charset="-128"/>
              </a:rPr>
              <a:t>Utility</a:t>
            </a:r>
          </a:p>
          <a:p>
            <a:pPr marL="1727200" lvl="1" indent="-573088" eaLnBrk="1">
              <a:buClr>
                <a:srgbClr val="FFFF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1600" smtClean="0">
                <a:ea typeface="Arial Unicode MS" charset="-128"/>
              </a:rPr>
              <a:t>Each customer is a member and owner of the business which is that is tasked with the delivery of a public utility to its members</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1800" smtClean="0">
                <a:ea typeface="Arial Unicode MS" charset="-128"/>
              </a:rPr>
              <a:t>Agriculture</a:t>
            </a:r>
          </a:p>
          <a:p>
            <a:pPr marL="1727200" lvl="1" indent="-573088" eaLnBrk="1">
              <a:buClr>
                <a:srgbClr val="FFFF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1600" smtClean="0">
                <a:ea typeface="Arial Unicode MS" charset="-128"/>
              </a:rPr>
              <a:t>Farmers pool their resources for mutual economic benefit</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1800" smtClean="0">
                <a:ea typeface="Arial Unicode MS" charset="-128"/>
              </a:rPr>
              <a:t>Credit Unions and Cooperative Banking</a:t>
            </a:r>
          </a:p>
          <a:p>
            <a:pPr marL="1727200" lvl="1" indent="-573088" eaLnBrk="1">
              <a:buClr>
                <a:srgbClr val="FFFF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1600" smtClean="0">
                <a:ea typeface="Arial Unicode MS" charset="-128"/>
              </a:rPr>
              <a:t>Member-owned and democratically controlled financial cooperative operated for the purpose of promoting thrift, providing credit at competitive rates, and providing other financial services to its members.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0"/>
            <a:ext cx="10080625" cy="1008063"/>
          </a:xfrm>
        </p:spPr>
        <p:txBody>
          <a:bodyPr/>
          <a:lstStyle/>
          <a:p>
            <a:endParaRPr lang="en-US" altLang="en-US" smtClean="0">
              <a:ea typeface="Arial Unicode MS" charset="-128"/>
            </a:endParaRPr>
          </a:p>
        </p:txBody>
      </p:sp>
      <p:sp>
        <p:nvSpPr>
          <p:cNvPr id="58371" name="Rectangle 3"/>
          <p:cNvSpPr>
            <a:spLocks noGrp="1" noChangeArrowheads="1"/>
          </p:cNvSpPr>
          <p:nvPr>
            <p:ph idx="1"/>
          </p:nvPr>
        </p:nvSpPr>
        <p:spPr>
          <a:xfrm>
            <a:off x="420688" y="1176338"/>
            <a:ext cx="9239250" cy="1511300"/>
          </a:xfrm>
        </p:spPr>
        <p:txBody>
          <a:bodyPr/>
          <a:lstStyle/>
          <a:p>
            <a:r>
              <a:rPr lang="en-CA" altLang="en-US" smtClean="0">
                <a:ea typeface="Arial Unicode MS" charset="-128"/>
              </a:rPr>
              <a:t>Cooperatives</a:t>
            </a:r>
            <a:endParaRPr lang="en-US" altLang="en-US" smtClean="0">
              <a:ea typeface="Arial Unicode MS" charset="-128"/>
            </a:endParaRPr>
          </a:p>
          <a:p>
            <a:pPr lvl="1"/>
            <a:r>
              <a:rPr lang="en-US" altLang="en-US" smtClean="0">
                <a:ea typeface="Arial Unicode MS" charset="-128"/>
              </a:rPr>
              <a:t>An organization formed to benefit its owners in the form of reduced prices and the distribution of surpluses</a:t>
            </a:r>
          </a:p>
          <a:p>
            <a:endParaRPr lang="en-US" altLang="en-US" smtClean="0">
              <a:ea typeface="Arial Unicode MS" charset="-128"/>
            </a:endParaRPr>
          </a:p>
          <a:p>
            <a:endParaRPr lang="en-US" altLang="en-US" smtClean="0">
              <a:ea typeface="Arial Unicode MS" charset="-128"/>
            </a:endParaRPr>
          </a:p>
        </p:txBody>
      </p:sp>
      <p:sp>
        <p:nvSpPr>
          <p:cNvPr id="61443" name="Date Placeholder 5"/>
          <p:cNvSpPr>
            <a:spLocks noGrp="1"/>
          </p:cNvSpPr>
          <p:nvPr>
            <p:ph type="dt" sz="quarter" idx="10"/>
          </p:nvPr>
        </p:nvSpPr>
        <p:spPr>
          <a:xfrm>
            <a:off x="420688" y="6888163"/>
            <a:ext cx="3192462" cy="67151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46">
                <a:solidFill>
                  <a:schemeClr val="tx1"/>
                </a:solidFill>
                <a:latin typeface="Arial" panose="020B0604020202020204" pitchFamily="34" charset="0"/>
                <a:ea typeface="ＭＳ Ｐゴシック" panose="020B0600070205080204" pitchFamily="34" charset="-128"/>
              </a:defRPr>
            </a:lvl1pPr>
            <a:lvl2pPr marL="818954" indent="-314982" eaLnBrk="0" hangingPunct="0">
              <a:defRPr sz="2646">
                <a:solidFill>
                  <a:schemeClr val="tx1"/>
                </a:solidFill>
                <a:latin typeface="Arial" panose="020B0604020202020204" pitchFamily="34" charset="0"/>
                <a:ea typeface="ＭＳ Ｐゴシック" panose="020B0600070205080204" pitchFamily="34" charset="-128"/>
              </a:defRPr>
            </a:lvl2pPr>
            <a:lvl3pPr marL="1259929" indent="-251986" eaLnBrk="0" hangingPunct="0">
              <a:defRPr sz="2646">
                <a:solidFill>
                  <a:schemeClr val="tx1"/>
                </a:solidFill>
                <a:latin typeface="Arial" panose="020B0604020202020204" pitchFamily="34" charset="0"/>
                <a:ea typeface="ＭＳ Ｐゴシック" panose="020B0600070205080204" pitchFamily="34" charset="-128"/>
              </a:defRPr>
            </a:lvl3pPr>
            <a:lvl4pPr marL="1763900" indent="-251986" eaLnBrk="0" hangingPunct="0">
              <a:defRPr sz="2646">
                <a:solidFill>
                  <a:schemeClr val="tx1"/>
                </a:solidFill>
                <a:latin typeface="Arial" panose="020B0604020202020204" pitchFamily="34" charset="0"/>
                <a:ea typeface="ＭＳ Ｐゴシック" panose="020B0600070205080204" pitchFamily="34" charset="-128"/>
              </a:defRPr>
            </a:lvl4pPr>
            <a:lvl5pPr marL="2267872" indent="-251986" eaLnBrk="0" hangingPunct="0">
              <a:defRPr sz="2646">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9pPr>
          </a:lstStyle>
          <a:p>
            <a:pPr algn="ctr" eaLnBrk="1" hangingPunct="1">
              <a:tabLst>
                <a:tab pos="723900" algn="l"/>
                <a:tab pos="1447800" algn="l"/>
                <a:tab pos="2171700" algn="l"/>
                <a:tab pos="2895600" algn="l"/>
              </a:tabLst>
              <a:defRPr/>
            </a:pPr>
            <a:r>
              <a:rPr lang="en-US" altLang="en-US" sz="1323">
                <a:solidFill>
                  <a:srgbClr val="898989"/>
                </a:solidFill>
              </a:rPr>
              <a:t>Copyright © 2014 Pearson Canada Inc.</a:t>
            </a:r>
          </a:p>
        </p:txBody>
      </p:sp>
      <p:sp>
        <p:nvSpPr>
          <p:cNvPr id="61444" name="Slide Number Placeholder 6"/>
          <p:cNvSpPr>
            <a:spLocks noGrp="1"/>
          </p:cNvSpPr>
          <p:nvPr>
            <p:ph type="sldNum" sz="quarter" idx="12"/>
          </p:nvPr>
        </p:nvSpPr>
        <p:spPr>
          <a:xfrm>
            <a:off x="503238" y="6994525"/>
            <a:ext cx="2346325" cy="5191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46">
                <a:solidFill>
                  <a:schemeClr val="tx1"/>
                </a:solidFill>
                <a:latin typeface="Arial" panose="020B0604020202020204" pitchFamily="34" charset="0"/>
                <a:ea typeface="ＭＳ Ｐゴシック" panose="020B0600070205080204" pitchFamily="34" charset="-128"/>
              </a:defRPr>
            </a:lvl1pPr>
            <a:lvl2pPr marL="818954" indent="-314982" eaLnBrk="0" hangingPunct="0">
              <a:defRPr sz="2646">
                <a:solidFill>
                  <a:schemeClr val="tx1"/>
                </a:solidFill>
                <a:latin typeface="Arial" panose="020B0604020202020204" pitchFamily="34" charset="0"/>
                <a:ea typeface="ＭＳ Ｐゴシック" panose="020B0600070205080204" pitchFamily="34" charset="-128"/>
              </a:defRPr>
            </a:lvl2pPr>
            <a:lvl3pPr marL="1259929" indent="-251986" eaLnBrk="0" hangingPunct="0">
              <a:defRPr sz="2646">
                <a:solidFill>
                  <a:schemeClr val="tx1"/>
                </a:solidFill>
                <a:latin typeface="Arial" panose="020B0604020202020204" pitchFamily="34" charset="0"/>
                <a:ea typeface="ＭＳ Ｐゴシック" panose="020B0600070205080204" pitchFamily="34" charset="-128"/>
              </a:defRPr>
            </a:lvl3pPr>
            <a:lvl4pPr marL="1763900" indent="-251986" eaLnBrk="0" hangingPunct="0">
              <a:defRPr sz="2646">
                <a:solidFill>
                  <a:schemeClr val="tx1"/>
                </a:solidFill>
                <a:latin typeface="Arial" panose="020B0604020202020204" pitchFamily="34" charset="0"/>
                <a:ea typeface="ＭＳ Ｐゴシック" panose="020B0600070205080204" pitchFamily="34" charset="-128"/>
              </a:defRPr>
            </a:lvl4pPr>
            <a:lvl5pPr marL="2267872" indent="-251986" eaLnBrk="0" hangingPunct="0">
              <a:defRPr sz="2646">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9pPr>
          </a:lstStyle>
          <a:p>
            <a:pPr algn="l" eaLnBrk="1" hangingPunct="1">
              <a:buFont typeface="Times New Roman" pitchFamily="16" charset="0"/>
              <a:buNone/>
              <a:tabLst>
                <a:tab pos="723900" algn="l"/>
                <a:tab pos="1447800" algn="l"/>
                <a:tab pos="2171700" algn="l"/>
              </a:tabLst>
              <a:defRPr/>
            </a:pPr>
            <a:r>
              <a:rPr lang="en-US" altLang="en-US" sz="1323">
                <a:solidFill>
                  <a:srgbClr val="898989"/>
                </a:solidFill>
              </a:rPr>
              <a:t>4-</a:t>
            </a:r>
            <a:fld id="{E6F6B88F-124A-48F4-BA5B-98EA8D8228D1}" type="slidenum">
              <a:rPr lang="en-US" altLang="en-US" sz="1323">
                <a:solidFill>
                  <a:srgbClr val="898989"/>
                </a:solidFill>
              </a:rPr>
              <a:pPr algn="l" eaLnBrk="1" hangingPunct="1">
                <a:buFont typeface="Times New Roman" pitchFamily="16" charset="0"/>
                <a:buNone/>
                <a:tabLst>
                  <a:tab pos="723900" algn="l"/>
                  <a:tab pos="1447800" algn="l"/>
                  <a:tab pos="2171700" algn="l"/>
                </a:tabLst>
                <a:defRPr/>
              </a:pPr>
              <a:t>26</a:t>
            </a:fld>
            <a:endParaRPr lang="en-US" altLang="en-US" sz="1323">
              <a:solidFill>
                <a:srgbClr val="898989"/>
              </a:solidFill>
            </a:endParaRPr>
          </a:p>
        </p:txBody>
      </p:sp>
      <p:sp>
        <p:nvSpPr>
          <p:cNvPr id="17" name="Freeform 16"/>
          <p:cNvSpPr/>
          <p:nvPr/>
        </p:nvSpPr>
        <p:spPr>
          <a:xfrm>
            <a:off x="3797300" y="5005388"/>
            <a:ext cx="2587625" cy="1825625"/>
          </a:xfrm>
          <a:custGeom>
            <a:avLst/>
            <a:gdLst>
              <a:gd name="connsiteX0" fmla="*/ 0 w 2346511"/>
              <a:gd name="connsiteY0" fmla="*/ 828465 h 1656930"/>
              <a:gd name="connsiteX1" fmla="*/ 496505 w 2346511"/>
              <a:gd name="connsiteY1" fmla="*/ 151714 h 1656930"/>
              <a:gd name="connsiteX2" fmla="*/ 1173257 w 2346511"/>
              <a:gd name="connsiteY2" fmla="*/ 2 h 1656930"/>
              <a:gd name="connsiteX3" fmla="*/ 1850009 w 2346511"/>
              <a:gd name="connsiteY3" fmla="*/ 151716 h 1656930"/>
              <a:gd name="connsiteX4" fmla="*/ 2346512 w 2346511"/>
              <a:gd name="connsiteY4" fmla="*/ 828469 h 1656930"/>
              <a:gd name="connsiteX5" fmla="*/ 1850008 w 2346511"/>
              <a:gd name="connsiteY5" fmla="*/ 1505221 h 1656930"/>
              <a:gd name="connsiteX6" fmla="*/ 1173256 w 2346511"/>
              <a:gd name="connsiteY6" fmla="*/ 1656934 h 1656930"/>
              <a:gd name="connsiteX7" fmla="*/ 496504 w 2346511"/>
              <a:gd name="connsiteY7" fmla="*/ 1505221 h 1656930"/>
              <a:gd name="connsiteX8" fmla="*/ 1 w 2346511"/>
              <a:gd name="connsiteY8" fmla="*/ 828468 h 1656930"/>
              <a:gd name="connsiteX9" fmla="*/ 0 w 2346511"/>
              <a:gd name="connsiteY9" fmla="*/ 828465 h 165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6511" h="1656930">
                <a:moveTo>
                  <a:pt x="0" y="828465"/>
                </a:moveTo>
                <a:cubicBezTo>
                  <a:pt x="1" y="559325"/>
                  <a:pt x="185152" y="306958"/>
                  <a:pt x="496505" y="151714"/>
                </a:cubicBezTo>
                <a:cubicBezTo>
                  <a:pt x="694483" y="53000"/>
                  <a:pt x="930897" y="1"/>
                  <a:pt x="1173257" y="2"/>
                </a:cubicBezTo>
                <a:cubicBezTo>
                  <a:pt x="1415618" y="2"/>
                  <a:pt x="1652031" y="53001"/>
                  <a:pt x="1850009" y="151716"/>
                </a:cubicBezTo>
                <a:cubicBezTo>
                  <a:pt x="2161362" y="306961"/>
                  <a:pt x="2346513" y="559329"/>
                  <a:pt x="2346512" y="828469"/>
                </a:cubicBezTo>
                <a:cubicBezTo>
                  <a:pt x="2346512" y="1097609"/>
                  <a:pt x="2161361" y="1349977"/>
                  <a:pt x="1850008" y="1505221"/>
                </a:cubicBezTo>
                <a:cubicBezTo>
                  <a:pt x="1652030" y="1603935"/>
                  <a:pt x="1415616" y="1656934"/>
                  <a:pt x="1173256" y="1656934"/>
                </a:cubicBezTo>
                <a:cubicBezTo>
                  <a:pt x="930895" y="1656934"/>
                  <a:pt x="694482" y="1603935"/>
                  <a:pt x="496504" y="1505221"/>
                </a:cubicBezTo>
                <a:cubicBezTo>
                  <a:pt x="185151" y="1349977"/>
                  <a:pt x="0" y="1097608"/>
                  <a:pt x="1" y="828468"/>
                </a:cubicBezTo>
                <a:cubicBezTo>
                  <a:pt x="1" y="828467"/>
                  <a:pt x="0" y="828466"/>
                  <a:pt x="0" y="828465"/>
                </a:cubicBezTo>
                <a:close/>
              </a:path>
            </a:pathLst>
          </a:custGeom>
          <a:solidFill>
            <a:schemeClr val="accent4">
              <a:lumMod val="75000"/>
            </a:schemeClr>
          </a:solidFill>
          <a:ln>
            <a:solidFill>
              <a:srgbClr val="92D05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92798" tIns="281478" rIns="392798" bIns="281478" spcCol="1270" anchor="ctr"/>
          <a:lstStyle/>
          <a:p>
            <a:pPr algn="ctr" defTabSz="979945">
              <a:lnSpc>
                <a:spcPct val="90000"/>
              </a:lnSpc>
              <a:spcAft>
                <a:spcPct val="35000"/>
              </a:spcAft>
              <a:defRPr/>
            </a:pPr>
            <a:r>
              <a:rPr lang="en-US" sz="2205" b="1" dirty="0"/>
              <a:t>Types of Cooperatives</a:t>
            </a:r>
          </a:p>
        </p:txBody>
      </p:sp>
      <p:sp>
        <p:nvSpPr>
          <p:cNvPr id="18" name="Left Arrow 17"/>
          <p:cNvSpPr/>
          <p:nvPr/>
        </p:nvSpPr>
        <p:spPr>
          <a:xfrm rot="10800000">
            <a:off x="2320925" y="5657850"/>
            <a:ext cx="1395413" cy="520700"/>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9" name="Freeform 18"/>
          <p:cNvSpPr/>
          <p:nvPr/>
        </p:nvSpPr>
        <p:spPr>
          <a:xfrm>
            <a:off x="1311275" y="5407025"/>
            <a:ext cx="2019300" cy="1022350"/>
          </a:xfrm>
          <a:custGeom>
            <a:avLst/>
            <a:gdLst>
              <a:gd name="connsiteX0" fmla="*/ 0 w 1832205"/>
              <a:gd name="connsiteY0" fmla="*/ 92788 h 927880"/>
              <a:gd name="connsiteX1" fmla="*/ 27177 w 1832205"/>
              <a:gd name="connsiteY1" fmla="*/ 27177 h 927880"/>
              <a:gd name="connsiteX2" fmla="*/ 92788 w 1832205"/>
              <a:gd name="connsiteY2" fmla="*/ 0 h 927880"/>
              <a:gd name="connsiteX3" fmla="*/ 1739417 w 1832205"/>
              <a:gd name="connsiteY3" fmla="*/ 0 h 927880"/>
              <a:gd name="connsiteX4" fmla="*/ 1805028 w 1832205"/>
              <a:gd name="connsiteY4" fmla="*/ 27177 h 927880"/>
              <a:gd name="connsiteX5" fmla="*/ 1832205 w 1832205"/>
              <a:gd name="connsiteY5" fmla="*/ 92788 h 927880"/>
              <a:gd name="connsiteX6" fmla="*/ 1832205 w 1832205"/>
              <a:gd name="connsiteY6" fmla="*/ 835092 h 927880"/>
              <a:gd name="connsiteX7" fmla="*/ 1805028 w 1832205"/>
              <a:gd name="connsiteY7" fmla="*/ 900703 h 927880"/>
              <a:gd name="connsiteX8" fmla="*/ 1739417 w 1832205"/>
              <a:gd name="connsiteY8" fmla="*/ 927880 h 927880"/>
              <a:gd name="connsiteX9" fmla="*/ 92788 w 1832205"/>
              <a:gd name="connsiteY9" fmla="*/ 927880 h 927880"/>
              <a:gd name="connsiteX10" fmla="*/ 27177 w 1832205"/>
              <a:gd name="connsiteY10" fmla="*/ 900703 h 927880"/>
              <a:gd name="connsiteX11" fmla="*/ 0 w 1832205"/>
              <a:gd name="connsiteY11" fmla="*/ 835092 h 927880"/>
              <a:gd name="connsiteX12" fmla="*/ 0 w 1832205"/>
              <a:gd name="connsiteY12" fmla="*/ 92788 h 92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32205" h="927880">
                <a:moveTo>
                  <a:pt x="0" y="92788"/>
                </a:moveTo>
                <a:cubicBezTo>
                  <a:pt x="0" y="68179"/>
                  <a:pt x="9776" y="44578"/>
                  <a:pt x="27177" y="27177"/>
                </a:cubicBezTo>
                <a:cubicBezTo>
                  <a:pt x="44578" y="9776"/>
                  <a:pt x="68179" y="0"/>
                  <a:pt x="92788" y="0"/>
                </a:cubicBezTo>
                <a:lnTo>
                  <a:pt x="1739417" y="0"/>
                </a:lnTo>
                <a:cubicBezTo>
                  <a:pt x="1764026" y="0"/>
                  <a:pt x="1787627" y="9776"/>
                  <a:pt x="1805028" y="27177"/>
                </a:cubicBezTo>
                <a:cubicBezTo>
                  <a:pt x="1822429" y="44578"/>
                  <a:pt x="1832205" y="68179"/>
                  <a:pt x="1832205" y="92788"/>
                </a:cubicBezTo>
                <a:lnTo>
                  <a:pt x="1832205" y="835092"/>
                </a:lnTo>
                <a:cubicBezTo>
                  <a:pt x="1832205" y="859701"/>
                  <a:pt x="1822429" y="883302"/>
                  <a:pt x="1805028" y="900703"/>
                </a:cubicBezTo>
                <a:cubicBezTo>
                  <a:pt x="1787627" y="918104"/>
                  <a:pt x="1764026" y="927880"/>
                  <a:pt x="1739417" y="927880"/>
                </a:cubicBezTo>
                <a:lnTo>
                  <a:pt x="92788" y="927880"/>
                </a:lnTo>
                <a:cubicBezTo>
                  <a:pt x="68179" y="927880"/>
                  <a:pt x="44578" y="918104"/>
                  <a:pt x="27177" y="900703"/>
                </a:cubicBezTo>
                <a:cubicBezTo>
                  <a:pt x="9776" y="883302"/>
                  <a:pt x="0" y="859701"/>
                  <a:pt x="0" y="835092"/>
                </a:cubicBezTo>
                <a:lnTo>
                  <a:pt x="0" y="9278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78256" tIns="78256" rIns="78256" bIns="78256" spcCol="1270" anchor="ctr"/>
          <a:lstStyle/>
          <a:p>
            <a:pPr algn="ctr" defTabSz="1126936">
              <a:lnSpc>
                <a:spcPct val="90000"/>
              </a:lnSpc>
              <a:spcAft>
                <a:spcPct val="35000"/>
              </a:spcAft>
              <a:defRPr/>
            </a:pPr>
            <a:r>
              <a:rPr lang="en-US" sz="2535" dirty="0"/>
              <a:t>Consumer</a:t>
            </a:r>
          </a:p>
        </p:txBody>
      </p:sp>
      <p:sp>
        <p:nvSpPr>
          <p:cNvPr id="20" name="Left Arrow 19"/>
          <p:cNvSpPr/>
          <p:nvPr/>
        </p:nvSpPr>
        <p:spPr>
          <a:xfrm rot="12960000">
            <a:off x="2700338" y="4491038"/>
            <a:ext cx="1565275" cy="519112"/>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Freeform 20"/>
          <p:cNvSpPr/>
          <p:nvPr/>
        </p:nvSpPr>
        <p:spPr>
          <a:xfrm>
            <a:off x="1881188" y="3778250"/>
            <a:ext cx="1938337" cy="1023938"/>
          </a:xfrm>
          <a:custGeom>
            <a:avLst/>
            <a:gdLst>
              <a:gd name="connsiteX0" fmla="*/ 0 w 1756617"/>
              <a:gd name="connsiteY0" fmla="*/ 92788 h 927880"/>
              <a:gd name="connsiteX1" fmla="*/ 27177 w 1756617"/>
              <a:gd name="connsiteY1" fmla="*/ 27177 h 927880"/>
              <a:gd name="connsiteX2" fmla="*/ 92788 w 1756617"/>
              <a:gd name="connsiteY2" fmla="*/ 0 h 927880"/>
              <a:gd name="connsiteX3" fmla="*/ 1663829 w 1756617"/>
              <a:gd name="connsiteY3" fmla="*/ 0 h 927880"/>
              <a:gd name="connsiteX4" fmla="*/ 1729440 w 1756617"/>
              <a:gd name="connsiteY4" fmla="*/ 27177 h 927880"/>
              <a:gd name="connsiteX5" fmla="*/ 1756617 w 1756617"/>
              <a:gd name="connsiteY5" fmla="*/ 92788 h 927880"/>
              <a:gd name="connsiteX6" fmla="*/ 1756617 w 1756617"/>
              <a:gd name="connsiteY6" fmla="*/ 835092 h 927880"/>
              <a:gd name="connsiteX7" fmla="*/ 1729440 w 1756617"/>
              <a:gd name="connsiteY7" fmla="*/ 900703 h 927880"/>
              <a:gd name="connsiteX8" fmla="*/ 1663829 w 1756617"/>
              <a:gd name="connsiteY8" fmla="*/ 927880 h 927880"/>
              <a:gd name="connsiteX9" fmla="*/ 92788 w 1756617"/>
              <a:gd name="connsiteY9" fmla="*/ 927880 h 927880"/>
              <a:gd name="connsiteX10" fmla="*/ 27177 w 1756617"/>
              <a:gd name="connsiteY10" fmla="*/ 900703 h 927880"/>
              <a:gd name="connsiteX11" fmla="*/ 0 w 1756617"/>
              <a:gd name="connsiteY11" fmla="*/ 835092 h 927880"/>
              <a:gd name="connsiteX12" fmla="*/ 0 w 1756617"/>
              <a:gd name="connsiteY12" fmla="*/ 92788 h 92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6617" h="927880">
                <a:moveTo>
                  <a:pt x="0" y="92788"/>
                </a:moveTo>
                <a:cubicBezTo>
                  <a:pt x="0" y="68179"/>
                  <a:pt x="9776" y="44578"/>
                  <a:pt x="27177" y="27177"/>
                </a:cubicBezTo>
                <a:cubicBezTo>
                  <a:pt x="44578" y="9776"/>
                  <a:pt x="68179" y="0"/>
                  <a:pt x="92788" y="0"/>
                </a:cubicBezTo>
                <a:lnTo>
                  <a:pt x="1663829" y="0"/>
                </a:lnTo>
                <a:cubicBezTo>
                  <a:pt x="1688438" y="0"/>
                  <a:pt x="1712039" y="9776"/>
                  <a:pt x="1729440" y="27177"/>
                </a:cubicBezTo>
                <a:cubicBezTo>
                  <a:pt x="1746841" y="44578"/>
                  <a:pt x="1756617" y="68179"/>
                  <a:pt x="1756617" y="92788"/>
                </a:cubicBezTo>
                <a:lnTo>
                  <a:pt x="1756617" y="835092"/>
                </a:lnTo>
                <a:cubicBezTo>
                  <a:pt x="1756617" y="859701"/>
                  <a:pt x="1746841" y="883302"/>
                  <a:pt x="1729440" y="900703"/>
                </a:cubicBezTo>
                <a:cubicBezTo>
                  <a:pt x="1712039" y="918104"/>
                  <a:pt x="1688438" y="927880"/>
                  <a:pt x="1663829" y="927880"/>
                </a:cubicBezTo>
                <a:lnTo>
                  <a:pt x="92788" y="927880"/>
                </a:lnTo>
                <a:cubicBezTo>
                  <a:pt x="68179" y="927880"/>
                  <a:pt x="44578" y="918104"/>
                  <a:pt x="27177" y="900703"/>
                </a:cubicBezTo>
                <a:cubicBezTo>
                  <a:pt x="9776" y="883302"/>
                  <a:pt x="0" y="859701"/>
                  <a:pt x="0" y="835092"/>
                </a:cubicBezTo>
                <a:lnTo>
                  <a:pt x="0" y="9278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78256" tIns="78256" rIns="78256" bIns="78256" spcCol="1270" anchor="ctr"/>
          <a:lstStyle/>
          <a:p>
            <a:pPr algn="ctr" defTabSz="1126936">
              <a:lnSpc>
                <a:spcPct val="90000"/>
              </a:lnSpc>
              <a:spcAft>
                <a:spcPct val="35000"/>
              </a:spcAft>
              <a:defRPr/>
            </a:pPr>
            <a:r>
              <a:rPr lang="en-US" sz="2535" dirty="0"/>
              <a:t>Financial</a:t>
            </a:r>
          </a:p>
        </p:txBody>
      </p:sp>
      <p:sp>
        <p:nvSpPr>
          <p:cNvPr id="22" name="Left Arrow 21"/>
          <p:cNvSpPr/>
          <p:nvPr/>
        </p:nvSpPr>
        <p:spPr>
          <a:xfrm rot="15120000">
            <a:off x="3635375" y="3846513"/>
            <a:ext cx="1735137" cy="522288"/>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Freeform 22"/>
          <p:cNvSpPr/>
          <p:nvPr/>
        </p:nvSpPr>
        <p:spPr>
          <a:xfrm>
            <a:off x="3309938" y="2771775"/>
            <a:ext cx="1851025" cy="1023938"/>
          </a:xfrm>
          <a:custGeom>
            <a:avLst/>
            <a:gdLst>
              <a:gd name="connsiteX0" fmla="*/ 0 w 1678722"/>
              <a:gd name="connsiteY0" fmla="*/ 92788 h 927880"/>
              <a:gd name="connsiteX1" fmla="*/ 27177 w 1678722"/>
              <a:gd name="connsiteY1" fmla="*/ 27177 h 927880"/>
              <a:gd name="connsiteX2" fmla="*/ 92788 w 1678722"/>
              <a:gd name="connsiteY2" fmla="*/ 0 h 927880"/>
              <a:gd name="connsiteX3" fmla="*/ 1585934 w 1678722"/>
              <a:gd name="connsiteY3" fmla="*/ 0 h 927880"/>
              <a:gd name="connsiteX4" fmla="*/ 1651545 w 1678722"/>
              <a:gd name="connsiteY4" fmla="*/ 27177 h 927880"/>
              <a:gd name="connsiteX5" fmla="*/ 1678722 w 1678722"/>
              <a:gd name="connsiteY5" fmla="*/ 92788 h 927880"/>
              <a:gd name="connsiteX6" fmla="*/ 1678722 w 1678722"/>
              <a:gd name="connsiteY6" fmla="*/ 835092 h 927880"/>
              <a:gd name="connsiteX7" fmla="*/ 1651545 w 1678722"/>
              <a:gd name="connsiteY7" fmla="*/ 900703 h 927880"/>
              <a:gd name="connsiteX8" fmla="*/ 1585934 w 1678722"/>
              <a:gd name="connsiteY8" fmla="*/ 927880 h 927880"/>
              <a:gd name="connsiteX9" fmla="*/ 92788 w 1678722"/>
              <a:gd name="connsiteY9" fmla="*/ 927880 h 927880"/>
              <a:gd name="connsiteX10" fmla="*/ 27177 w 1678722"/>
              <a:gd name="connsiteY10" fmla="*/ 900703 h 927880"/>
              <a:gd name="connsiteX11" fmla="*/ 0 w 1678722"/>
              <a:gd name="connsiteY11" fmla="*/ 835092 h 927880"/>
              <a:gd name="connsiteX12" fmla="*/ 0 w 1678722"/>
              <a:gd name="connsiteY12" fmla="*/ 92788 h 92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722" h="927880">
                <a:moveTo>
                  <a:pt x="0" y="92788"/>
                </a:moveTo>
                <a:cubicBezTo>
                  <a:pt x="0" y="68179"/>
                  <a:pt x="9776" y="44578"/>
                  <a:pt x="27177" y="27177"/>
                </a:cubicBezTo>
                <a:cubicBezTo>
                  <a:pt x="44578" y="9776"/>
                  <a:pt x="68179" y="0"/>
                  <a:pt x="92788" y="0"/>
                </a:cubicBezTo>
                <a:lnTo>
                  <a:pt x="1585934" y="0"/>
                </a:lnTo>
                <a:cubicBezTo>
                  <a:pt x="1610543" y="0"/>
                  <a:pt x="1634144" y="9776"/>
                  <a:pt x="1651545" y="27177"/>
                </a:cubicBezTo>
                <a:cubicBezTo>
                  <a:pt x="1668946" y="44578"/>
                  <a:pt x="1678722" y="68179"/>
                  <a:pt x="1678722" y="92788"/>
                </a:cubicBezTo>
                <a:lnTo>
                  <a:pt x="1678722" y="835092"/>
                </a:lnTo>
                <a:cubicBezTo>
                  <a:pt x="1678722" y="859701"/>
                  <a:pt x="1668946" y="883302"/>
                  <a:pt x="1651545" y="900703"/>
                </a:cubicBezTo>
                <a:cubicBezTo>
                  <a:pt x="1634144" y="918104"/>
                  <a:pt x="1610543" y="927880"/>
                  <a:pt x="1585934" y="927880"/>
                </a:cubicBezTo>
                <a:lnTo>
                  <a:pt x="92788" y="927880"/>
                </a:lnTo>
                <a:cubicBezTo>
                  <a:pt x="68179" y="927880"/>
                  <a:pt x="44578" y="918104"/>
                  <a:pt x="27177" y="900703"/>
                </a:cubicBezTo>
                <a:cubicBezTo>
                  <a:pt x="9776" y="883302"/>
                  <a:pt x="0" y="859701"/>
                  <a:pt x="0" y="835092"/>
                </a:cubicBezTo>
                <a:lnTo>
                  <a:pt x="0" y="9278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78256" tIns="78256" rIns="78256" bIns="78256" spcCol="1270" anchor="ctr"/>
          <a:lstStyle/>
          <a:p>
            <a:pPr algn="ctr" defTabSz="1126936">
              <a:lnSpc>
                <a:spcPct val="90000"/>
              </a:lnSpc>
              <a:spcAft>
                <a:spcPct val="35000"/>
              </a:spcAft>
              <a:defRPr/>
            </a:pPr>
            <a:r>
              <a:rPr lang="en-US" sz="2535" dirty="0"/>
              <a:t>Insurance</a:t>
            </a:r>
          </a:p>
        </p:txBody>
      </p:sp>
      <p:sp>
        <p:nvSpPr>
          <p:cNvPr id="24" name="Left Arrow 23"/>
          <p:cNvSpPr/>
          <p:nvPr/>
        </p:nvSpPr>
        <p:spPr>
          <a:xfrm rot="17493930">
            <a:off x="4911725" y="3852863"/>
            <a:ext cx="1784350" cy="520700"/>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5" name="Freeform 24"/>
          <p:cNvSpPr/>
          <p:nvPr/>
        </p:nvSpPr>
        <p:spPr>
          <a:xfrm>
            <a:off x="5326063" y="2771775"/>
            <a:ext cx="1612900" cy="1022350"/>
          </a:xfrm>
          <a:custGeom>
            <a:avLst/>
            <a:gdLst>
              <a:gd name="connsiteX0" fmla="*/ 0 w 1463569"/>
              <a:gd name="connsiteY0" fmla="*/ 92788 h 927880"/>
              <a:gd name="connsiteX1" fmla="*/ 27177 w 1463569"/>
              <a:gd name="connsiteY1" fmla="*/ 27177 h 927880"/>
              <a:gd name="connsiteX2" fmla="*/ 92788 w 1463569"/>
              <a:gd name="connsiteY2" fmla="*/ 0 h 927880"/>
              <a:gd name="connsiteX3" fmla="*/ 1370781 w 1463569"/>
              <a:gd name="connsiteY3" fmla="*/ 0 h 927880"/>
              <a:gd name="connsiteX4" fmla="*/ 1436392 w 1463569"/>
              <a:gd name="connsiteY4" fmla="*/ 27177 h 927880"/>
              <a:gd name="connsiteX5" fmla="*/ 1463569 w 1463569"/>
              <a:gd name="connsiteY5" fmla="*/ 92788 h 927880"/>
              <a:gd name="connsiteX6" fmla="*/ 1463569 w 1463569"/>
              <a:gd name="connsiteY6" fmla="*/ 835092 h 927880"/>
              <a:gd name="connsiteX7" fmla="*/ 1436392 w 1463569"/>
              <a:gd name="connsiteY7" fmla="*/ 900703 h 927880"/>
              <a:gd name="connsiteX8" fmla="*/ 1370781 w 1463569"/>
              <a:gd name="connsiteY8" fmla="*/ 927880 h 927880"/>
              <a:gd name="connsiteX9" fmla="*/ 92788 w 1463569"/>
              <a:gd name="connsiteY9" fmla="*/ 927880 h 927880"/>
              <a:gd name="connsiteX10" fmla="*/ 27177 w 1463569"/>
              <a:gd name="connsiteY10" fmla="*/ 900703 h 927880"/>
              <a:gd name="connsiteX11" fmla="*/ 0 w 1463569"/>
              <a:gd name="connsiteY11" fmla="*/ 835092 h 927880"/>
              <a:gd name="connsiteX12" fmla="*/ 0 w 1463569"/>
              <a:gd name="connsiteY12" fmla="*/ 92788 h 92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63569" h="927880">
                <a:moveTo>
                  <a:pt x="0" y="92788"/>
                </a:moveTo>
                <a:cubicBezTo>
                  <a:pt x="0" y="68179"/>
                  <a:pt x="9776" y="44578"/>
                  <a:pt x="27177" y="27177"/>
                </a:cubicBezTo>
                <a:cubicBezTo>
                  <a:pt x="44578" y="9776"/>
                  <a:pt x="68179" y="0"/>
                  <a:pt x="92788" y="0"/>
                </a:cubicBezTo>
                <a:lnTo>
                  <a:pt x="1370781" y="0"/>
                </a:lnTo>
                <a:cubicBezTo>
                  <a:pt x="1395390" y="0"/>
                  <a:pt x="1418991" y="9776"/>
                  <a:pt x="1436392" y="27177"/>
                </a:cubicBezTo>
                <a:cubicBezTo>
                  <a:pt x="1453793" y="44578"/>
                  <a:pt x="1463569" y="68179"/>
                  <a:pt x="1463569" y="92788"/>
                </a:cubicBezTo>
                <a:lnTo>
                  <a:pt x="1463569" y="835092"/>
                </a:lnTo>
                <a:cubicBezTo>
                  <a:pt x="1463569" y="859701"/>
                  <a:pt x="1453793" y="883302"/>
                  <a:pt x="1436392" y="900703"/>
                </a:cubicBezTo>
                <a:cubicBezTo>
                  <a:pt x="1418991" y="918104"/>
                  <a:pt x="1395390" y="927880"/>
                  <a:pt x="1370781" y="927880"/>
                </a:cubicBezTo>
                <a:lnTo>
                  <a:pt x="92788" y="927880"/>
                </a:lnTo>
                <a:cubicBezTo>
                  <a:pt x="68179" y="927880"/>
                  <a:pt x="44578" y="918104"/>
                  <a:pt x="27177" y="900703"/>
                </a:cubicBezTo>
                <a:cubicBezTo>
                  <a:pt x="9776" y="883302"/>
                  <a:pt x="0" y="859701"/>
                  <a:pt x="0" y="835092"/>
                </a:cubicBezTo>
                <a:lnTo>
                  <a:pt x="0" y="9278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78256" tIns="78256" rIns="78256" bIns="78256" spcCol="1270" anchor="ctr"/>
          <a:lstStyle/>
          <a:p>
            <a:pPr algn="ctr" defTabSz="1126936">
              <a:lnSpc>
                <a:spcPct val="90000"/>
              </a:lnSpc>
              <a:spcAft>
                <a:spcPct val="35000"/>
              </a:spcAft>
              <a:defRPr/>
            </a:pPr>
            <a:r>
              <a:rPr lang="en-US" sz="2535" dirty="0"/>
              <a:t>Marketing</a:t>
            </a:r>
          </a:p>
        </p:txBody>
      </p:sp>
      <p:sp>
        <p:nvSpPr>
          <p:cNvPr id="26" name="Left Arrow 25"/>
          <p:cNvSpPr/>
          <p:nvPr/>
        </p:nvSpPr>
        <p:spPr>
          <a:xfrm rot="19440000">
            <a:off x="5916613" y="4491038"/>
            <a:ext cx="1565275" cy="519112"/>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7" name="Freeform 26"/>
          <p:cNvSpPr/>
          <p:nvPr/>
        </p:nvSpPr>
        <p:spPr>
          <a:xfrm>
            <a:off x="6397625" y="3778250"/>
            <a:ext cx="1868488" cy="1023938"/>
          </a:xfrm>
          <a:custGeom>
            <a:avLst/>
            <a:gdLst>
              <a:gd name="connsiteX0" fmla="*/ 0 w 1693869"/>
              <a:gd name="connsiteY0" fmla="*/ 92788 h 927880"/>
              <a:gd name="connsiteX1" fmla="*/ 27177 w 1693869"/>
              <a:gd name="connsiteY1" fmla="*/ 27177 h 927880"/>
              <a:gd name="connsiteX2" fmla="*/ 92788 w 1693869"/>
              <a:gd name="connsiteY2" fmla="*/ 0 h 927880"/>
              <a:gd name="connsiteX3" fmla="*/ 1601081 w 1693869"/>
              <a:gd name="connsiteY3" fmla="*/ 0 h 927880"/>
              <a:gd name="connsiteX4" fmla="*/ 1666692 w 1693869"/>
              <a:gd name="connsiteY4" fmla="*/ 27177 h 927880"/>
              <a:gd name="connsiteX5" fmla="*/ 1693869 w 1693869"/>
              <a:gd name="connsiteY5" fmla="*/ 92788 h 927880"/>
              <a:gd name="connsiteX6" fmla="*/ 1693869 w 1693869"/>
              <a:gd name="connsiteY6" fmla="*/ 835092 h 927880"/>
              <a:gd name="connsiteX7" fmla="*/ 1666692 w 1693869"/>
              <a:gd name="connsiteY7" fmla="*/ 900703 h 927880"/>
              <a:gd name="connsiteX8" fmla="*/ 1601081 w 1693869"/>
              <a:gd name="connsiteY8" fmla="*/ 927880 h 927880"/>
              <a:gd name="connsiteX9" fmla="*/ 92788 w 1693869"/>
              <a:gd name="connsiteY9" fmla="*/ 927880 h 927880"/>
              <a:gd name="connsiteX10" fmla="*/ 27177 w 1693869"/>
              <a:gd name="connsiteY10" fmla="*/ 900703 h 927880"/>
              <a:gd name="connsiteX11" fmla="*/ 0 w 1693869"/>
              <a:gd name="connsiteY11" fmla="*/ 835092 h 927880"/>
              <a:gd name="connsiteX12" fmla="*/ 0 w 1693869"/>
              <a:gd name="connsiteY12" fmla="*/ 92788 h 92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3869" h="927880">
                <a:moveTo>
                  <a:pt x="0" y="92788"/>
                </a:moveTo>
                <a:cubicBezTo>
                  <a:pt x="0" y="68179"/>
                  <a:pt x="9776" y="44578"/>
                  <a:pt x="27177" y="27177"/>
                </a:cubicBezTo>
                <a:cubicBezTo>
                  <a:pt x="44578" y="9776"/>
                  <a:pt x="68179" y="0"/>
                  <a:pt x="92788" y="0"/>
                </a:cubicBezTo>
                <a:lnTo>
                  <a:pt x="1601081" y="0"/>
                </a:lnTo>
                <a:cubicBezTo>
                  <a:pt x="1625690" y="0"/>
                  <a:pt x="1649291" y="9776"/>
                  <a:pt x="1666692" y="27177"/>
                </a:cubicBezTo>
                <a:cubicBezTo>
                  <a:pt x="1684093" y="44578"/>
                  <a:pt x="1693869" y="68179"/>
                  <a:pt x="1693869" y="92788"/>
                </a:cubicBezTo>
                <a:lnTo>
                  <a:pt x="1693869" y="835092"/>
                </a:lnTo>
                <a:cubicBezTo>
                  <a:pt x="1693869" y="859701"/>
                  <a:pt x="1684093" y="883302"/>
                  <a:pt x="1666692" y="900703"/>
                </a:cubicBezTo>
                <a:cubicBezTo>
                  <a:pt x="1649291" y="918104"/>
                  <a:pt x="1625690" y="927880"/>
                  <a:pt x="1601081" y="927880"/>
                </a:cubicBezTo>
                <a:lnTo>
                  <a:pt x="92788" y="927880"/>
                </a:lnTo>
                <a:cubicBezTo>
                  <a:pt x="68179" y="927880"/>
                  <a:pt x="44578" y="918104"/>
                  <a:pt x="27177" y="900703"/>
                </a:cubicBezTo>
                <a:cubicBezTo>
                  <a:pt x="9776" y="883302"/>
                  <a:pt x="0" y="859701"/>
                  <a:pt x="0" y="835092"/>
                </a:cubicBezTo>
                <a:lnTo>
                  <a:pt x="0" y="9278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78256" tIns="78256" rIns="78256" bIns="78256" spcCol="1270" anchor="ctr"/>
          <a:lstStyle/>
          <a:p>
            <a:pPr algn="ctr" defTabSz="1126936">
              <a:lnSpc>
                <a:spcPct val="90000"/>
              </a:lnSpc>
              <a:spcAft>
                <a:spcPct val="35000"/>
              </a:spcAft>
              <a:defRPr/>
            </a:pPr>
            <a:r>
              <a:rPr lang="en-US" sz="2535" dirty="0"/>
              <a:t>Housing</a:t>
            </a:r>
          </a:p>
        </p:txBody>
      </p:sp>
      <p:sp>
        <p:nvSpPr>
          <p:cNvPr id="28" name="Left Arrow 27"/>
          <p:cNvSpPr/>
          <p:nvPr/>
        </p:nvSpPr>
        <p:spPr>
          <a:xfrm>
            <a:off x="6464300" y="5657850"/>
            <a:ext cx="1397000" cy="520700"/>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Freeform 28"/>
          <p:cNvSpPr/>
          <p:nvPr/>
        </p:nvSpPr>
        <p:spPr>
          <a:xfrm>
            <a:off x="6953250" y="5407025"/>
            <a:ext cx="1816100" cy="1022350"/>
          </a:xfrm>
          <a:custGeom>
            <a:avLst/>
            <a:gdLst>
              <a:gd name="connsiteX0" fmla="*/ 0 w 1648426"/>
              <a:gd name="connsiteY0" fmla="*/ 92788 h 927880"/>
              <a:gd name="connsiteX1" fmla="*/ 27177 w 1648426"/>
              <a:gd name="connsiteY1" fmla="*/ 27177 h 927880"/>
              <a:gd name="connsiteX2" fmla="*/ 92788 w 1648426"/>
              <a:gd name="connsiteY2" fmla="*/ 0 h 927880"/>
              <a:gd name="connsiteX3" fmla="*/ 1555638 w 1648426"/>
              <a:gd name="connsiteY3" fmla="*/ 0 h 927880"/>
              <a:gd name="connsiteX4" fmla="*/ 1621249 w 1648426"/>
              <a:gd name="connsiteY4" fmla="*/ 27177 h 927880"/>
              <a:gd name="connsiteX5" fmla="*/ 1648426 w 1648426"/>
              <a:gd name="connsiteY5" fmla="*/ 92788 h 927880"/>
              <a:gd name="connsiteX6" fmla="*/ 1648426 w 1648426"/>
              <a:gd name="connsiteY6" fmla="*/ 835092 h 927880"/>
              <a:gd name="connsiteX7" fmla="*/ 1621249 w 1648426"/>
              <a:gd name="connsiteY7" fmla="*/ 900703 h 927880"/>
              <a:gd name="connsiteX8" fmla="*/ 1555638 w 1648426"/>
              <a:gd name="connsiteY8" fmla="*/ 927880 h 927880"/>
              <a:gd name="connsiteX9" fmla="*/ 92788 w 1648426"/>
              <a:gd name="connsiteY9" fmla="*/ 927880 h 927880"/>
              <a:gd name="connsiteX10" fmla="*/ 27177 w 1648426"/>
              <a:gd name="connsiteY10" fmla="*/ 900703 h 927880"/>
              <a:gd name="connsiteX11" fmla="*/ 0 w 1648426"/>
              <a:gd name="connsiteY11" fmla="*/ 835092 h 927880"/>
              <a:gd name="connsiteX12" fmla="*/ 0 w 1648426"/>
              <a:gd name="connsiteY12" fmla="*/ 92788 h 92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48426" h="927880">
                <a:moveTo>
                  <a:pt x="0" y="92788"/>
                </a:moveTo>
                <a:cubicBezTo>
                  <a:pt x="0" y="68179"/>
                  <a:pt x="9776" y="44578"/>
                  <a:pt x="27177" y="27177"/>
                </a:cubicBezTo>
                <a:cubicBezTo>
                  <a:pt x="44578" y="9776"/>
                  <a:pt x="68179" y="0"/>
                  <a:pt x="92788" y="0"/>
                </a:cubicBezTo>
                <a:lnTo>
                  <a:pt x="1555638" y="0"/>
                </a:lnTo>
                <a:cubicBezTo>
                  <a:pt x="1580247" y="0"/>
                  <a:pt x="1603848" y="9776"/>
                  <a:pt x="1621249" y="27177"/>
                </a:cubicBezTo>
                <a:cubicBezTo>
                  <a:pt x="1638650" y="44578"/>
                  <a:pt x="1648426" y="68179"/>
                  <a:pt x="1648426" y="92788"/>
                </a:cubicBezTo>
                <a:lnTo>
                  <a:pt x="1648426" y="835092"/>
                </a:lnTo>
                <a:cubicBezTo>
                  <a:pt x="1648426" y="859701"/>
                  <a:pt x="1638650" y="883302"/>
                  <a:pt x="1621249" y="900703"/>
                </a:cubicBezTo>
                <a:cubicBezTo>
                  <a:pt x="1603848" y="918104"/>
                  <a:pt x="1580247" y="927880"/>
                  <a:pt x="1555638" y="927880"/>
                </a:cubicBezTo>
                <a:lnTo>
                  <a:pt x="92788" y="927880"/>
                </a:lnTo>
                <a:cubicBezTo>
                  <a:pt x="68179" y="927880"/>
                  <a:pt x="44578" y="918104"/>
                  <a:pt x="27177" y="900703"/>
                </a:cubicBezTo>
                <a:cubicBezTo>
                  <a:pt x="9776" y="883302"/>
                  <a:pt x="0" y="859701"/>
                  <a:pt x="0" y="835092"/>
                </a:cubicBezTo>
                <a:lnTo>
                  <a:pt x="0" y="9278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78256" tIns="78256" rIns="78256" bIns="78256" spcCol="1270" anchor="ctr"/>
          <a:lstStyle/>
          <a:p>
            <a:pPr algn="ctr" defTabSz="1126936">
              <a:lnSpc>
                <a:spcPct val="90000"/>
              </a:lnSpc>
              <a:spcAft>
                <a:spcPct val="35000"/>
              </a:spcAft>
              <a:defRPr/>
            </a:pPr>
            <a:r>
              <a:rPr lang="en-US" sz="2535" dirty="0"/>
              <a:t>Service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linds(horizontal)">
                                      <p:cBhvr>
                                        <p:cTn id="18" dur="500"/>
                                        <p:tgtEl>
                                          <p:spTgt spid="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linds(horizontal)">
                                      <p:cBhvr>
                                        <p:cTn id="23" dur="500"/>
                                        <p:tgtEl>
                                          <p:spTgt spid="2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linds(horizontal)">
                                      <p:cBhvr>
                                        <p:cTn id="26" dur="500"/>
                                        <p:tgtEl>
                                          <p:spTgt spid="2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linds(horizontal)">
                                      <p:cBhvr>
                                        <p:cTn id="31" dur="500"/>
                                        <p:tgtEl>
                                          <p:spTgt spid="2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linds(horizontal)">
                                      <p:cBhvr>
                                        <p:cTn id="42" dur="500"/>
                                        <p:tgtEl>
                                          <p:spTgt spid="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linds(horizontal)">
                                      <p:cBhvr>
                                        <p:cTn id="47" dur="500"/>
                                        <p:tgtEl>
                                          <p:spTgt spid="28"/>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blinds(horizontal)">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3" grpId="0" animBg="1"/>
      <p:bldP spid="25" grpId="0" animBg="1"/>
      <p:bldP spid="27" grpId="0" animBg="1"/>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Placeholder 5"/>
          <p:cNvSpPr>
            <a:spLocks noGrp="1"/>
          </p:cNvSpPr>
          <p:nvPr>
            <p:ph type="body" idx="1"/>
          </p:nvPr>
        </p:nvSpPr>
        <p:spPr>
          <a:xfrm>
            <a:off x="504825" y="1092200"/>
            <a:ext cx="9070975" cy="704850"/>
          </a:xfrm>
        </p:spPr>
        <p:txBody>
          <a:bodyPr/>
          <a:lstStyle/>
          <a:p>
            <a:pPr>
              <a:defRPr/>
            </a:pPr>
            <a:r>
              <a:rPr lang="en-CA" sz="3527" dirty="0">
                <a:solidFill>
                  <a:srgbClr val="FF0000"/>
                </a:solidFill>
              </a:rPr>
              <a:t>Cooperatives</a:t>
            </a:r>
          </a:p>
        </p:txBody>
      </p:sp>
      <p:sp>
        <p:nvSpPr>
          <p:cNvPr id="31747" name="Content Placeholder 6"/>
          <p:cNvSpPr>
            <a:spLocks noGrp="1"/>
          </p:cNvSpPr>
          <p:nvPr>
            <p:ph sz="half" idx="2"/>
          </p:nvPr>
        </p:nvSpPr>
        <p:spPr>
          <a:xfrm>
            <a:off x="503238" y="1931988"/>
            <a:ext cx="4454525" cy="4872037"/>
          </a:xfrm>
        </p:spPr>
        <p:txBody>
          <a:bodyPr/>
          <a:lstStyle/>
          <a:p>
            <a:pPr marL="0" indent="0">
              <a:lnSpc>
                <a:spcPct val="150000"/>
              </a:lnSpc>
            </a:pPr>
            <a:r>
              <a:rPr lang="en-CA" altLang="en-US" sz="2600" smtClean="0">
                <a:ea typeface="Arial Unicode MS" charset="-128"/>
              </a:rPr>
              <a:t>Advantages</a:t>
            </a:r>
          </a:p>
          <a:p>
            <a:pPr marL="457200" lvl="1" indent="0">
              <a:lnSpc>
                <a:spcPct val="150000"/>
              </a:lnSpc>
            </a:pPr>
            <a:r>
              <a:rPr lang="en-CA" altLang="en-US" sz="2600" smtClean="0">
                <a:ea typeface="Arial Unicode MS" charset="-128"/>
              </a:rPr>
              <a:t>Limited liability</a:t>
            </a:r>
          </a:p>
          <a:p>
            <a:pPr marL="457200" lvl="1" indent="0">
              <a:lnSpc>
                <a:spcPct val="150000"/>
              </a:lnSpc>
            </a:pPr>
            <a:r>
              <a:rPr lang="en-CA" altLang="en-US" sz="2600" smtClean="0">
                <a:ea typeface="Arial Unicode MS" charset="-128"/>
              </a:rPr>
              <a:t>Owner continuity</a:t>
            </a:r>
          </a:p>
          <a:p>
            <a:pPr marL="457200" lvl="1" indent="0"/>
            <a:r>
              <a:rPr lang="en-CA" altLang="en-US" sz="2600" smtClean="0">
                <a:ea typeface="Arial Unicode MS" charset="-128"/>
              </a:rPr>
              <a:t>One vote per member </a:t>
            </a:r>
            <a:r>
              <a:rPr lang="en-CA" altLang="en-US" sz="1700" smtClean="0">
                <a:ea typeface="Arial Unicode MS" charset="-128"/>
              </a:rPr>
              <a:t>(equal voice regardless of size)</a:t>
            </a:r>
          </a:p>
          <a:p>
            <a:pPr marL="457200" lvl="1" indent="0"/>
            <a:r>
              <a:rPr lang="en-CA" altLang="en-US" sz="2600" smtClean="0">
                <a:ea typeface="Arial Unicode MS" charset="-128"/>
              </a:rPr>
              <a:t>Income taxed only  at the individual member level</a:t>
            </a:r>
            <a:endParaRPr lang="en-US" altLang="en-US" sz="3900" smtClean="0">
              <a:ea typeface="Arial Unicode MS" charset="-128"/>
            </a:endParaRPr>
          </a:p>
        </p:txBody>
      </p:sp>
      <p:sp>
        <p:nvSpPr>
          <p:cNvPr id="31748" name="Content Placeholder 7"/>
          <p:cNvSpPr>
            <a:spLocks noGrp="1"/>
          </p:cNvSpPr>
          <p:nvPr>
            <p:ph sz="quarter" idx="4"/>
          </p:nvPr>
        </p:nvSpPr>
        <p:spPr>
          <a:xfrm>
            <a:off x="5124450" y="1931988"/>
            <a:ext cx="4454525" cy="4872037"/>
          </a:xfrm>
        </p:spPr>
        <p:txBody>
          <a:bodyPr/>
          <a:lstStyle/>
          <a:p>
            <a:pPr marL="0" indent="0">
              <a:lnSpc>
                <a:spcPct val="140000"/>
              </a:lnSpc>
            </a:pPr>
            <a:r>
              <a:rPr lang="en-CA" altLang="en-US" sz="2600" smtClean="0">
                <a:ea typeface="Arial Unicode MS" charset="-128"/>
              </a:rPr>
              <a:t>Disadvantages</a:t>
            </a:r>
          </a:p>
          <a:p>
            <a:pPr marL="457200" lvl="1" indent="0"/>
            <a:r>
              <a:rPr lang="en-US" altLang="en-US" sz="2600" smtClean="0">
                <a:ea typeface="Arial Unicode MS" charset="-128"/>
              </a:rPr>
              <a:t>No incentive to invest</a:t>
            </a:r>
          </a:p>
          <a:p>
            <a:pPr marL="914400" lvl="2" indent="0"/>
            <a:r>
              <a:rPr lang="en-US" altLang="en-US" sz="1900" smtClean="0">
                <a:ea typeface="Arial Unicode MS" charset="-128"/>
              </a:rPr>
              <a:t>members simply benefit from usage</a:t>
            </a:r>
            <a:endParaRPr lang="en-US" altLang="en-US" sz="2400" smtClean="0">
              <a:ea typeface="Arial Unicode MS" charset="-128"/>
            </a:endParaRPr>
          </a:p>
          <a:p>
            <a:pPr marL="457200" lvl="1" indent="0">
              <a:lnSpc>
                <a:spcPct val="140000"/>
              </a:lnSpc>
              <a:buFontTx/>
              <a:buNone/>
            </a:pPr>
            <a:endParaRPr lang="en-US" altLang="en-US" sz="2600" smtClean="0">
              <a:ea typeface="Arial Unicode MS" charset="-128"/>
            </a:endParaRPr>
          </a:p>
          <a:p>
            <a:pPr marL="0" indent="0"/>
            <a:endParaRPr lang="en-US" altLang="en-US" sz="2600" smtClean="0">
              <a:ea typeface="Arial Unicode MS" charset="-128"/>
            </a:endParaRPr>
          </a:p>
        </p:txBody>
      </p:sp>
      <p:sp>
        <p:nvSpPr>
          <p:cNvPr id="26631" name="Text Placeholder 8"/>
          <p:cNvSpPr>
            <a:spLocks noGrp="1"/>
          </p:cNvSpPr>
          <p:nvPr>
            <p:ph type="body" idx="12"/>
          </p:nvPr>
        </p:nvSpPr>
        <p:spPr>
          <a:xfrm>
            <a:off x="0" y="0"/>
            <a:ext cx="10080625" cy="1008063"/>
          </a:xfrm>
        </p:spPr>
        <p:txBody>
          <a:bodyPr/>
          <a:lstStyle/>
          <a:p>
            <a:pPr>
              <a:defRPr/>
            </a:pPr>
            <a:endParaRPr lang="en-US" sz="3527" b="0" dirty="0">
              <a:solidFill>
                <a:schemeClr val="accent2">
                  <a:lumMod val="50000"/>
                </a:schemeClr>
              </a:solidFill>
            </a:endParaRPr>
          </a:p>
        </p:txBody>
      </p:sp>
      <p:sp>
        <p:nvSpPr>
          <p:cNvPr id="63493" name="Date Placeholder 7"/>
          <p:cNvSpPr>
            <a:spLocks noGrp="1"/>
          </p:cNvSpPr>
          <p:nvPr>
            <p:ph type="dt" sz="quarter" idx="13"/>
          </p:nvPr>
        </p:nvSpPr>
        <p:spPr>
          <a:xfrm>
            <a:off x="420688" y="6888163"/>
            <a:ext cx="3192462" cy="67151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46">
                <a:solidFill>
                  <a:schemeClr val="tx1"/>
                </a:solidFill>
                <a:latin typeface="Arial" panose="020B0604020202020204" pitchFamily="34" charset="0"/>
                <a:ea typeface="ＭＳ Ｐゴシック" panose="020B0600070205080204" pitchFamily="34" charset="-128"/>
              </a:defRPr>
            </a:lvl1pPr>
            <a:lvl2pPr marL="818954" indent="-314982" eaLnBrk="0" hangingPunct="0">
              <a:defRPr sz="2646">
                <a:solidFill>
                  <a:schemeClr val="tx1"/>
                </a:solidFill>
                <a:latin typeface="Arial" panose="020B0604020202020204" pitchFamily="34" charset="0"/>
                <a:ea typeface="ＭＳ Ｐゴシック" panose="020B0600070205080204" pitchFamily="34" charset="-128"/>
              </a:defRPr>
            </a:lvl2pPr>
            <a:lvl3pPr marL="1259929" indent="-251986" eaLnBrk="0" hangingPunct="0">
              <a:defRPr sz="2646">
                <a:solidFill>
                  <a:schemeClr val="tx1"/>
                </a:solidFill>
                <a:latin typeface="Arial" panose="020B0604020202020204" pitchFamily="34" charset="0"/>
                <a:ea typeface="ＭＳ Ｐゴシック" panose="020B0600070205080204" pitchFamily="34" charset="-128"/>
              </a:defRPr>
            </a:lvl3pPr>
            <a:lvl4pPr marL="1763900" indent="-251986" eaLnBrk="0" hangingPunct="0">
              <a:defRPr sz="2646">
                <a:solidFill>
                  <a:schemeClr val="tx1"/>
                </a:solidFill>
                <a:latin typeface="Arial" panose="020B0604020202020204" pitchFamily="34" charset="0"/>
                <a:ea typeface="ＭＳ Ｐゴシック" panose="020B0600070205080204" pitchFamily="34" charset="-128"/>
              </a:defRPr>
            </a:lvl4pPr>
            <a:lvl5pPr marL="2267872" indent="-251986" eaLnBrk="0" hangingPunct="0">
              <a:defRPr sz="2646">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323">
                <a:solidFill>
                  <a:srgbClr val="898989"/>
                </a:solidFill>
              </a:rPr>
              <a:t>Copyright © 2014 Pearson Canada Inc.</a:t>
            </a:r>
          </a:p>
        </p:txBody>
      </p:sp>
      <p:sp>
        <p:nvSpPr>
          <p:cNvPr id="63494" name="Slide Number Placeholder 8"/>
          <p:cNvSpPr>
            <a:spLocks noGrp="1"/>
          </p:cNvSpPr>
          <p:nvPr>
            <p:ph type="sldNum" sz="quarter" idx="1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46">
                <a:solidFill>
                  <a:schemeClr val="tx1"/>
                </a:solidFill>
                <a:latin typeface="Arial" panose="020B0604020202020204" pitchFamily="34" charset="0"/>
                <a:ea typeface="ＭＳ Ｐゴシック" panose="020B0600070205080204" pitchFamily="34" charset="-128"/>
              </a:defRPr>
            </a:lvl1pPr>
            <a:lvl2pPr marL="818954" indent="-314982" eaLnBrk="0" hangingPunct="0">
              <a:defRPr sz="2646">
                <a:solidFill>
                  <a:schemeClr val="tx1"/>
                </a:solidFill>
                <a:latin typeface="Arial" panose="020B0604020202020204" pitchFamily="34" charset="0"/>
                <a:ea typeface="ＭＳ Ｐゴシック" panose="020B0600070205080204" pitchFamily="34" charset="-128"/>
              </a:defRPr>
            </a:lvl2pPr>
            <a:lvl3pPr marL="1259929" indent="-251986" eaLnBrk="0" hangingPunct="0">
              <a:defRPr sz="2646">
                <a:solidFill>
                  <a:schemeClr val="tx1"/>
                </a:solidFill>
                <a:latin typeface="Arial" panose="020B0604020202020204" pitchFamily="34" charset="0"/>
                <a:ea typeface="ＭＳ Ｐゴシック" panose="020B0600070205080204" pitchFamily="34" charset="-128"/>
              </a:defRPr>
            </a:lvl3pPr>
            <a:lvl4pPr marL="1763900" indent="-251986" eaLnBrk="0" hangingPunct="0">
              <a:defRPr sz="2646">
                <a:solidFill>
                  <a:schemeClr val="tx1"/>
                </a:solidFill>
                <a:latin typeface="Arial" panose="020B0604020202020204" pitchFamily="34" charset="0"/>
                <a:ea typeface="ＭＳ Ｐゴシック" panose="020B0600070205080204" pitchFamily="34" charset="-128"/>
              </a:defRPr>
            </a:lvl4pPr>
            <a:lvl5pPr marL="2267872" indent="-251986" eaLnBrk="0" hangingPunct="0">
              <a:defRPr sz="2646">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323" smtClean="0">
                <a:solidFill>
                  <a:srgbClr val="898989"/>
                </a:solidFill>
              </a:rPr>
              <a:t>4-</a:t>
            </a:r>
            <a:fld id="{A8908732-19F4-4818-8BDA-C4038536FB26}" type="slidenum">
              <a:rPr lang="en-US" altLang="en-US" sz="1323" smtClean="0">
                <a:solidFill>
                  <a:srgbClr val="898989"/>
                </a:solidFill>
              </a:rPr>
              <a:pPr eaLnBrk="1" hangingPunct="1">
                <a:defRPr/>
              </a:pPr>
              <a:t>27</a:t>
            </a:fld>
            <a:endParaRPr lang="en-US" altLang="en-US" sz="1323" smtClean="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7" dur="500"/>
                                        <p:tgtEl>
                                          <p:spTgt spid="3174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0" dur="500"/>
                                        <p:tgtEl>
                                          <p:spTgt spid="3174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13" dur="500"/>
                                        <p:tgtEl>
                                          <p:spTgt spid="3174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747">
                                            <p:txEl>
                                              <p:pRg st="4" end="4"/>
                                            </p:txEl>
                                          </p:spTgt>
                                        </p:tgtEl>
                                        <p:attrNameLst>
                                          <p:attrName>style.visibility</p:attrName>
                                        </p:attrNameLst>
                                      </p:cBhvr>
                                      <p:to>
                                        <p:strVal val="visible"/>
                                      </p:to>
                                    </p:set>
                                    <p:animEffect transition="in" filter="blinds(horizontal)">
                                      <p:cBhvr>
                                        <p:cTn id="16" dur="500"/>
                                        <p:tgtEl>
                                          <p:spTgt spid="31747">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1748">
                                            <p:txEl>
                                              <p:pRg st="1" end="1"/>
                                            </p:txEl>
                                          </p:spTgt>
                                        </p:tgtEl>
                                        <p:attrNameLst>
                                          <p:attrName>style.visibility</p:attrName>
                                        </p:attrNameLst>
                                      </p:cBhvr>
                                      <p:to>
                                        <p:strVal val="visible"/>
                                      </p:to>
                                    </p:set>
                                    <p:animEffect transition="in" filter="blinds(horizontal)">
                                      <p:cBhvr>
                                        <p:cTn id="21" dur="500"/>
                                        <p:tgtEl>
                                          <p:spTgt spid="31748">
                                            <p:txEl>
                                              <p:pRg st="1" end="1"/>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1748">
                                            <p:txEl>
                                              <p:pRg st="2" end="2"/>
                                            </p:txEl>
                                          </p:spTgt>
                                        </p:tgtEl>
                                        <p:attrNameLst>
                                          <p:attrName>style.visibility</p:attrName>
                                        </p:attrNameLst>
                                      </p:cBhvr>
                                      <p:to>
                                        <p:strVal val="visible"/>
                                      </p:to>
                                    </p:set>
                                    <p:animEffect transition="in" filter="blinds(horizontal)">
                                      <p:cBhvr>
                                        <p:cTn id="24" dur="500"/>
                                        <p:tgtEl>
                                          <p:spTgt spid="317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Text Placeholder 8"/>
          <p:cNvSpPr>
            <a:spLocks noGrp="1"/>
          </p:cNvSpPr>
          <p:nvPr>
            <p:ph type="body" idx="12"/>
          </p:nvPr>
        </p:nvSpPr>
        <p:spPr>
          <a:xfrm>
            <a:off x="0" y="0"/>
            <a:ext cx="10080625" cy="1008063"/>
          </a:xfrm>
        </p:spPr>
        <p:txBody>
          <a:bodyPr/>
          <a:lstStyle/>
          <a:p>
            <a:pPr>
              <a:defRPr/>
            </a:pPr>
            <a:endParaRPr lang="en-US" sz="3527" b="0" dirty="0">
              <a:solidFill>
                <a:schemeClr val="accent2">
                  <a:lumMod val="50000"/>
                </a:schemeClr>
              </a:solidFill>
            </a:endParaRPr>
          </a:p>
        </p:txBody>
      </p:sp>
      <p:sp>
        <p:nvSpPr>
          <p:cNvPr id="65539" name="Date Placeholder 7"/>
          <p:cNvSpPr>
            <a:spLocks noGrp="1"/>
          </p:cNvSpPr>
          <p:nvPr>
            <p:ph type="dt" sz="quarter" idx="13"/>
          </p:nvPr>
        </p:nvSpPr>
        <p:spPr>
          <a:xfrm>
            <a:off x="504825" y="6888163"/>
            <a:ext cx="3190875" cy="67151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46">
                <a:solidFill>
                  <a:schemeClr val="tx1"/>
                </a:solidFill>
                <a:latin typeface="Arial" panose="020B0604020202020204" pitchFamily="34" charset="0"/>
                <a:ea typeface="ＭＳ Ｐゴシック" panose="020B0600070205080204" pitchFamily="34" charset="-128"/>
              </a:defRPr>
            </a:lvl1pPr>
            <a:lvl2pPr marL="818954" indent="-314982" eaLnBrk="0" hangingPunct="0">
              <a:defRPr sz="2646">
                <a:solidFill>
                  <a:schemeClr val="tx1"/>
                </a:solidFill>
                <a:latin typeface="Arial" panose="020B0604020202020204" pitchFamily="34" charset="0"/>
                <a:ea typeface="ＭＳ Ｐゴシック" panose="020B0600070205080204" pitchFamily="34" charset="-128"/>
              </a:defRPr>
            </a:lvl2pPr>
            <a:lvl3pPr marL="1259929" indent="-251986" eaLnBrk="0" hangingPunct="0">
              <a:defRPr sz="2646">
                <a:solidFill>
                  <a:schemeClr val="tx1"/>
                </a:solidFill>
                <a:latin typeface="Arial" panose="020B0604020202020204" pitchFamily="34" charset="0"/>
                <a:ea typeface="ＭＳ Ｐゴシック" panose="020B0600070205080204" pitchFamily="34" charset="-128"/>
              </a:defRPr>
            </a:lvl3pPr>
            <a:lvl4pPr marL="1763900" indent="-251986" eaLnBrk="0" hangingPunct="0">
              <a:defRPr sz="2646">
                <a:solidFill>
                  <a:schemeClr val="tx1"/>
                </a:solidFill>
                <a:latin typeface="Arial" panose="020B0604020202020204" pitchFamily="34" charset="0"/>
                <a:ea typeface="ＭＳ Ｐゴシック" panose="020B0600070205080204" pitchFamily="34" charset="-128"/>
              </a:defRPr>
            </a:lvl4pPr>
            <a:lvl5pPr marL="2267872" indent="-251986" eaLnBrk="0" hangingPunct="0">
              <a:defRPr sz="2646">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323">
                <a:solidFill>
                  <a:srgbClr val="898989"/>
                </a:solidFill>
              </a:rPr>
              <a:t>Copyright © 2014 Pearson Canada Inc.</a:t>
            </a:r>
          </a:p>
        </p:txBody>
      </p:sp>
      <p:sp>
        <p:nvSpPr>
          <p:cNvPr id="65540" name="Slide Number Placeholder 8"/>
          <p:cNvSpPr>
            <a:spLocks noGrp="1"/>
          </p:cNvSpPr>
          <p:nvPr>
            <p:ph type="sldNum" sz="quarter" idx="1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46">
                <a:solidFill>
                  <a:schemeClr val="tx1"/>
                </a:solidFill>
                <a:latin typeface="Arial" panose="020B0604020202020204" pitchFamily="34" charset="0"/>
                <a:ea typeface="ＭＳ Ｐゴシック" panose="020B0600070205080204" pitchFamily="34" charset="-128"/>
              </a:defRPr>
            </a:lvl1pPr>
            <a:lvl2pPr marL="818954" indent="-314982" eaLnBrk="0" hangingPunct="0">
              <a:defRPr sz="2646">
                <a:solidFill>
                  <a:schemeClr val="tx1"/>
                </a:solidFill>
                <a:latin typeface="Arial" panose="020B0604020202020204" pitchFamily="34" charset="0"/>
                <a:ea typeface="ＭＳ Ｐゴシック" panose="020B0600070205080204" pitchFamily="34" charset="-128"/>
              </a:defRPr>
            </a:lvl2pPr>
            <a:lvl3pPr marL="1259929" indent="-251986" eaLnBrk="0" hangingPunct="0">
              <a:defRPr sz="2646">
                <a:solidFill>
                  <a:schemeClr val="tx1"/>
                </a:solidFill>
                <a:latin typeface="Arial" panose="020B0604020202020204" pitchFamily="34" charset="0"/>
                <a:ea typeface="ＭＳ Ｐゴシック" panose="020B0600070205080204" pitchFamily="34" charset="-128"/>
              </a:defRPr>
            </a:lvl3pPr>
            <a:lvl4pPr marL="1763900" indent="-251986" eaLnBrk="0" hangingPunct="0">
              <a:defRPr sz="2646">
                <a:solidFill>
                  <a:schemeClr val="tx1"/>
                </a:solidFill>
                <a:latin typeface="Arial" panose="020B0604020202020204" pitchFamily="34" charset="0"/>
                <a:ea typeface="ＭＳ Ｐゴシック" panose="020B0600070205080204" pitchFamily="34" charset="-128"/>
              </a:defRPr>
            </a:lvl4pPr>
            <a:lvl5pPr marL="2267872" indent="-251986" eaLnBrk="0" hangingPunct="0">
              <a:defRPr sz="2646">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323" smtClean="0">
                <a:solidFill>
                  <a:srgbClr val="898989"/>
                </a:solidFill>
              </a:rPr>
              <a:t>4-</a:t>
            </a:r>
            <a:fld id="{25AF13F5-2BFA-4E8F-8D66-F05868712299}" type="slidenum">
              <a:rPr lang="en-US" altLang="en-US" sz="1323" smtClean="0">
                <a:solidFill>
                  <a:srgbClr val="898989"/>
                </a:solidFill>
              </a:rPr>
              <a:pPr eaLnBrk="1" hangingPunct="1">
                <a:defRPr/>
              </a:pPr>
              <a:t>28</a:t>
            </a:fld>
            <a:endParaRPr lang="en-US" altLang="en-US" sz="1323" smtClean="0">
              <a:solidFill>
                <a:srgbClr val="898989"/>
              </a:solidFill>
            </a:endParaRPr>
          </a:p>
        </p:txBody>
      </p:sp>
      <p:pic>
        <p:nvPicPr>
          <p:cNvPr id="62469" name="Picture 6" descr="tb04_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1619250"/>
            <a:ext cx="768985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Text Placeholder 8"/>
          <p:cNvSpPr>
            <a:spLocks noGrp="1"/>
          </p:cNvSpPr>
          <p:nvPr>
            <p:ph type="body" idx="12"/>
          </p:nvPr>
        </p:nvSpPr>
        <p:spPr>
          <a:xfrm>
            <a:off x="0" y="0"/>
            <a:ext cx="10080625" cy="1008063"/>
          </a:xfrm>
        </p:spPr>
        <p:txBody>
          <a:bodyPr/>
          <a:lstStyle/>
          <a:p>
            <a:pPr>
              <a:defRPr/>
            </a:pPr>
            <a:r>
              <a:rPr lang="en-CA" sz="3527" b="0" dirty="0">
                <a:solidFill>
                  <a:schemeClr val="bg1"/>
                </a:solidFill>
              </a:rPr>
              <a:t>C</a:t>
            </a:r>
            <a:r>
              <a:rPr lang="en-CA" sz="3527" b="0" dirty="0" smtClean="0">
                <a:solidFill>
                  <a:schemeClr val="bg1"/>
                </a:solidFill>
              </a:rPr>
              <a:t>orporation </a:t>
            </a:r>
            <a:r>
              <a:rPr lang="en-CA" sz="3527" b="0" dirty="0">
                <a:solidFill>
                  <a:schemeClr val="bg1"/>
                </a:solidFill>
              </a:rPr>
              <a:t>and </a:t>
            </a:r>
            <a:r>
              <a:rPr lang="en-CA" sz="3527" b="0" dirty="0" smtClean="0">
                <a:solidFill>
                  <a:schemeClr val="bg1"/>
                </a:solidFill>
              </a:rPr>
              <a:t>Cooperative</a:t>
            </a:r>
            <a:endParaRPr lang="en-US" sz="3527" b="0" dirty="0">
              <a:solidFill>
                <a:schemeClr val="bg1"/>
              </a:solidFill>
            </a:endParaRPr>
          </a:p>
        </p:txBody>
      </p:sp>
      <p:sp>
        <p:nvSpPr>
          <p:cNvPr id="65540" name="Slide Number Placeholder 8"/>
          <p:cNvSpPr>
            <a:spLocks noGrp="1"/>
          </p:cNvSpPr>
          <p:nvPr>
            <p:ph type="sldNum" sz="quarter" idx="1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46">
                <a:solidFill>
                  <a:schemeClr val="tx1"/>
                </a:solidFill>
                <a:latin typeface="Arial" panose="020B0604020202020204" pitchFamily="34" charset="0"/>
                <a:ea typeface="ＭＳ Ｐゴシック" panose="020B0600070205080204" pitchFamily="34" charset="-128"/>
              </a:defRPr>
            </a:lvl1pPr>
            <a:lvl2pPr marL="818954" indent="-314982" eaLnBrk="0" hangingPunct="0">
              <a:defRPr sz="2646">
                <a:solidFill>
                  <a:schemeClr val="tx1"/>
                </a:solidFill>
                <a:latin typeface="Arial" panose="020B0604020202020204" pitchFamily="34" charset="0"/>
                <a:ea typeface="ＭＳ Ｐゴシック" panose="020B0600070205080204" pitchFamily="34" charset="-128"/>
              </a:defRPr>
            </a:lvl2pPr>
            <a:lvl3pPr marL="1259929" indent="-251986" eaLnBrk="0" hangingPunct="0">
              <a:defRPr sz="2646">
                <a:solidFill>
                  <a:schemeClr val="tx1"/>
                </a:solidFill>
                <a:latin typeface="Arial" panose="020B0604020202020204" pitchFamily="34" charset="0"/>
                <a:ea typeface="ＭＳ Ｐゴシック" panose="020B0600070205080204" pitchFamily="34" charset="-128"/>
              </a:defRPr>
            </a:lvl3pPr>
            <a:lvl4pPr marL="1763900" indent="-251986" eaLnBrk="0" hangingPunct="0">
              <a:defRPr sz="2646">
                <a:solidFill>
                  <a:schemeClr val="tx1"/>
                </a:solidFill>
                <a:latin typeface="Arial" panose="020B0604020202020204" pitchFamily="34" charset="0"/>
                <a:ea typeface="ＭＳ Ｐゴシック" panose="020B0600070205080204" pitchFamily="34" charset="-128"/>
              </a:defRPr>
            </a:lvl4pPr>
            <a:lvl5pPr marL="2267872" indent="-251986" eaLnBrk="0" hangingPunct="0">
              <a:defRPr sz="2646">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323" smtClean="0">
                <a:solidFill>
                  <a:srgbClr val="898989"/>
                </a:solidFill>
              </a:rPr>
              <a:t>4-</a:t>
            </a:r>
            <a:fld id="{0043C418-E5C8-4F1F-A615-8F00C8F3DF8F}" type="slidenum">
              <a:rPr lang="en-US" altLang="en-US" sz="1323" smtClean="0">
                <a:solidFill>
                  <a:srgbClr val="898989"/>
                </a:solidFill>
              </a:rPr>
              <a:pPr eaLnBrk="1" hangingPunct="1">
                <a:defRPr/>
              </a:pPr>
              <a:t>29</a:t>
            </a:fld>
            <a:endParaRPr lang="en-US" altLang="en-US" sz="1323" smtClean="0">
              <a:solidFill>
                <a:srgbClr val="898989"/>
              </a:solidFill>
            </a:endParaRPr>
          </a:p>
        </p:txBody>
      </p:sp>
      <p:sp>
        <p:nvSpPr>
          <p:cNvPr id="64516" name="Rectangle 1"/>
          <p:cNvSpPr>
            <a:spLocks noChangeArrowheads="1"/>
          </p:cNvSpPr>
          <p:nvPr/>
        </p:nvSpPr>
        <p:spPr bwMode="auto">
          <a:xfrm>
            <a:off x="431800" y="1835150"/>
            <a:ext cx="8712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Microsoft YaHei" panose="020B0503020204020204" pitchFamily="34" charset="-122"/>
              </a:defRPr>
            </a:lvl1pPr>
            <a:lvl2pPr marL="1028700">
              <a:defRPr>
                <a:solidFill>
                  <a:schemeClr val="tx1"/>
                </a:solidFill>
                <a:latin typeface="Arial" panose="020B0604020202020204" pitchFamily="34" charset="0"/>
                <a:ea typeface="Microsoft YaHei" panose="020B0503020204020204" pitchFamily="34" charset="-122"/>
              </a:defRPr>
            </a:lvl2pPr>
            <a:lvl3pPr>
              <a:defRPr>
                <a:solidFill>
                  <a:schemeClr val="tx1"/>
                </a:solidFill>
                <a:latin typeface="Arial" panose="020B0604020202020204" pitchFamily="34" charset="0"/>
                <a:ea typeface="Microsoft YaHei" panose="020B0503020204020204" pitchFamily="34" charset="-122"/>
              </a:defRPr>
            </a:lvl3pPr>
            <a:lvl4pPr>
              <a:defRPr>
                <a:solidFill>
                  <a:schemeClr val="tx1"/>
                </a:solidFill>
                <a:latin typeface="Arial" panose="020B0604020202020204" pitchFamily="34" charset="0"/>
                <a:ea typeface="Microsoft YaHei" panose="020B0503020204020204" pitchFamily="34" charset="-122"/>
              </a:defRPr>
            </a:lvl4pPr>
            <a:lvl5pPr>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buFont typeface="Arial" panose="020B0604020202020204" pitchFamily="34" charset="0"/>
              <a:buChar char="•"/>
            </a:pPr>
            <a:r>
              <a:rPr lang="en-CA" altLang="en-US" sz="2200">
                <a:solidFill>
                  <a:schemeClr val="bg1"/>
                </a:solidFill>
              </a:rPr>
              <a:t>A corporation is a separate legal entity, which is owned by shareholders. It has legal rights and liabilities, and may work for profit or not for profit.</a:t>
            </a:r>
          </a:p>
          <a:p>
            <a:pPr>
              <a:buFont typeface="Arial" panose="020B0604020202020204" pitchFamily="34" charset="0"/>
              <a:buChar char="•"/>
            </a:pPr>
            <a:endParaRPr lang="en-CA" altLang="en-US" sz="2200">
              <a:solidFill>
                <a:schemeClr val="bg1"/>
              </a:solidFill>
            </a:endParaRPr>
          </a:p>
          <a:p>
            <a:pPr>
              <a:buFont typeface="Arial" panose="020B0604020202020204" pitchFamily="34" charset="0"/>
              <a:buChar char="•"/>
            </a:pPr>
            <a:r>
              <a:rPr lang="en-CA" altLang="en-US" sz="2200">
                <a:solidFill>
                  <a:schemeClr val="bg1"/>
                </a:solidFill>
              </a:rPr>
              <a:t>A cooperative is a group of people who come together and voluntarily cooperate for their mutual, social, economic, and cultural benefit.</a:t>
            </a:r>
          </a:p>
          <a:p>
            <a:pPr>
              <a:buFont typeface="Arial" panose="020B0604020202020204" pitchFamily="34" charset="0"/>
              <a:buChar char="•"/>
            </a:pPr>
            <a:endParaRPr lang="en-CA" altLang="en-US" sz="2200">
              <a:solidFill>
                <a:schemeClr val="bg1"/>
              </a:solidFill>
            </a:endParaRPr>
          </a:p>
          <a:p>
            <a:pPr>
              <a:buFont typeface="Arial" panose="020B0604020202020204" pitchFamily="34" charset="0"/>
              <a:buChar char="•"/>
            </a:pPr>
            <a:r>
              <a:rPr lang="en-CA" altLang="en-US" sz="2200">
                <a:solidFill>
                  <a:schemeClr val="bg1"/>
                </a:solidFill>
              </a:rPr>
              <a:t>A Corporation is usually established with the intention of making money, while a Corporative can be non-profit that is more concerned on providing benefits and services to its members.</a:t>
            </a:r>
          </a:p>
          <a:p>
            <a:pPr>
              <a:buFont typeface="Arial" panose="020B0604020202020204" pitchFamily="34" charset="0"/>
              <a:buChar char="•"/>
            </a:pPr>
            <a:endParaRPr lang="en-CA" altLang="en-US" sz="2200">
              <a:solidFill>
                <a:schemeClr val="bg1"/>
              </a:solidFill>
            </a:endParaRPr>
          </a:p>
          <a:p>
            <a:pPr lvl="1">
              <a:buFont typeface="Arial" panose="020B0604020202020204" pitchFamily="34" charset="0"/>
              <a:buChar char="•"/>
            </a:pPr>
            <a:r>
              <a:rPr lang="en-CA" altLang="en-US" sz="2200">
                <a:solidFill>
                  <a:schemeClr val="bg1"/>
                </a:solidFill>
              </a:rPr>
              <a:t>Examples: Housing cooperative, Agricultural cooperative, Utility cooperative, credit unions, and cooperative banking</a:t>
            </a:r>
            <a:endParaRPr lang="en-US" altLang="en-US" sz="220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503238" y="301625"/>
            <a:ext cx="9070975" cy="1262063"/>
          </a:xfrm>
        </p:spPr>
        <p:txBody>
          <a:bodyPr tIns="36162"/>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Today</a:t>
            </a:r>
          </a:p>
        </p:txBody>
      </p:sp>
      <p:sp>
        <p:nvSpPr>
          <p:cNvPr id="11267" name="Rectangle 2"/>
          <p:cNvSpPr>
            <a:spLocks noGrp="1" noChangeArrowheads="1"/>
          </p:cNvSpPr>
          <p:nvPr>
            <p:ph type="body" idx="1"/>
          </p:nvPr>
        </p:nvSpPr>
        <p:spPr>
          <a:xfrm>
            <a:off x="503238" y="2165350"/>
            <a:ext cx="9070975" cy="4384675"/>
          </a:xfrm>
        </p:spPr>
        <p:txBody>
          <a:bodyPr/>
          <a:lstStyle/>
          <a:p>
            <a:pPr marL="431800" indent="-323850" eaLnBrk="1" hangingPunct="1">
              <a:spcBef>
                <a:spcPts val="700"/>
              </a:spcBef>
              <a:spcAft>
                <a:spcPct val="0"/>
              </a:spcAft>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400" smtClean="0">
                <a:ea typeface="Arial Unicode MS" charset="-128"/>
              </a:rPr>
              <a:t>Market Sectors</a:t>
            </a:r>
          </a:p>
          <a:p>
            <a:pPr marL="431800" indent="-323850" eaLnBrk="1" hangingPunct="1">
              <a:spcBef>
                <a:spcPts val="700"/>
              </a:spcBef>
              <a:spcAft>
                <a:spcPct val="0"/>
              </a:spcAft>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400" smtClean="0">
                <a:ea typeface="Arial Unicode MS" charset="-128"/>
              </a:rPr>
              <a:t>Concept of Business </a:t>
            </a:r>
          </a:p>
          <a:p>
            <a:pPr marL="431800" indent="-323850" eaLnBrk="1" hangingPunct="1">
              <a:spcBef>
                <a:spcPts val="700"/>
              </a:spcBef>
              <a:spcAft>
                <a:spcPct val="0"/>
              </a:spcAft>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400" smtClean="0">
                <a:ea typeface="Arial Unicode MS" charset="-128"/>
              </a:rPr>
              <a:t>Business Registration</a:t>
            </a:r>
          </a:p>
          <a:p>
            <a:pPr marL="431800" indent="-323850" eaLnBrk="1" hangingPunct="1">
              <a:spcBef>
                <a:spcPts val="700"/>
              </a:spcBef>
              <a:spcAft>
                <a:spcPct val="0"/>
              </a:spcAft>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400" smtClean="0">
                <a:ea typeface="Arial Unicode MS" charset="-128"/>
              </a:rPr>
              <a:t>Types of Companies</a:t>
            </a:r>
          </a:p>
          <a:p>
            <a:pPr marL="431800" indent="-323850" eaLnBrk="1" hangingPunct="1">
              <a:spcBef>
                <a:spcPts val="700"/>
              </a:spcBef>
              <a:spcAft>
                <a:spcPct val="0"/>
              </a:spcAft>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400" smtClean="0">
                <a:ea typeface="Arial Unicode MS" charset="-128"/>
              </a:rPr>
              <a:t>Crown Corporations</a:t>
            </a:r>
          </a:p>
          <a:p>
            <a:pPr marL="431800" indent="-323850" eaLnBrk="1" hangingPunct="1">
              <a:spcBef>
                <a:spcPts val="700"/>
              </a:spcBef>
              <a:spcAft>
                <a:spcPct val="0"/>
              </a:spcAft>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400" smtClean="0">
                <a:ea typeface="Arial Unicode MS" charset="-128"/>
              </a:rPr>
              <a:t>The Business Environment </a:t>
            </a:r>
          </a:p>
          <a:p>
            <a:pPr marL="431800" indent="-323850" eaLnBrk="1" hangingPunct="1">
              <a:spcBef>
                <a:spcPts val="700"/>
              </a:spcBef>
              <a:spcAft>
                <a:spcPct val="0"/>
              </a:spcAft>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400" smtClean="0">
                <a:ea typeface="Arial Unicode MS" charset="-128"/>
              </a:rPr>
              <a:t>Corporate Boundaries </a:t>
            </a:r>
          </a:p>
          <a:p>
            <a:pPr marL="431800" indent="-323850" eaLnBrk="1" hangingPunct="1">
              <a:spcBef>
                <a:spcPts val="700"/>
              </a:spcBef>
              <a:spcAft>
                <a:spcPct val="0"/>
              </a:spcAft>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400" smtClean="0">
                <a:ea typeface="Arial Unicode MS" charset="-128"/>
              </a:rPr>
              <a:t>Global Economy</a:t>
            </a:r>
          </a:p>
          <a:p>
            <a:pPr marL="431800" indent="-323850" eaLnBrk="1" hangingPunct="1">
              <a:spcBef>
                <a:spcPts val="700"/>
              </a:spcBef>
              <a:spcAft>
                <a:spcPct val="0"/>
              </a:spcAft>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400" smtClean="0">
                <a:ea typeface="Arial Unicode MS" charset="-128"/>
              </a:rPr>
              <a:t>NAFTA &amp; Business relationships</a:t>
            </a:r>
            <a:endParaRPr lang="en-US" altLang="en-US" sz="2400" smtClean="0">
              <a:ea typeface="Arial Unicode MS" charset="-128"/>
            </a:endParaRPr>
          </a:p>
        </p:txBody>
      </p:sp>
      <p:sp>
        <p:nvSpPr>
          <p:cNvPr id="11268" name="Text Box 3"/>
          <p:cNvSpPr txBox="1">
            <a:spLocks noChangeArrowheads="1"/>
          </p:cNvSpPr>
          <p:nvPr/>
        </p:nvSpPr>
        <p:spPr bwMode="auto">
          <a:xfrm>
            <a:off x="5578475" y="6950075"/>
            <a:ext cx="40687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15876" rIns="0" bIns="0"/>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Lst>
              <a:defRPr sz="3200">
                <a:solidFill>
                  <a:srgbClr val="FFFFFF"/>
                </a:solidFill>
                <a:latin typeface="Arial" panose="020B0604020202020204" pitchFamily="34" charset="0"/>
                <a:ea typeface="Arial Unicode MS" charset="-128"/>
              </a:defRPr>
            </a:lvl1pPr>
            <a:lvl2pPr>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800">
                <a:solidFill>
                  <a:srgbClr val="FFFFFF"/>
                </a:solidFill>
                <a:latin typeface="Arial" panose="020B0604020202020204" pitchFamily="34" charset="0"/>
                <a:ea typeface="Arial Unicode MS" charset="-128"/>
              </a:defRPr>
            </a:lvl2pPr>
            <a:lvl3pPr>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Lst>
              <a:defRPr sz="2400">
                <a:solidFill>
                  <a:srgbClr val="FFFFFF"/>
                </a:solidFill>
                <a:latin typeface="Arial" panose="020B0604020202020204" pitchFamily="34" charset="0"/>
                <a:ea typeface="Arial Unicode MS" charset="-128"/>
              </a:defRPr>
            </a:lvl3pPr>
            <a:lvl4pPr>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4pPr>
            <a:lvl5pPr>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9pPr>
          </a:lstStyle>
          <a:p>
            <a:pPr algn="r" eaLnBrk="1" hangingPunct="1">
              <a:spcBef>
                <a:spcPts val="700"/>
              </a:spcBef>
              <a:spcAft>
                <a:spcPct val="0"/>
              </a:spcAft>
            </a:pPr>
            <a:r>
              <a:rPr lang="en-US" altLang="en-US" sz="1800"/>
              <a:t>What is a Business? </a:t>
            </a:r>
            <a:r>
              <a:rPr lang="en-US" altLang="en-US" sz="1300"/>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p:nvPr>
        </p:nvSpPr>
        <p:spPr>
          <a:xfrm>
            <a:off x="503238" y="301625"/>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mtClean="0">
                <a:ea typeface="Arial Unicode MS" charset="-128"/>
              </a:rPr>
              <a:t>Not-for-Profit Organization</a:t>
            </a:r>
          </a:p>
        </p:txBody>
      </p:sp>
      <p:sp>
        <p:nvSpPr>
          <p:cNvPr id="66563" name="Rectangle 2"/>
          <p:cNvSpPr>
            <a:spLocks noGrp="1" noChangeArrowheads="1"/>
          </p:cNvSpPr>
          <p:nvPr>
            <p:ph type="body" idx="1"/>
          </p:nvPr>
        </p:nvSpPr>
        <p:spPr>
          <a:xfrm>
            <a:off x="503238" y="2165350"/>
            <a:ext cx="9290050" cy="4384675"/>
          </a:xfrm>
        </p:spPr>
        <p:txBody>
          <a:bodyPr tIns="22932"/>
          <a:lstStyle/>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600" smtClean="0">
                <a:ea typeface="Arial Unicode MS" charset="-128"/>
              </a:rPr>
              <a:t>A non-profit organization (abbreviated as NPO, also known as a not-for-profit organization) is an organization that does not distribute its surplus funds to owners or shareholders, but instead uses them to help pursue its goals.</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600" smtClean="0">
                <a:ea typeface="Arial Unicode MS" charset="-128"/>
              </a:rPr>
              <a:t>Typically, an NPO focuses on a goal such as helping the community, and it is concerned with money only as much as necessary to keep the organization operating.</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CA" altLang="en-US" sz="2600" smtClean="0">
                <a:ea typeface="Arial Unicode MS" charset="-128"/>
              </a:rPr>
              <a:t>In most countries, NPOs are exempt from income and property taxation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Grp="1" noChangeArrowheads="1"/>
          </p:cNvSpPr>
          <p:nvPr>
            <p:ph type="title"/>
          </p:nvPr>
        </p:nvSpPr>
        <p:spPr>
          <a:xfrm>
            <a:off x="503238" y="301625"/>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Some examples of NPOs</a:t>
            </a:r>
          </a:p>
        </p:txBody>
      </p:sp>
      <p:sp>
        <p:nvSpPr>
          <p:cNvPr id="68611" name="Rectangle 2"/>
          <p:cNvSpPr>
            <a:spLocks noGrp="1" noChangeArrowheads="1"/>
          </p:cNvSpPr>
          <p:nvPr>
            <p:ph type="body" idx="1"/>
          </p:nvPr>
        </p:nvSpPr>
        <p:spPr>
          <a:xfrm>
            <a:off x="503238" y="2165350"/>
            <a:ext cx="9070975" cy="4384675"/>
          </a:xfrm>
        </p:spPr>
        <p:txBody>
          <a:bodyPr/>
          <a:lstStyle/>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Charities</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Trade Unions</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Public arts organizations</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Charitable Trust</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Foundation</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Religious organizations</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Voluntary association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ChangeArrowheads="1"/>
          </p:cNvSpPr>
          <p:nvPr>
            <p:ph type="title"/>
          </p:nvPr>
        </p:nvSpPr>
        <p:spPr>
          <a:xfrm>
            <a:off x="503238" y="301625"/>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NPOs vs. Crown Corporations</a:t>
            </a:r>
          </a:p>
        </p:txBody>
      </p:sp>
      <p:sp>
        <p:nvSpPr>
          <p:cNvPr id="70659" name="Rectangle 2"/>
          <p:cNvSpPr>
            <a:spLocks noGrp="1" noChangeArrowheads="1"/>
          </p:cNvSpPr>
          <p:nvPr>
            <p:ph type="body" idx="1"/>
          </p:nvPr>
        </p:nvSpPr>
        <p:spPr>
          <a:xfrm>
            <a:off x="503238" y="2165350"/>
            <a:ext cx="9070975" cy="4384675"/>
          </a:xfrm>
        </p:spPr>
        <p:txBody>
          <a:bodyPr/>
          <a:lstStyle/>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While most governments and government agencies (Crown Corporations) meet the definitions of an NPO, in most countries they are considered a separate type of organization and not counted as NPOs.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defRPr/>
            </a:pPr>
            <a:r>
              <a:rPr lang="en-US" altLang="en-US" dirty="0" smtClean="0"/>
              <a:t>A Brief History of Business in Canada</a:t>
            </a:r>
            <a:r>
              <a:rPr lang="en-US" altLang="en-US" sz="4409" dirty="0"/>
              <a:t> </a:t>
            </a:r>
            <a:br>
              <a:rPr lang="en-US" altLang="en-US" sz="4409" dirty="0"/>
            </a:br>
            <a:endParaRPr lang="en-US" altLang="en-US" sz="2646" dirty="0"/>
          </a:p>
        </p:txBody>
      </p:sp>
      <p:sp>
        <p:nvSpPr>
          <p:cNvPr id="72707" name="Content Placeholder 1"/>
          <p:cNvSpPr>
            <a:spLocks noGrp="1"/>
          </p:cNvSpPr>
          <p:nvPr>
            <p:ph idx="1"/>
          </p:nvPr>
        </p:nvSpPr>
        <p:spPr/>
        <p:txBody>
          <a:bodyPr/>
          <a:lstStyle/>
          <a:p>
            <a:pPr marL="457200" indent="-457200">
              <a:buFont typeface="Arial" panose="020B0604020202020204" pitchFamily="34" charset="0"/>
              <a:buChar char="•"/>
            </a:pPr>
            <a:r>
              <a:rPr lang="en-US" altLang="en-US" sz="2400" smtClean="0">
                <a:ea typeface="Arial Unicode MS" charset="-128"/>
              </a:rPr>
              <a:t>The Early Years (Pioneer)</a:t>
            </a:r>
          </a:p>
          <a:p>
            <a:pPr marL="857250" lvl="1" indent="-457200">
              <a:buFont typeface="Arial" panose="020B0604020202020204" pitchFamily="34" charset="0"/>
              <a:buChar char="•"/>
            </a:pPr>
            <a:r>
              <a:rPr lang="en-US" altLang="en-US" sz="2000" smtClean="0">
                <a:ea typeface="Arial Unicode MS" charset="-128"/>
              </a:rPr>
              <a:t>Resource driven</a:t>
            </a:r>
          </a:p>
          <a:p>
            <a:pPr marL="457200" indent="-457200">
              <a:buFont typeface="Arial" panose="020B0604020202020204" pitchFamily="34" charset="0"/>
              <a:buChar char="•"/>
            </a:pPr>
            <a:r>
              <a:rPr lang="en-US" altLang="en-US" sz="2400" smtClean="0">
                <a:ea typeface="Arial Unicode MS" charset="-128"/>
              </a:rPr>
              <a:t>The Factory System and the Industrial Revolution (1750)</a:t>
            </a:r>
          </a:p>
          <a:p>
            <a:pPr marL="457200" indent="-457200">
              <a:buFont typeface="Arial" panose="020B0604020202020204" pitchFamily="34" charset="0"/>
              <a:buChar char="•"/>
            </a:pPr>
            <a:r>
              <a:rPr lang="en-US" altLang="en-US" sz="2400" smtClean="0">
                <a:ea typeface="Arial Unicode MS" charset="-128"/>
              </a:rPr>
              <a:t>The Entrepreneurial Era (1950’s)</a:t>
            </a:r>
          </a:p>
          <a:p>
            <a:pPr marL="457200" indent="-457200">
              <a:buFont typeface="Arial" panose="020B0604020202020204" pitchFamily="34" charset="0"/>
              <a:buChar char="•"/>
            </a:pPr>
            <a:r>
              <a:rPr lang="en-US" altLang="en-US" sz="2400" smtClean="0">
                <a:ea typeface="Arial Unicode MS" charset="-128"/>
              </a:rPr>
              <a:t>The Production Era</a:t>
            </a:r>
          </a:p>
          <a:p>
            <a:pPr marL="457200" indent="-457200">
              <a:buFont typeface="Arial" panose="020B0604020202020204" pitchFamily="34" charset="0"/>
              <a:buChar char="•"/>
            </a:pPr>
            <a:r>
              <a:rPr lang="en-US" altLang="en-US" sz="2400" smtClean="0">
                <a:ea typeface="Arial Unicode MS" charset="-128"/>
              </a:rPr>
              <a:t>The Sales and Marketing Era</a:t>
            </a:r>
          </a:p>
          <a:p>
            <a:pPr marL="457200" indent="-457200">
              <a:buFont typeface="Arial" panose="020B0604020202020204" pitchFamily="34" charset="0"/>
              <a:buChar char="•"/>
            </a:pPr>
            <a:r>
              <a:rPr lang="en-US" altLang="en-US" sz="2400" smtClean="0">
                <a:ea typeface="Arial Unicode MS" charset="-128"/>
              </a:rPr>
              <a:t>The Finance Era</a:t>
            </a:r>
          </a:p>
          <a:p>
            <a:pPr marL="457200" indent="-457200">
              <a:buFont typeface="Arial" panose="020B0604020202020204" pitchFamily="34" charset="0"/>
              <a:buChar char="•"/>
            </a:pPr>
            <a:r>
              <a:rPr lang="en-US" altLang="en-US" sz="2400" smtClean="0">
                <a:ea typeface="Arial Unicode MS" charset="-128"/>
              </a:rPr>
              <a:t>The Global Era</a:t>
            </a:r>
          </a:p>
          <a:p>
            <a:pPr marL="457200" indent="-457200">
              <a:buFont typeface="Arial" panose="020B0604020202020204" pitchFamily="34" charset="0"/>
              <a:buChar char="•"/>
            </a:pPr>
            <a:r>
              <a:rPr lang="en-US" altLang="en-US" sz="2400" smtClean="0">
                <a:ea typeface="Arial Unicode MS" charset="-128"/>
              </a:rPr>
              <a:t>The Internet Era (2000’s)</a:t>
            </a:r>
          </a:p>
        </p:txBody>
      </p:sp>
      <p:sp>
        <p:nvSpPr>
          <p:cNvPr id="61443" name="Date Placeholder 11"/>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086">
                <a:solidFill>
                  <a:schemeClr val="tx1"/>
                </a:solidFill>
                <a:latin typeface="Arial" panose="020B0604020202020204" pitchFamily="34" charset="0"/>
                <a:ea typeface="ＭＳ Ｐゴシック" panose="020B0600070205080204" pitchFamily="34" charset="-128"/>
              </a:defRPr>
            </a:lvl1pPr>
            <a:lvl2pPr marL="818954" indent="-314982">
              <a:spcBef>
                <a:spcPct val="20000"/>
              </a:spcBef>
              <a:buChar char="–"/>
              <a:defRPr sz="2646">
                <a:solidFill>
                  <a:schemeClr val="tx1"/>
                </a:solidFill>
                <a:latin typeface="Arial" panose="020B0604020202020204" pitchFamily="34" charset="0"/>
                <a:ea typeface="ＭＳ Ｐゴシック" panose="020B0600070205080204" pitchFamily="34" charset="-128"/>
              </a:defRPr>
            </a:lvl2pPr>
            <a:lvl3pPr marL="1259929"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3pPr>
            <a:lvl4pPr marL="1763900" indent="-251986">
              <a:spcBef>
                <a:spcPct val="20000"/>
              </a:spcBef>
              <a:buChar char="–"/>
              <a:defRPr sz="1764">
                <a:solidFill>
                  <a:schemeClr val="tx1"/>
                </a:solidFill>
                <a:latin typeface="Arial" panose="020B0604020202020204" pitchFamily="34" charset="0"/>
                <a:ea typeface="ＭＳ Ｐゴシック" panose="020B0600070205080204" pitchFamily="34" charset="-128"/>
              </a:defRPr>
            </a:lvl4pPr>
            <a:lvl5pPr marL="2267872" indent="-251986">
              <a:spcBef>
                <a:spcPct val="20000"/>
              </a:spcBef>
              <a:buChar char="»"/>
              <a:defRPr sz="1323">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20000"/>
              </a:spcBef>
              <a:spcAft>
                <a:spcPct val="0"/>
              </a:spcAft>
              <a:buChar char="»"/>
              <a:defRPr sz="1323">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20000"/>
              </a:spcBef>
              <a:spcAft>
                <a:spcPct val="0"/>
              </a:spcAft>
              <a:buChar char="»"/>
              <a:defRPr sz="1323">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20000"/>
              </a:spcBef>
              <a:spcAft>
                <a:spcPct val="0"/>
              </a:spcAft>
              <a:buChar char="»"/>
              <a:defRPr sz="1323">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20000"/>
              </a:spcBef>
              <a:spcAft>
                <a:spcPct val="0"/>
              </a:spcAft>
              <a:buChar char="»"/>
              <a:defRPr sz="1323">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defRPr/>
            </a:pPr>
            <a:r>
              <a:rPr lang="en-US" altLang="en-US" sz="1323">
                <a:solidFill>
                  <a:srgbClr val="898989"/>
                </a:solidFill>
              </a:rPr>
              <a:t>Copyright © 2014 Pearson Canada Inc.</a:t>
            </a:r>
            <a:r>
              <a:rPr lang="en-CA" altLang="en-US" sz="1323"/>
              <a:t> </a:t>
            </a:r>
            <a:endParaRPr lang="en-US" altLang="en-US" sz="1323"/>
          </a:p>
        </p:txBody>
      </p:sp>
      <p:sp>
        <p:nvSpPr>
          <p:cNvPr id="61444" name="Slide Number Placeholder 6"/>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086">
                <a:solidFill>
                  <a:schemeClr val="tx1"/>
                </a:solidFill>
                <a:latin typeface="Arial" panose="020B0604020202020204" pitchFamily="34" charset="0"/>
                <a:ea typeface="ＭＳ Ｐゴシック" panose="020B0600070205080204" pitchFamily="34" charset="-128"/>
              </a:defRPr>
            </a:lvl1pPr>
            <a:lvl2pPr marL="818954" indent="-314982">
              <a:spcBef>
                <a:spcPct val="20000"/>
              </a:spcBef>
              <a:buChar char="–"/>
              <a:defRPr sz="2646">
                <a:solidFill>
                  <a:schemeClr val="tx1"/>
                </a:solidFill>
                <a:latin typeface="Arial" panose="020B0604020202020204" pitchFamily="34" charset="0"/>
                <a:ea typeface="ＭＳ Ｐゴシック" panose="020B0600070205080204" pitchFamily="34" charset="-128"/>
              </a:defRPr>
            </a:lvl2pPr>
            <a:lvl3pPr marL="1259929"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3pPr>
            <a:lvl4pPr marL="1763900" indent="-251986">
              <a:spcBef>
                <a:spcPct val="20000"/>
              </a:spcBef>
              <a:buChar char="–"/>
              <a:defRPr sz="1764">
                <a:solidFill>
                  <a:schemeClr val="tx1"/>
                </a:solidFill>
                <a:latin typeface="Arial" panose="020B0604020202020204" pitchFamily="34" charset="0"/>
                <a:ea typeface="ＭＳ Ｐゴシック" panose="020B0600070205080204" pitchFamily="34" charset="-128"/>
              </a:defRPr>
            </a:lvl4pPr>
            <a:lvl5pPr marL="2267872" indent="-251986">
              <a:spcBef>
                <a:spcPct val="20000"/>
              </a:spcBef>
              <a:buChar char="»"/>
              <a:defRPr sz="1323">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20000"/>
              </a:spcBef>
              <a:spcAft>
                <a:spcPct val="0"/>
              </a:spcAft>
              <a:buChar char="»"/>
              <a:defRPr sz="1323">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20000"/>
              </a:spcBef>
              <a:spcAft>
                <a:spcPct val="0"/>
              </a:spcAft>
              <a:buChar char="»"/>
              <a:defRPr sz="1323">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20000"/>
              </a:spcBef>
              <a:spcAft>
                <a:spcPct val="0"/>
              </a:spcAft>
              <a:buChar char="»"/>
              <a:defRPr sz="1323">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20000"/>
              </a:spcBef>
              <a:spcAft>
                <a:spcPct val="0"/>
              </a:spcAft>
              <a:buChar char="»"/>
              <a:defRPr sz="1323">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defRPr/>
            </a:pPr>
            <a:r>
              <a:rPr lang="en-US" altLang="en-US" sz="1323">
                <a:solidFill>
                  <a:srgbClr val="898989"/>
                </a:solidFill>
              </a:rPr>
              <a:t>1-</a:t>
            </a:r>
            <a:fld id="{CD23388A-5C95-4B41-BDEE-C8F59E41548E}" type="slidenum">
              <a:rPr lang="en-US" altLang="en-US" sz="1323">
                <a:solidFill>
                  <a:srgbClr val="898989"/>
                </a:solidFill>
              </a:rPr>
              <a:pPr>
                <a:spcBef>
                  <a:spcPct val="0"/>
                </a:spcBef>
                <a:buFontTx/>
                <a:buNone/>
                <a:defRPr/>
              </a:pPr>
              <a:t>33</a:t>
            </a:fld>
            <a:endParaRPr lang="en-US" altLang="en-US" sz="1323">
              <a:solidFill>
                <a:srgbClr val="898989"/>
              </a:solidFill>
            </a:endParaRP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2863" y="398463"/>
            <a:ext cx="10080626" cy="1009650"/>
          </a:xfrm>
        </p:spPr>
        <p:txBody>
          <a:bodyPr/>
          <a:lstStyle/>
          <a:p>
            <a:r>
              <a:rPr lang="en-US" altLang="en-US" smtClean="0">
                <a:ea typeface="Arial Unicode MS" charset="-128"/>
              </a:rPr>
              <a:t>The Business Environment </a:t>
            </a:r>
            <a:br>
              <a:rPr lang="en-US" altLang="en-US" smtClean="0">
                <a:ea typeface="Arial Unicode MS" charset="-128"/>
              </a:rPr>
            </a:br>
            <a:endParaRPr lang="en-US" altLang="en-US" smtClean="0">
              <a:ea typeface="Arial Unicode MS" charset="-128"/>
            </a:endParaRPr>
          </a:p>
        </p:txBody>
      </p:sp>
      <p:sp>
        <p:nvSpPr>
          <p:cNvPr id="24579" name="Rectangle 3"/>
          <p:cNvSpPr>
            <a:spLocks noGrp="1" noChangeArrowheads="1"/>
          </p:cNvSpPr>
          <p:nvPr>
            <p:ph idx="1"/>
          </p:nvPr>
        </p:nvSpPr>
        <p:spPr>
          <a:xfrm>
            <a:off x="420688" y="1008063"/>
            <a:ext cx="9239250" cy="1427162"/>
          </a:xfrm>
        </p:spPr>
        <p:txBody>
          <a:bodyPr/>
          <a:lstStyle/>
          <a:p>
            <a:pPr>
              <a:defRPr/>
            </a:pPr>
            <a:r>
              <a:rPr lang="en-US" altLang="en-US" i="1" dirty="0" smtClean="0">
                <a:effectLst>
                  <a:outerShdw blurRad="38100" dist="38100" dir="2700000" algn="tl">
                    <a:srgbClr val="000000">
                      <a:alpha val="43137"/>
                    </a:srgbClr>
                  </a:outerShdw>
                </a:effectLst>
              </a:rPr>
              <a:t>						The Industry Environment</a:t>
            </a:r>
          </a:p>
          <a:p>
            <a:pPr lvl="1">
              <a:defRPr/>
            </a:pPr>
            <a:r>
              <a:rPr lang="en-US" altLang="en-US" dirty="0" smtClean="0"/>
              <a:t>Porter’s five forces model is used to analyze the competitive situation in an industry. </a:t>
            </a:r>
          </a:p>
          <a:p>
            <a:pPr algn="ctr">
              <a:buFontTx/>
              <a:buNone/>
              <a:defRPr/>
            </a:pPr>
            <a:endParaRPr lang="en-US" altLang="en-US" dirty="0" smtClean="0"/>
          </a:p>
          <a:p>
            <a:pPr algn="ctr">
              <a:defRPr/>
            </a:pPr>
            <a:endParaRPr lang="en-US" altLang="en-US" dirty="0" smtClean="0"/>
          </a:p>
          <a:p>
            <a:pPr algn="ctr">
              <a:buFontTx/>
              <a:buNone/>
              <a:defRPr/>
            </a:pPr>
            <a:endParaRPr lang="en-US" altLang="en-US" dirty="0" smtClean="0"/>
          </a:p>
        </p:txBody>
      </p:sp>
      <p:sp>
        <p:nvSpPr>
          <p:cNvPr id="74756" name="Slide Number Placeholder 5"/>
          <p:cNvSpPr>
            <a:spLocks noGrp="1"/>
          </p:cNvSpPr>
          <p:nvPr>
            <p:ph type="sldNum" sz="quarter" idx="12"/>
          </p:nvPr>
        </p:nvSpPr>
        <p:spPr>
          <a:xfrm>
            <a:off x="503238" y="6994525"/>
            <a:ext cx="2346325" cy="519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Lst>
              <a:defRPr sz="3200">
                <a:solidFill>
                  <a:srgbClr val="FFFFFF"/>
                </a:solidFill>
                <a:latin typeface="Arial" panose="020B0604020202020204" pitchFamily="34" charset="0"/>
                <a:ea typeface="Arial Unicode MS" charset="-128"/>
              </a:defRPr>
            </a:lvl1pPr>
            <a:lvl2pPr marL="817563" indent="-314325">
              <a:lnSpc>
                <a:spcPct val="93000"/>
              </a:lnSpc>
              <a:spcAft>
                <a:spcPts val="1138"/>
              </a:spcAft>
              <a:buClr>
                <a:srgbClr val="000000"/>
              </a:buClr>
              <a:buSzPct val="100000"/>
              <a:buFont typeface="Times New Roman" panose="02020603050405020304" pitchFamily="18" charset="0"/>
              <a:tabLst>
                <a:tab pos="723900" algn="l"/>
                <a:tab pos="1447800" algn="l"/>
                <a:tab pos="2171700" algn="l"/>
              </a:tabLst>
              <a:defRPr sz="2800">
                <a:solidFill>
                  <a:srgbClr val="FFFFFF"/>
                </a:solidFill>
                <a:latin typeface="Arial" panose="020B0604020202020204" pitchFamily="34" charset="0"/>
                <a:ea typeface="Arial Unicode MS" charset="-128"/>
              </a:defRPr>
            </a:lvl2pPr>
            <a:lvl3pPr marL="1258888" indent="-250825">
              <a:lnSpc>
                <a:spcPct val="93000"/>
              </a:lnSpc>
              <a:spcAft>
                <a:spcPts val="850"/>
              </a:spcAft>
              <a:buClr>
                <a:srgbClr val="000000"/>
              </a:buClr>
              <a:buSzPct val="100000"/>
              <a:buFont typeface="Times New Roman" panose="02020603050405020304" pitchFamily="18" charset="0"/>
              <a:tabLst>
                <a:tab pos="723900" algn="l"/>
                <a:tab pos="1447800" algn="l"/>
                <a:tab pos="2171700" algn="l"/>
              </a:tabLst>
              <a:defRPr sz="2400">
                <a:solidFill>
                  <a:srgbClr val="FFFFFF"/>
                </a:solidFill>
                <a:latin typeface="Arial" panose="020B0604020202020204" pitchFamily="34" charset="0"/>
                <a:ea typeface="Arial Unicode MS" charset="-128"/>
              </a:defRPr>
            </a:lvl3pPr>
            <a:lvl4pPr marL="1763713" indent="-250825">
              <a:lnSpc>
                <a:spcPct val="93000"/>
              </a:lnSpc>
              <a:spcAft>
                <a:spcPts val="575"/>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4pPr>
            <a:lvl5pPr marL="2266950" indent="-250825">
              <a:lnSpc>
                <a:spcPct val="93000"/>
              </a:lnSpc>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5pPr>
            <a:lvl6pPr marL="27241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6pPr>
            <a:lvl7pPr marL="31813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7pPr>
            <a:lvl8pPr marL="36385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8pPr>
            <a:lvl9pPr marL="40957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9pPr>
          </a:lstStyle>
          <a:p>
            <a:pPr algn="l" hangingPunct="1">
              <a:lnSpc>
                <a:spcPct val="95000"/>
              </a:lnSpc>
              <a:spcAft>
                <a:spcPct val="0"/>
              </a:spcAft>
            </a:pPr>
            <a:r>
              <a:rPr lang="en-US" altLang="en-US" sz="1400" smtClean="0">
                <a:solidFill>
                  <a:srgbClr val="898989"/>
                </a:solidFill>
                <a:ea typeface="ＭＳ Ｐゴシック" panose="020B0600070205080204" pitchFamily="34" charset="-128"/>
              </a:rPr>
              <a:t>2-</a:t>
            </a:r>
            <a:fld id="{32F4DA1A-C86D-4837-848E-593868E65E17}" type="slidenum">
              <a:rPr lang="en-US" altLang="en-US" sz="1400" smtClean="0">
                <a:solidFill>
                  <a:srgbClr val="898989"/>
                </a:solidFill>
                <a:ea typeface="ＭＳ Ｐゴシック" panose="020B0600070205080204" pitchFamily="34" charset="-128"/>
              </a:rPr>
              <a:pPr algn="l" hangingPunct="1">
                <a:lnSpc>
                  <a:spcPct val="95000"/>
                </a:lnSpc>
                <a:spcAft>
                  <a:spcPct val="0"/>
                </a:spcAft>
              </a:pPr>
              <a:t>34</a:t>
            </a:fld>
            <a:endParaRPr lang="en-US" altLang="en-US" sz="1400" smtClean="0">
              <a:solidFill>
                <a:srgbClr val="898989"/>
              </a:solidFill>
              <a:ea typeface="ＭＳ Ｐゴシック" panose="020B0600070205080204" pitchFamily="34" charset="-128"/>
            </a:endParaRPr>
          </a:p>
        </p:txBody>
      </p:sp>
      <p:sp>
        <p:nvSpPr>
          <p:cNvPr id="74757" name="Date Placeholder 5"/>
          <p:cNvSpPr>
            <a:spLocks noGrp="1"/>
          </p:cNvSpPr>
          <p:nvPr>
            <p:ph type="dt" sz="quarter" idx="10"/>
          </p:nvPr>
        </p:nvSpPr>
        <p:spPr>
          <a:xfrm>
            <a:off x="504825" y="6972300"/>
            <a:ext cx="3443288" cy="485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Lst>
              <a:defRPr sz="3200">
                <a:solidFill>
                  <a:srgbClr val="FFFFFF"/>
                </a:solidFill>
                <a:latin typeface="Arial" panose="020B0604020202020204" pitchFamily="34" charset="0"/>
                <a:ea typeface="Arial Unicode MS" charset="-128"/>
              </a:defRPr>
            </a:lvl1pPr>
            <a:lvl2pPr marL="817563" indent="-314325">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Lst>
              <a:defRPr sz="2800">
                <a:solidFill>
                  <a:srgbClr val="FFFFFF"/>
                </a:solidFill>
                <a:latin typeface="Arial" panose="020B0604020202020204" pitchFamily="34" charset="0"/>
                <a:ea typeface="Arial Unicode MS" charset="-128"/>
              </a:defRPr>
            </a:lvl2pPr>
            <a:lvl3pPr marL="1258888" indent="-250825">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Lst>
              <a:defRPr sz="2400">
                <a:solidFill>
                  <a:srgbClr val="FFFFFF"/>
                </a:solidFill>
                <a:latin typeface="Arial" panose="020B0604020202020204" pitchFamily="34" charset="0"/>
                <a:ea typeface="Arial Unicode MS" charset="-128"/>
              </a:defRPr>
            </a:lvl3pPr>
            <a:lvl4pPr marL="1763713" indent="-250825">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4pPr>
            <a:lvl5pPr marL="2266950" indent="-250825">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5pPr>
            <a:lvl6pPr marL="27241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6pPr>
            <a:lvl7pPr marL="31813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7pPr>
            <a:lvl8pPr marL="36385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8pPr>
            <a:lvl9pPr marL="40957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9pPr>
          </a:lstStyle>
          <a:p>
            <a:pPr algn="ctr" hangingPunct="1">
              <a:lnSpc>
                <a:spcPct val="95000"/>
              </a:lnSpc>
              <a:spcAft>
                <a:spcPct val="0"/>
              </a:spcAft>
            </a:pPr>
            <a:r>
              <a:rPr lang="en-US" altLang="en-US" sz="1400" smtClean="0">
                <a:solidFill>
                  <a:srgbClr val="898989"/>
                </a:solidFill>
                <a:ea typeface="ＭＳ Ｐゴシック" panose="020B0600070205080204" pitchFamily="34" charset="-128"/>
              </a:rPr>
              <a:t>Copyright © 2014 Pearson Canada Inc.</a:t>
            </a:r>
          </a:p>
        </p:txBody>
      </p:sp>
      <p:pic>
        <p:nvPicPr>
          <p:cNvPr id="74758" name="Picture 8" descr="fg02_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 y="2603500"/>
            <a:ext cx="9323388" cy="480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altLang="en-US" sz="3968" dirty="0"/>
              <a:t>The Business Environment</a:t>
            </a:r>
            <a:r>
              <a:rPr lang="en-US" altLang="en-US" sz="4409" dirty="0"/>
              <a:t> </a:t>
            </a:r>
            <a:r>
              <a:rPr lang="en-US" altLang="en-US" sz="3968" dirty="0"/>
              <a:t/>
            </a:r>
            <a:br>
              <a:rPr lang="en-US" altLang="en-US" sz="3968" dirty="0"/>
            </a:br>
            <a:endParaRPr lang="en-US" altLang="en-US" sz="2646" dirty="0"/>
          </a:p>
        </p:txBody>
      </p:sp>
      <p:sp>
        <p:nvSpPr>
          <p:cNvPr id="25603" name="Rectangle 3"/>
          <p:cNvSpPr>
            <a:spLocks noGrp="1" noChangeArrowheads="1"/>
          </p:cNvSpPr>
          <p:nvPr>
            <p:ph idx="1"/>
          </p:nvPr>
        </p:nvSpPr>
        <p:spPr>
          <a:xfrm>
            <a:off x="336550" y="1176338"/>
            <a:ext cx="9323388" cy="5291137"/>
          </a:xfrm>
        </p:spPr>
        <p:txBody>
          <a:bodyPr/>
          <a:lstStyle/>
          <a:p>
            <a:pPr algn="ctr">
              <a:lnSpc>
                <a:spcPct val="130000"/>
              </a:lnSpc>
              <a:spcAft>
                <a:spcPct val="5000"/>
              </a:spcAft>
              <a:buFont typeface="Wingdings" panose="05000000000000000000" pitchFamily="2" charset="2"/>
              <a:buNone/>
              <a:defRPr/>
            </a:pPr>
            <a:r>
              <a:rPr lang="en-US" altLang="en-US" sz="3527" i="1" dirty="0">
                <a:effectLst>
                  <a:outerShdw blurRad="38100" dist="38100" dir="2700000" algn="tl">
                    <a:srgbClr val="000000">
                      <a:alpha val="43137"/>
                    </a:srgbClr>
                  </a:outerShdw>
                </a:effectLst>
              </a:rPr>
              <a:t>Emerging Challenges and Opportunities in the Business Environment </a:t>
            </a:r>
          </a:p>
          <a:p>
            <a:pPr>
              <a:lnSpc>
                <a:spcPct val="130000"/>
              </a:lnSpc>
              <a:spcAft>
                <a:spcPct val="5000"/>
              </a:spcAft>
              <a:defRPr/>
            </a:pPr>
            <a:r>
              <a:rPr lang="en-US" altLang="en-US" sz="3527" dirty="0"/>
              <a:t>The most successful firms are getting leaner by focusing on their </a:t>
            </a:r>
            <a:r>
              <a:rPr lang="en-US" altLang="en-US" sz="3527" i="1" dirty="0"/>
              <a:t>core competencies</a:t>
            </a:r>
          </a:p>
          <a:p>
            <a:pPr lvl="1">
              <a:lnSpc>
                <a:spcPct val="130000"/>
              </a:lnSpc>
              <a:spcAft>
                <a:spcPct val="5000"/>
              </a:spcAft>
              <a:defRPr/>
            </a:pPr>
            <a:r>
              <a:rPr lang="en-US" altLang="en-US" sz="3086" dirty="0"/>
              <a:t>the skills and resources with which an organization competes best and creates the most value for owners</a:t>
            </a:r>
          </a:p>
          <a:p>
            <a:pPr>
              <a:lnSpc>
                <a:spcPct val="80000"/>
              </a:lnSpc>
              <a:defRPr/>
            </a:pPr>
            <a:endParaRPr lang="en-US" altLang="en-US" sz="3527" dirty="0">
              <a:solidFill>
                <a:schemeClr val="hlink"/>
              </a:solidFill>
            </a:endParaRPr>
          </a:p>
        </p:txBody>
      </p:sp>
      <p:sp>
        <p:nvSpPr>
          <p:cNvPr id="76804" name="Date Placeholder 5"/>
          <p:cNvSpPr>
            <a:spLocks noGrp="1"/>
          </p:cNvSpPr>
          <p:nvPr>
            <p:ph type="dt" sz="quarter" idx="10"/>
          </p:nvPr>
        </p:nvSpPr>
        <p:spPr>
          <a:xfrm>
            <a:off x="588963" y="7056438"/>
            <a:ext cx="3190875" cy="317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Lst>
              <a:defRPr sz="3200">
                <a:solidFill>
                  <a:srgbClr val="FFFFFF"/>
                </a:solidFill>
                <a:latin typeface="Arial" panose="020B0604020202020204" pitchFamily="34" charset="0"/>
                <a:ea typeface="Arial Unicode MS" charset="-128"/>
              </a:defRPr>
            </a:lvl1pPr>
            <a:lvl2pPr marL="817563" indent="-314325">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Lst>
              <a:defRPr sz="2800">
                <a:solidFill>
                  <a:srgbClr val="FFFFFF"/>
                </a:solidFill>
                <a:latin typeface="Arial" panose="020B0604020202020204" pitchFamily="34" charset="0"/>
                <a:ea typeface="Arial Unicode MS" charset="-128"/>
              </a:defRPr>
            </a:lvl2pPr>
            <a:lvl3pPr marL="1258888" indent="-250825">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Lst>
              <a:defRPr sz="2400">
                <a:solidFill>
                  <a:srgbClr val="FFFFFF"/>
                </a:solidFill>
                <a:latin typeface="Arial" panose="020B0604020202020204" pitchFamily="34" charset="0"/>
                <a:ea typeface="Arial Unicode MS" charset="-128"/>
              </a:defRPr>
            </a:lvl3pPr>
            <a:lvl4pPr marL="1763713" indent="-250825">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4pPr>
            <a:lvl5pPr marL="2266950" indent="-250825">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5pPr>
            <a:lvl6pPr marL="27241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6pPr>
            <a:lvl7pPr marL="31813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7pPr>
            <a:lvl8pPr marL="36385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8pPr>
            <a:lvl9pPr marL="40957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9pPr>
          </a:lstStyle>
          <a:p>
            <a:pPr algn="ctr" hangingPunct="1">
              <a:lnSpc>
                <a:spcPct val="95000"/>
              </a:lnSpc>
              <a:spcAft>
                <a:spcPct val="0"/>
              </a:spcAft>
            </a:pPr>
            <a:r>
              <a:rPr lang="en-US" altLang="en-US" sz="1400" smtClean="0">
                <a:solidFill>
                  <a:srgbClr val="898989"/>
                </a:solidFill>
                <a:ea typeface="ＭＳ Ｐゴシック" panose="020B0600070205080204" pitchFamily="34" charset="-128"/>
              </a:rPr>
              <a:t>Copyright © 2014 Pearson Canada Inc.</a:t>
            </a:r>
          </a:p>
        </p:txBody>
      </p:sp>
      <p:sp>
        <p:nvSpPr>
          <p:cNvPr id="76805" name="Slide Number Placeholder 5"/>
          <p:cNvSpPr>
            <a:spLocks noGrp="1"/>
          </p:cNvSpPr>
          <p:nvPr>
            <p:ph type="sldNum" sz="quarter" idx="12"/>
          </p:nvPr>
        </p:nvSpPr>
        <p:spPr>
          <a:xfrm>
            <a:off x="7488238" y="6954838"/>
            <a:ext cx="2346325" cy="52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Lst>
              <a:defRPr sz="3200">
                <a:solidFill>
                  <a:srgbClr val="FFFFFF"/>
                </a:solidFill>
                <a:latin typeface="Arial" panose="020B0604020202020204" pitchFamily="34" charset="0"/>
                <a:ea typeface="Arial Unicode MS" charset="-128"/>
              </a:defRPr>
            </a:lvl1pPr>
            <a:lvl2pPr marL="817563" indent="-314325">
              <a:lnSpc>
                <a:spcPct val="93000"/>
              </a:lnSpc>
              <a:spcAft>
                <a:spcPts val="1138"/>
              </a:spcAft>
              <a:buClr>
                <a:srgbClr val="000000"/>
              </a:buClr>
              <a:buSzPct val="100000"/>
              <a:buFont typeface="Times New Roman" panose="02020603050405020304" pitchFamily="18" charset="0"/>
              <a:tabLst>
                <a:tab pos="723900" algn="l"/>
                <a:tab pos="1447800" algn="l"/>
                <a:tab pos="2171700" algn="l"/>
              </a:tabLst>
              <a:defRPr sz="2800">
                <a:solidFill>
                  <a:srgbClr val="FFFFFF"/>
                </a:solidFill>
                <a:latin typeface="Arial" panose="020B0604020202020204" pitchFamily="34" charset="0"/>
                <a:ea typeface="Arial Unicode MS" charset="-128"/>
              </a:defRPr>
            </a:lvl2pPr>
            <a:lvl3pPr marL="1258888" indent="-250825">
              <a:lnSpc>
                <a:spcPct val="93000"/>
              </a:lnSpc>
              <a:spcAft>
                <a:spcPts val="850"/>
              </a:spcAft>
              <a:buClr>
                <a:srgbClr val="000000"/>
              </a:buClr>
              <a:buSzPct val="100000"/>
              <a:buFont typeface="Times New Roman" panose="02020603050405020304" pitchFamily="18" charset="0"/>
              <a:tabLst>
                <a:tab pos="723900" algn="l"/>
                <a:tab pos="1447800" algn="l"/>
                <a:tab pos="2171700" algn="l"/>
              </a:tabLst>
              <a:defRPr sz="2400">
                <a:solidFill>
                  <a:srgbClr val="FFFFFF"/>
                </a:solidFill>
                <a:latin typeface="Arial" panose="020B0604020202020204" pitchFamily="34" charset="0"/>
                <a:ea typeface="Arial Unicode MS" charset="-128"/>
              </a:defRPr>
            </a:lvl3pPr>
            <a:lvl4pPr marL="1763713" indent="-250825">
              <a:lnSpc>
                <a:spcPct val="93000"/>
              </a:lnSpc>
              <a:spcAft>
                <a:spcPts val="575"/>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4pPr>
            <a:lvl5pPr marL="2266950" indent="-250825">
              <a:lnSpc>
                <a:spcPct val="93000"/>
              </a:lnSpc>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5pPr>
            <a:lvl6pPr marL="27241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6pPr>
            <a:lvl7pPr marL="31813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7pPr>
            <a:lvl8pPr marL="36385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8pPr>
            <a:lvl9pPr marL="40957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9pPr>
          </a:lstStyle>
          <a:p>
            <a:pPr algn="l" hangingPunct="1">
              <a:lnSpc>
                <a:spcPct val="95000"/>
              </a:lnSpc>
              <a:spcAft>
                <a:spcPct val="0"/>
              </a:spcAft>
            </a:pPr>
            <a:r>
              <a:rPr lang="en-US" altLang="en-US" sz="1400" smtClean="0">
                <a:solidFill>
                  <a:srgbClr val="898989"/>
                </a:solidFill>
                <a:ea typeface="ＭＳ Ｐゴシック" panose="020B0600070205080204" pitchFamily="34" charset="-128"/>
              </a:rPr>
              <a:t>2-</a:t>
            </a:r>
            <a:fld id="{19CAF8AF-34D6-45BB-AD45-74941AA8FD43}" type="slidenum">
              <a:rPr lang="en-US" altLang="en-US" sz="1400" smtClean="0">
                <a:solidFill>
                  <a:srgbClr val="898989"/>
                </a:solidFill>
                <a:ea typeface="ＭＳ Ｐゴシック" panose="020B0600070205080204" pitchFamily="34" charset="-128"/>
              </a:rPr>
              <a:pPr algn="l" hangingPunct="1">
                <a:lnSpc>
                  <a:spcPct val="95000"/>
                </a:lnSpc>
                <a:spcAft>
                  <a:spcPct val="0"/>
                </a:spcAft>
              </a:pPr>
              <a:t>35</a:t>
            </a:fld>
            <a:endParaRPr lang="en-US" altLang="en-US" sz="1400" smtClean="0">
              <a:solidFill>
                <a:srgbClr val="898989"/>
              </a:solidFill>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225" y="638175"/>
            <a:ext cx="10080625" cy="1008063"/>
          </a:xfrm>
        </p:spPr>
        <p:txBody>
          <a:bodyPr/>
          <a:lstStyle/>
          <a:p>
            <a:pPr>
              <a:defRPr/>
            </a:pPr>
            <a:r>
              <a:rPr lang="en-US" altLang="en-US" dirty="0" smtClean="0"/>
              <a:t>The Business Environment </a:t>
            </a:r>
            <a:br>
              <a:rPr lang="en-US" altLang="en-US" dirty="0" smtClean="0"/>
            </a:br>
            <a:endParaRPr lang="en-US" altLang="en-US" sz="2646" dirty="0"/>
          </a:p>
        </p:txBody>
      </p:sp>
      <p:sp>
        <p:nvSpPr>
          <p:cNvPr id="26627" name="Rectangle 3"/>
          <p:cNvSpPr>
            <a:spLocks noGrp="1" noChangeArrowheads="1"/>
          </p:cNvSpPr>
          <p:nvPr>
            <p:ph idx="1"/>
          </p:nvPr>
        </p:nvSpPr>
        <p:spPr>
          <a:xfrm>
            <a:off x="215900" y="1708150"/>
            <a:ext cx="9864725" cy="5214938"/>
          </a:xfrm>
        </p:spPr>
        <p:txBody>
          <a:bodyPr/>
          <a:lstStyle/>
          <a:p>
            <a:pPr>
              <a:lnSpc>
                <a:spcPct val="90000"/>
              </a:lnSpc>
              <a:spcAft>
                <a:spcPct val="5000"/>
              </a:spcAft>
              <a:defRPr/>
            </a:pPr>
            <a:r>
              <a:rPr lang="en-US" altLang="en-US" sz="2800" i="1" dirty="0">
                <a:effectLst>
                  <a:outerShdw blurRad="38100" dist="38100" dir="2700000" algn="tl">
                    <a:srgbClr val="000000">
                      <a:alpha val="43137"/>
                    </a:srgbClr>
                  </a:outerShdw>
                </a:effectLst>
              </a:rPr>
              <a:t>Outsourcing</a:t>
            </a:r>
            <a:r>
              <a:rPr lang="en-US" altLang="en-US" sz="2800" b="1" i="1" dirty="0">
                <a:effectLst>
                  <a:outerShdw blurRad="38100" dist="38100" dir="2700000" algn="tl">
                    <a:srgbClr val="000000">
                      <a:alpha val="43137"/>
                    </a:srgbClr>
                  </a:outerShdw>
                </a:effectLst>
              </a:rPr>
              <a:t> </a:t>
            </a:r>
          </a:p>
          <a:p>
            <a:pPr lvl="1">
              <a:lnSpc>
                <a:spcPct val="90000"/>
              </a:lnSpc>
              <a:spcAft>
                <a:spcPct val="5000"/>
              </a:spcAft>
              <a:defRPr/>
            </a:pPr>
            <a:r>
              <a:rPr lang="en-US" altLang="en-US" sz="2400" dirty="0"/>
              <a:t>paying suppliers and distributors to perform certain business processes </a:t>
            </a:r>
          </a:p>
          <a:p>
            <a:pPr lvl="1">
              <a:lnSpc>
                <a:spcPct val="90000"/>
              </a:lnSpc>
              <a:spcAft>
                <a:spcPct val="5000"/>
              </a:spcAft>
              <a:defRPr/>
            </a:pPr>
            <a:endParaRPr lang="en-US" altLang="en-US" sz="2400" dirty="0"/>
          </a:p>
          <a:p>
            <a:pPr>
              <a:lnSpc>
                <a:spcPct val="90000"/>
              </a:lnSpc>
              <a:spcAft>
                <a:spcPct val="5000"/>
              </a:spcAft>
              <a:defRPr/>
            </a:pPr>
            <a:r>
              <a:rPr lang="en-US" altLang="en-US" sz="2800" i="1" dirty="0">
                <a:effectLst>
                  <a:outerShdw blurRad="38100" dist="38100" dir="2700000" algn="tl">
                    <a:srgbClr val="000000">
                      <a:alpha val="43137"/>
                    </a:srgbClr>
                  </a:outerShdw>
                </a:effectLst>
              </a:rPr>
              <a:t>Viral Marketing </a:t>
            </a:r>
          </a:p>
          <a:p>
            <a:pPr lvl="1">
              <a:lnSpc>
                <a:spcPct val="90000"/>
              </a:lnSpc>
              <a:spcAft>
                <a:spcPct val="5000"/>
              </a:spcAft>
              <a:defRPr/>
            </a:pPr>
            <a:r>
              <a:rPr lang="en-US" altLang="en-US" sz="2400" dirty="0"/>
              <a:t>using the Internet and word-of-mouth marketing to spread product information</a:t>
            </a:r>
          </a:p>
          <a:p>
            <a:pPr lvl="1">
              <a:lnSpc>
                <a:spcPct val="90000"/>
              </a:lnSpc>
              <a:spcAft>
                <a:spcPct val="5000"/>
              </a:spcAft>
              <a:defRPr/>
            </a:pPr>
            <a:endParaRPr lang="en-US" altLang="en-US" sz="2400" dirty="0"/>
          </a:p>
          <a:p>
            <a:pPr>
              <a:lnSpc>
                <a:spcPct val="90000"/>
              </a:lnSpc>
              <a:defRPr/>
            </a:pPr>
            <a:r>
              <a:rPr lang="en-US" altLang="en-US" sz="2800" i="1" dirty="0">
                <a:effectLst>
                  <a:outerShdw blurRad="38100" dist="38100" dir="2700000" algn="tl">
                    <a:srgbClr val="000000">
                      <a:alpha val="43137"/>
                    </a:srgbClr>
                  </a:outerShdw>
                </a:effectLst>
              </a:rPr>
              <a:t>Business Process Management </a:t>
            </a:r>
          </a:p>
          <a:p>
            <a:pPr lvl="1">
              <a:lnSpc>
                <a:spcPct val="90000"/>
              </a:lnSpc>
              <a:defRPr/>
            </a:pPr>
            <a:r>
              <a:rPr lang="en-US" altLang="en-US" sz="2400" dirty="0"/>
              <a:t>moving away from department-oriented organizations toward process-oriented </a:t>
            </a:r>
            <a:r>
              <a:rPr lang="en-US" altLang="en-US" sz="2400" dirty="0" smtClean="0"/>
              <a:t>teams.</a:t>
            </a:r>
          </a:p>
          <a:p>
            <a:pPr>
              <a:lnSpc>
                <a:spcPct val="90000"/>
              </a:lnSpc>
              <a:defRPr/>
            </a:pPr>
            <a:r>
              <a:rPr lang="en-CA" altLang="en-US" sz="2800" i="1" dirty="0" smtClean="0"/>
              <a:t>Offshoring </a:t>
            </a:r>
          </a:p>
          <a:p>
            <a:pPr lvl="1">
              <a:lnSpc>
                <a:spcPct val="90000"/>
              </a:lnSpc>
              <a:defRPr/>
            </a:pPr>
            <a:r>
              <a:rPr lang="en-CA" altLang="en-US" sz="2400" dirty="0" smtClean="0"/>
              <a:t>     the </a:t>
            </a:r>
            <a:r>
              <a:rPr lang="en-CA" altLang="en-US" sz="2400" dirty="0"/>
              <a:t>relocation of a business process from one country to </a:t>
            </a:r>
            <a:r>
              <a:rPr lang="en-CA" altLang="en-US" sz="2400" dirty="0" smtClean="0"/>
              <a:t>another.</a:t>
            </a:r>
            <a:endParaRPr lang="en-US" altLang="en-US" sz="2400" dirty="0"/>
          </a:p>
        </p:txBody>
      </p:sp>
      <p:sp>
        <p:nvSpPr>
          <p:cNvPr id="78852" name="Date Placeholder 5"/>
          <p:cNvSpPr>
            <a:spLocks noGrp="1"/>
          </p:cNvSpPr>
          <p:nvPr>
            <p:ph type="dt" sz="quarter" idx="10"/>
          </p:nvPr>
        </p:nvSpPr>
        <p:spPr>
          <a:xfrm>
            <a:off x="504825" y="7056438"/>
            <a:ext cx="3275013" cy="317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Lst>
              <a:defRPr sz="3200">
                <a:solidFill>
                  <a:srgbClr val="FFFFFF"/>
                </a:solidFill>
                <a:latin typeface="Arial" panose="020B0604020202020204" pitchFamily="34" charset="0"/>
                <a:ea typeface="Arial Unicode MS" charset="-128"/>
              </a:defRPr>
            </a:lvl1pPr>
            <a:lvl2pPr marL="817563" indent="-314325">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Lst>
              <a:defRPr sz="2800">
                <a:solidFill>
                  <a:srgbClr val="FFFFFF"/>
                </a:solidFill>
                <a:latin typeface="Arial" panose="020B0604020202020204" pitchFamily="34" charset="0"/>
                <a:ea typeface="Arial Unicode MS" charset="-128"/>
              </a:defRPr>
            </a:lvl2pPr>
            <a:lvl3pPr marL="1258888" indent="-250825">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Lst>
              <a:defRPr sz="2400">
                <a:solidFill>
                  <a:srgbClr val="FFFFFF"/>
                </a:solidFill>
                <a:latin typeface="Arial" panose="020B0604020202020204" pitchFamily="34" charset="0"/>
                <a:ea typeface="Arial Unicode MS" charset="-128"/>
              </a:defRPr>
            </a:lvl3pPr>
            <a:lvl4pPr marL="1763713" indent="-250825">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4pPr>
            <a:lvl5pPr marL="2266950" indent="-250825">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5pPr>
            <a:lvl6pPr marL="27241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6pPr>
            <a:lvl7pPr marL="31813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7pPr>
            <a:lvl8pPr marL="36385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8pPr>
            <a:lvl9pPr marL="40957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9pPr>
          </a:lstStyle>
          <a:p>
            <a:pPr algn="ctr" hangingPunct="1">
              <a:lnSpc>
                <a:spcPct val="95000"/>
              </a:lnSpc>
              <a:spcAft>
                <a:spcPct val="0"/>
              </a:spcAft>
            </a:pPr>
            <a:r>
              <a:rPr lang="en-US" altLang="en-US" sz="1400" smtClean="0">
                <a:solidFill>
                  <a:srgbClr val="898989"/>
                </a:solidFill>
                <a:ea typeface="ＭＳ Ｐゴシック" panose="020B0600070205080204" pitchFamily="34" charset="-128"/>
              </a:rPr>
              <a:t>Copyright © 2014 Pearson Canada Inc.</a:t>
            </a:r>
          </a:p>
        </p:txBody>
      </p:sp>
      <p:sp>
        <p:nvSpPr>
          <p:cNvPr id="78853" name="Slide Number Placeholder 5"/>
          <p:cNvSpPr>
            <a:spLocks noGrp="1"/>
          </p:cNvSpPr>
          <p:nvPr>
            <p:ph type="sldNum" sz="quarter" idx="12"/>
          </p:nvPr>
        </p:nvSpPr>
        <p:spPr>
          <a:xfrm>
            <a:off x="7734300" y="6910388"/>
            <a:ext cx="2346325" cy="519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Lst>
              <a:defRPr sz="3200">
                <a:solidFill>
                  <a:srgbClr val="FFFFFF"/>
                </a:solidFill>
                <a:latin typeface="Arial" panose="020B0604020202020204" pitchFamily="34" charset="0"/>
                <a:ea typeface="Arial Unicode MS" charset="-128"/>
              </a:defRPr>
            </a:lvl1pPr>
            <a:lvl2pPr marL="817563" indent="-314325">
              <a:lnSpc>
                <a:spcPct val="93000"/>
              </a:lnSpc>
              <a:spcAft>
                <a:spcPts val="1138"/>
              </a:spcAft>
              <a:buClr>
                <a:srgbClr val="000000"/>
              </a:buClr>
              <a:buSzPct val="100000"/>
              <a:buFont typeface="Times New Roman" panose="02020603050405020304" pitchFamily="18" charset="0"/>
              <a:tabLst>
                <a:tab pos="723900" algn="l"/>
                <a:tab pos="1447800" algn="l"/>
                <a:tab pos="2171700" algn="l"/>
              </a:tabLst>
              <a:defRPr sz="2800">
                <a:solidFill>
                  <a:srgbClr val="FFFFFF"/>
                </a:solidFill>
                <a:latin typeface="Arial" panose="020B0604020202020204" pitchFamily="34" charset="0"/>
                <a:ea typeface="Arial Unicode MS" charset="-128"/>
              </a:defRPr>
            </a:lvl2pPr>
            <a:lvl3pPr marL="1258888" indent="-250825">
              <a:lnSpc>
                <a:spcPct val="93000"/>
              </a:lnSpc>
              <a:spcAft>
                <a:spcPts val="850"/>
              </a:spcAft>
              <a:buClr>
                <a:srgbClr val="000000"/>
              </a:buClr>
              <a:buSzPct val="100000"/>
              <a:buFont typeface="Times New Roman" panose="02020603050405020304" pitchFamily="18" charset="0"/>
              <a:tabLst>
                <a:tab pos="723900" algn="l"/>
                <a:tab pos="1447800" algn="l"/>
                <a:tab pos="2171700" algn="l"/>
              </a:tabLst>
              <a:defRPr sz="2400">
                <a:solidFill>
                  <a:srgbClr val="FFFFFF"/>
                </a:solidFill>
                <a:latin typeface="Arial" panose="020B0604020202020204" pitchFamily="34" charset="0"/>
                <a:ea typeface="Arial Unicode MS" charset="-128"/>
              </a:defRPr>
            </a:lvl3pPr>
            <a:lvl4pPr marL="1763713" indent="-250825">
              <a:lnSpc>
                <a:spcPct val="93000"/>
              </a:lnSpc>
              <a:spcAft>
                <a:spcPts val="575"/>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4pPr>
            <a:lvl5pPr marL="2266950" indent="-250825">
              <a:lnSpc>
                <a:spcPct val="93000"/>
              </a:lnSpc>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5pPr>
            <a:lvl6pPr marL="27241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6pPr>
            <a:lvl7pPr marL="31813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7pPr>
            <a:lvl8pPr marL="36385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8pPr>
            <a:lvl9pPr marL="40957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9pPr>
          </a:lstStyle>
          <a:p>
            <a:pPr algn="l" hangingPunct="1">
              <a:lnSpc>
                <a:spcPct val="95000"/>
              </a:lnSpc>
              <a:spcAft>
                <a:spcPct val="0"/>
              </a:spcAft>
            </a:pPr>
            <a:r>
              <a:rPr lang="en-US" altLang="en-US" sz="1400" smtClean="0">
                <a:solidFill>
                  <a:srgbClr val="898989"/>
                </a:solidFill>
                <a:ea typeface="ＭＳ Ｐゴシック" panose="020B0600070205080204" pitchFamily="34" charset="-128"/>
              </a:rPr>
              <a:t>2-</a:t>
            </a:r>
            <a:fld id="{E74238C0-E1E5-42AB-90B9-7CBF295C537F}" type="slidenum">
              <a:rPr lang="en-US" altLang="en-US" sz="1400" smtClean="0">
                <a:solidFill>
                  <a:srgbClr val="898989"/>
                </a:solidFill>
                <a:ea typeface="ＭＳ Ｐゴシック" panose="020B0600070205080204" pitchFamily="34" charset="-128"/>
              </a:rPr>
              <a:pPr algn="l" hangingPunct="1">
                <a:lnSpc>
                  <a:spcPct val="95000"/>
                </a:lnSpc>
                <a:spcAft>
                  <a:spcPct val="0"/>
                </a:spcAft>
              </a:pPr>
              <a:t>36</a:t>
            </a:fld>
            <a:endParaRPr lang="en-US" altLang="en-US" sz="1400" smtClean="0">
              <a:solidFill>
                <a:srgbClr val="898989"/>
              </a:solidFill>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7" dur="500"/>
                                        <p:tgtEl>
                                          <p:spTgt spid="266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12" dur="500"/>
                                        <p:tgtEl>
                                          <p:spTgt spid="2662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6627">
                                            <p:txEl>
                                              <p:pRg st="7" end="7"/>
                                            </p:txEl>
                                          </p:spTgt>
                                        </p:tgtEl>
                                        <p:attrNameLst>
                                          <p:attrName>style.visibility</p:attrName>
                                        </p:attrNameLst>
                                      </p:cBhvr>
                                      <p:to>
                                        <p:strVal val="visible"/>
                                      </p:to>
                                    </p:set>
                                    <p:animEffect transition="in" filter="blinds(horizontal)">
                                      <p:cBhvr>
                                        <p:cTn id="17" dur="500"/>
                                        <p:tgtEl>
                                          <p:spTgt spid="26627">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6627">
                                            <p:txEl>
                                              <p:pRg st="8" end="8"/>
                                            </p:txEl>
                                          </p:spTgt>
                                        </p:tgtEl>
                                        <p:attrNameLst>
                                          <p:attrName>style.visibility</p:attrName>
                                        </p:attrNameLst>
                                      </p:cBhvr>
                                      <p:to>
                                        <p:strVal val="visible"/>
                                      </p:to>
                                    </p:set>
                                    <p:animEffect transition="in" filter="blinds(horizontal)">
                                      <p:cBhvr>
                                        <p:cTn id="22" dur="500"/>
                                        <p:tgtEl>
                                          <p:spTgt spid="26627">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6627">
                                            <p:txEl>
                                              <p:pRg st="9" end="9"/>
                                            </p:txEl>
                                          </p:spTgt>
                                        </p:tgtEl>
                                        <p:attrNameLst>
                                          <p:attrName>style.visibility</p:attrName>
                                        </p:attrNameLst>
                                      </p:cBhvr>
                                      <p:to>
                                        <p:strVal val="visible"/>
                                      </p:to>
                                    </p:set>
                                    <p:animEffect transition="in" filter="blinds(horizontal)">
                                      <p:cBhvr>
                                        <p:cTn id="27" dur="500"/>
                                        <p:tgtEl>
                                          <p:spTgt spid="26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altLang="en-US" dirty="0" smtClean="0"/>
              <a:t>Redrawing Corporate Boundaries </a:t>
            </a:r>
            <a:br>
              <a:rPr lang="en-US" altLang="en-US" dirty="0" smtClean="0"/>
            </a:br>
            <a:endParaRPr lang="en-US" altLang="en-US" sz="2646" dirty="0"/>
          </a:p>
        </p:txBody>
      </p:sp>
      <p:sp>
        <p:nvSpPr>
          <p:cNvPr id="27651" name="Rectangle 3"/>
          <p:cNvSpPr>
            <a:spLocks noGrp="1" noChangeArrowheads="1"/>
          </p:cNvSpPr>
          <p:nvPr>
            <p:ph idx="1"/>
          </p:nvPr>
        </p:nvSpPr>
        <p:spPr/>
        <p:txBody>
          <a:bodyPr/>
          <a:lstStyle/>
          <a:p>
            <a:pPr>
              <a:lnSpc>
                <a:spcPct val="130000"/>
              </a:lnSpc>
              <a:spcAft>
                <a:spcPct val="5000"/>
              </a:spcAft>
              <a:defRPr/>
            </a:pPr>
            <a:r>
              <a:rPr lang="en-CA" altLang="en-US" sz="3600" i="1" dirty="0">
                <a:effectLst>
                  <a:outerShdw blurRad="38100" dist="38100" dir="2700000" algn="tl">
                    <a:srgbClr val="000000">
                      <a:alpha val="43137"/>
                    </a:srgbClr>
                  </a:outerShdw>
                </a:effectLst>
              </a:rPr>
              <a:t>Acquisitions and Mergers</a:t>
            </a:r>
          </a:p>
          <a:p>
            <a:pPr lvl="1">
              <a:lnSpc>
                <a:spcPct val="130000"/>
              </a:lnSpc>
              <a:spcAft>
                <a:spcPct val="5000"/>
              </a:spcAft>
              <a:defRPr/>
            </a:pPr>
            <a:r>
              <a:rPr lang="en-CA" altLang="en-US" sz="3200" dirty="0"/>
              <a:t>horizontal, vertical or conglomerate mergers</a:t>
            </a:r>
          </a:p>
          <a:p>
            <a:pPr lvl="1">
              <a:lnSpc>
                <a:spcPct val="130000"/>
              </a:lnSpc>
              <a:spcAft>
                <a:spcPct val="5000"/>
              </a:spcAft>
              <a:defRPr/>
            </a:pPr>
            <a:r>
              <a:rPr lang="en-CA" altLang="en-US" sz="3200" dirty="0"/>
              <a:t>friendly or hostile takeovers</a:t>
            </a:r>
            <a:endParaRPr lang="en-US" altLang="en-US" sz="3200" dirty="0"/>
          </a:p>
          <a:p>
            <a:pPr>
              <a:lnSpc>
                <a:spcPct val="130000"/>
              </a:lnSpc>
              <a:spcAft>
                <a:spcPct val="5000"/>
              </a:spcAft>
              <a:defRPr/>
            </a:pPr>
            <a:r>
              <a:rPr lang="en-US" altLang="en-US" sz="3600" i="1" dirty="0">
                <a:effectLst>
                  <a:outerShdw blurRad="38100" dist="38100" dir="2700000" algn="tl">
                    <a:srgbClr val="000000">
                      <a:alpha val="43137"/>
                    </a:srgbClr>
                  </a:outerShdw>
                </a:effectLst>
              </a:rPr>
              <a:t>Divestitures and Spinoffs</a:t>
            </a:r>
            <a:r>
              <a:rPr lang="en-US" altLang="en-US" sz="3600" b="1" i="1" dirty="0">
                <a:effectLst>
                  <a:outerShdw blurRad="38100" dist="38100" dir="2700000" algn="tl">
                    <a:srgbClr val="000000">
                      <a:alpha val="43137"/>
                    </a:srgbClr>
                  </a:outerShdw>
                </a:effectLst>
              </a:rPr>
              <a:t> </a:t>
            </a:r>
          </a:p>
          <a:p>
            <a:pPr lvl="1">
              <a:lnSpc>
                <a:spcPct val="130000"/>
              </a:lnSpc>
              <a:spcAft>
                <a:spcPct val="5000"/>
              </a:spcAft>
              <a:defRPr/>
            </a:pPr>
            <a:r>
              <a:rPr lang="en-US" altLang="en-US" sz="3200" dirty="0"/>
              <a:t>selling part of existing business or setting it up as a new corporation</a:t>
            </a:r>
          </a:p>
        </p:txBody>
      </p:sp>
      <p:sp>
        <p:nvSpPr>
          <p:cNvPr id="80900" name="Date Placeholder 5"/>
          <p:cNvSpPr>
            <a:spLocks noGrp="1"/>
          </p:cNvSpPr>
          <p:nvPr>
            <p:ph type="dt" sz="quarter" idx="10"/>
          </p:nvPr>
        </p:nvSpPr>
        <p:spPr>
          <a:xfrm>
            <a:off x="504825" y="7056438"/>
            <a:ext cx="3275013" cy="317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Lst>
              <a:defRPr sz="3200">
                <a:solidFill>
                  <a:srgbClr val="FFFFFF"/>
                </a:solidFill>
                <a:latin typeface="Arial" panose="020B0604020202020204" pitchFamily="34" charset="0"/>
                <a:ea typeface="Arial Unicode MS" charset="-128"/>
              </a:defRPr>
            </a:lvl1pPr>
            <a:lvl2pPr marL="817563" indent="-314325">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Lst>
              <a:defRPr sz="2800">
                <a:solidFill>
                  <a:srgbClr val="FFFFFF"/>
                </a:solidFill>
                <a:latin typeface="Arial" panose="020B0604020202020204" pitchFamily="34" charset="0"/>
                <a:ea typeface="Arial Unicode MS" charset="-128"/>
              </a:defRPr>
            </a:lvl2pPr>
            <a:lvl3pPr marL="1258888" indent="-250825">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Lst>
              <a:defRPr sz="2400">
                <a:solidFill>
                  <a:srgbClr val="FFFFFF"/>
                </a:solidFill>
                <a:latin typeface="Arial" panose="020B0604020202020204" pitchFamily="34" charset="0"/>
                <a:ea typeface="Arial Unicode MS" charset="-128"/>
              </a:defRPr>
            </a:lvl3pPr>
            <a:lvl4pPr marL="1763713" indent="-250825">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4pPr>
            <a:lvl5pPr marL="2266950" indent="-250825">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5pPr>
            <a:lvl6pPr marL="27241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6pPr>
            <a:lvl7pPr marL="31813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7pPr>
            <a:lvl8pPr marL="36385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8pPr>
            <a:lvl9pPr marL="40957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9pPr>
          </a:lstStyle>
          <a:p>
            <a:pPr algn="ctr" hangingPunct="1">
              <a:lnSpc>
                <a:spcPct val="95000"/>
              </a:lnSpc>
              <a:spcAft>
                <a:spcPct val="0"/>
              </a:spcAft>
            </a:pPr>
            <a:r>
              <a:rPr lang="en-US" altLang="en-US" sz="1400" smtClean="0">
                <a:solidFill>
                  <a:srgbClr val="898989"/>
                </a:solidFill>
                <a:ea typeface="ＭＳ Ｐゴシック" panose="020B0600070205080204" pitchFamily="34" charset="-128"/>
              </a:rPr>
              <a:t>Copyright © 2014 Pearson Canada Inc.</a:t>
            </a:r>
          </a:p>
        </p:txBody>
      </p:sp>
      <p:sp>
        <p:nvSpPr>
          <p:cNvPr id="80901" name="Slide Number Placeholder 5"/>
          <p:cNvSpPr>
            <a:spLocks noGrp="1"/>
          </p:cNvSpPr>
          <p:nvPr>
            <p:ph type="sldNum" sz="quarter" idx="12"/>
          </p:nvPr>
        </p:nvSpPr>
        <p:spPr>
          <a:xfrm>
            <a:off x="7561263" y="6954838"/>
            <a:ext cx="2346325" cy="52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Lst>
              <a:defRPr sz="3200">
                <a:solidFill>
                  <a:srgbClr val="FFFFFF"/>
                </a:solidFill>
                <a:latin typeface="Arial" panose="020B0604020202020204" pitchFamily="34" charset="0"/>
                <a:ea typeface="Arial Unicode MS" charset="-128"/>
              </a:defRPr>
            </a:lvl1pPr>
            <a:lvl2pPr marL="817563" indent="-314325">
              <a:lnSpc>
                <a:spcPct val="93000"/>
              </a:lnSpc>
              <a:spcAft>
                <a:spcPts val="1138"/>
              </a:spcAft>
              <a:buClr>
                <a:srgbClr val="000000"/>
              </a:buClr>
              <a:buSzPct val="100000"/>
              <a:buFont typeface="Times New Roman" panose="02020603050405020304" pitchFamily="18" charset="0"/>
              <a:tabLst>
                <a:tab pos="723900" algn="l"/>
                <a:tab pos="1447800" algn="l"/>
                <a:tab pos="2171700" algn="l"/>
              </a:tabLst>
              <a:defRPr sz="2800">
                <a:solidFill>
                  <a:srgbClr val="FFFFFF"/>
                </a:solidFill>
                <a:latin typeface="Arial" panose="020B0604020202020204" pitchFamily="34" charset="0"/>
                <a:ea typeface="Arial Unicode MS" charset="-128"/>
              </a:defRPr>
            </a:lvl2pPr>
            <a:lvl3pPr marL="1258888" indent="-250825">
              <a:lnSpc>
                <a:spcPct val="93000"/>
              </a:lnSpc>
              <a:spcAft>
                <a:spcPts val="850"/>
              </a:spcAft>
              <a:buClr>
                <a:srgbClr val="000000"/>
              </a:buClr>
              <a:buSzPct val="100000"/>
              <a:buFont typeface="Times New Roman" panose="02020603050405020304" pitchFamily="18" charset="0"/>
              <a:tabLst>
                <a:tab pos="723900" algn="l"/>
                <a:tab pos="1447800" algn="l"/>
                <a:tab pos="2171700" algn="l"/>
              </a:tabLst>
              <a:defRPr sz="2400">
                <a:solidFill>
                  <a:srgbClr val="FFFFFF"/>
                </a:solidFill>
                <a:latin typeface="Arial" panose="020B0604020202020204" pitchFamily="34" charset="0"/>
                <a:ea typeface="Arial Unicode MS" charset="-128"/>
              </a:defRPr>
            </a:lvl3pPr>
            <a:lvl4pPr marL="1763713" indent="-250825">
              <a:lnSpc>
                <a:spcPct val="93000"/>
              </a:lnSpc>
              <a:spcAft>
                <a:spcPts val="575"/>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4pPr>
            <a:lvl5pPr marL="2266950" indent="-250825">
              <a:lnSpc>
                <a:spcPct val="93000"/>
              </a:lnSpc>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5pPr>
            <a:lvl6pPr marL="27241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6pPr>
            <a:lvl7pPr marL="31813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7pPr>
            <a:lvl8pPr marL="36385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8pPr>
            <a:lvl9pPr marL="40957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9pPr>
          </a:lstStyle>
          <a:p>
            <a:pPr algn="l" hangingPunct="1">
              <a:lnSpc>
                <a:spcPct val="95000"/>
              </a:lnSpc>
              <a:spcAft>
                <a:spcPct val="0"/>
              </a:spcAft>
            </a:pPr>
            <a:r>
              <a:rPr lang="en-US" altLang="en-US" sz="1400" smtClean="0">
                <a:solidFill>
                  <a:srgbClr val="898989"/>
                </a:solidFill>
                <a:ea typeface="ＭＳ Ｐゴシック" panose="020B0600070205080204" pitchFamily="34" charset="-128"/>
              </a:rPr>
              <a:t>2-</a:t>
            </a:r>
            <a:fld id="{BEC2C25C-B390-4C18-9816-635F8F8EA28E}" type="slidenum">
              <a:rPr lang="en-US" altLang="en-US" sz="1400" smtClean="0">
                <a:solidFill>
                  <a:srgbClr val="898989"/>
                </a:solidFill>
                <a:ea typeface="ＭＳ Ｐゴシック" panose="020B0600070205080204" pitchFamily="34" charset="-128"/>
              </a:rPr>
              <a:pPr algn="l" hangingPunct="1">
                <a:lnSpc>
                  <a:spcPct val="95000"/>
                </a:lnSpc>
                <a:spcAft>
                  <a:spcPct val="0"/>
                </a:spcAft>
              </a:pPr>
              <a:t>37</a:t>
            </a:fld>
            <a:endParaRPr lang="en-US" altLang="en-US" sz="1400" smtClean="0">
              <a:solidFill>
                <a:srgbClr val="898989"/>
              </a:solidFill>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 calcmode="lin" valueType="num">
                                      <p:cBhvr additive="base">
                                        <p:cTn id="11"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 calcmode="lin" valueType="num">
                                      <p:cBhvr additive="base">
                                        <p:cTn id="15"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7651">
                                            <p:txEl>
                                              <p:pRg st="3" end="3"/>
                                            </p:txEl>
                                          </p:spTgt>
                                        </p:tgtEl>
                                        <p:attrNameLst>
                                          <p:attrName>style.visibility</p:attrName>
                                        </p:attrNameLst>
                                      </p:cBhvr>
                                      <p:to>
                                        <p:strVal val="visible"/>
                                      </p:to>
                                    </p:set>
                                    <p:anim calcmode="lin" valueType="num">
                                      <p:cBhvr additive="base">
                                        <p:cTn id="21"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65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7651">
                                            <p:txEl>
                                              <p:pRg st="4" end="4"/>
                                            </p:txEl>
                                          </p:spTgt>
                                        </p:tgtEl>
                                        <p:attrNameLst>
                                          <p:attrName>style.visibility</p:attrName>
                                        </p:attrNameLst>
                                      </p:cBhvr>
                                      <p:to>
                                        <p:strVal val="visible"/>
                                      </p:to>
                                    </p:set>
                                    <p:anim calcmode="lin" valueType="num">
                                      <p:cBhvr additive="base">
                                        <p:cTn id="25"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1750" y="466725"/>
            <a:ext cx="10080625" cy="923925"/>
          </a:xfrm>
        </p:spPr>
        <p:txBody>
          <a:bodyPr/>
          <a:lstStyle/>
          <a:p>
            <a:pPr>
              <a:defRPr/>
            </a:pPr>
            <a:r>
              <a:rPr lang="en-US" altLang="en-US" dirty="0" smtClean="0"/>
              <a:t>Redrawing Corporate Boundaries </a:t>
            </a:r>
            <a:br>
              <a:rPr lang="en-US" altLang="en-US" dirty="0" smtClean="0"/>
            </a:br>
            <a:endParaRPr lang="en-US" altLang="en-US" sz="2646" dirty="0"/>
          </a:p>
        </p:txBody>
      </p:sp>
      <p:sp>
        <p:nvSpPr>
          <p:cNvPr id="28675" name="Rectangle 3"/>
          <p:cNvSpPr>
            <a:spLocks noGrp="1" noChangeArrowheads="1"/>
          </p:cNvSpPr>
          <p:nvPr>
            <p:ph idx="1"/>
          </p:nvPr>
        </p:nvSpPr>
        <p:spPr/>
        <p:txBody>
          <a:bodyPr/>
          <a:lstStyle/>
          <a:p>
            <a:pPr>
              <a:lnSpc>
                <a:spcPct val="130000"/>
              </a:lnSpc>
              <a:spcAft>
                <a:spcPct val="5000"/>
              </a:spcAft>
              <a:defRPr/>
            </a:pPr>
            <a:r>
              <a:rPr lang="en-CA" altLang="en-US" sz="3600" i="1" dirty="0">
                <a:effectLst>
                  <a:outerShdw blurRad="38100" dist="38100" dir="2700000" algn="tl">
                    <a:srgbClr val="000000">
                      <a:alpha val="43137"/>
                    </a:srgbClr>
                  </a:outerShdw>
                </a:effectLst>
              </a:rPr>
              <a:t>Employee-Owned Corporations</a:t>
            </a:r>
          </a:p>
          <a:p>
            <a:pPr lvl="1">
              <a:lnSpc>
                <a:spcPct val="130000"/>
              </a:lnSpc>
              <a:spcAft>
                <a:spcPct val="5000"/>
              </a:spcAft>
              <a:defRPr/>
            </a:pPr>
            <a:r>
              <a:rPr lang="en-CA" altLang="en-US" sz="3200" dirty="0"/>
              <a:t>employee stock ownership programs (ESOP)</a:t>
            </a:r>
          </a:p>
          <a:p>
            <a:pPr>
              <a:lnSpc>
                <a:spcPct val="130000"/>
              </a:lnSpc>
              <a:spcAft>
                <a:spcPct val="5000"/>
              </a:spcAft>
              <a:defRPr/>
            </a:pPr>
            <a:r>
              <a:rPr lang="en-CA" altLang="en-US" sz="3600" i="1" dirty="0">
                <a:effectLst>
                  <a:outerShdw blurRad="38100" dist="38100" dir="2700000" algn="tl">
                    <a:srgbClr val="000000">
                      <a:alpha val="43137"/>
                    </a:srgbClr>
                  </a:outerShdw>
                </a:effectLst>
              </a:rPr>
              <a:t>Strategic Alliances</a:t>
            </a:r>
          </a:p>
          <a:p>
            <a:pPr lvl="1">
              <a:lnSpc>
                <a:spcPct val="130000"/>
              </a:lnSpc>
              <a:spcAft>
                <a:spcPct val="5000"/>
              </a:spcAft>
              <a:defRPr/>
            </a:pPr>
            <a:r>
              <a:rPr lang="en-CA" altLang="en-US" sz="3200" dirty="0"/>
              <a:t>two or more companies temporarily join forces</a:t>
            </a:r>
          </a:p>
          <a:p>
            <a:pPr lvl="1">
              <a:lnSpc>
                <a:spcPct val="130000"/>
              </a:lnSpc>
              <a:spcAft>
                <a:spcPct val="5000"/>
              </a:spcAft>
              <a:defRPr/>
            </a:pPr>
            <a:r>
              <a:rPr lang="en-CA" altLang="en-US" sz="3200" dirty="0"/>
              <a:t>often called a </a:t>
            </a:r>
            <a:r>
              <a:rPr lang="en-CA" altLang="en-US" sz="3200" i="1" dirty="0"/>
              <a:t>joint venture</a:t>
            </a:r>
          </a:p>
          <a:p>
            <a:pPr>
              <a:lnSpc>
                <a:spcPct val="130000"/>
              </a:lnSpc>
              <a:spcAft>
                <a:spcPct val="5000"/>
              </a:spcAft>
              <a:defRPr/>
            </a:pPr>
            <a:endParaRPr lang="en-US" altLang="en-US" sz="3968" dirty="0">
              <a:solidFill>
                <a:schemeClr val="hlink"/>
              </a:solidFill>
            </a:endParaRPr>
          </a:p>
          <a:p>
            <a:pPr>
              <a:lnSpc>
                <a:spcPct val="90000"/>
              </a:lnSpc>
              <a:defRPr/>
            </a:pPr>
            <a:endParaRPr lang="en-US" altLang="en-US" sz="3968" dirty="0">
              <a:solidFill>
                <a:schemeClr val="hlink"/>
              </a:solidFill>
            </a:endParaRPr>
          </a:p>
        </p:txBody>
      </p:sp>
      <p:sp>
        <p:nvSpPr>
          <p:cNvPr id="82948" name="Date Placeholder 5"/>
          <p:cNvSpPr>
            <a:spLocks noGrp="1"/>
          </p:cNvSpPr>
          <p:nvPr>
            <p:ph type="dt" sz="quarter" idx="10"/>
          </p:nvPr>
        </p:nvSpPr>
        <p:spPr>
          <a:xfrm>
            <a:off x="504825" y="7056438"/>
            <a:ext cx="3275013" cy="317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Lst>
              <a:defRPr sz="3200">
                <a:solidFill>
                  <a:srgbClr val="FFFFFF"/>
                </a:solidFill>
                <a:latin typeface="Arial" panose="020B0604020202020204" pitchFamily="34" charset="0"/>
                <a:ea typeface="Arial Unicode MS" charset="-128"/>
              </a:defRPr>
            </a:lvl1pPr>
            <a:lvl2pPr marL="817563" indent="-314325">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Lst>
              <a:defRPr sz="2800">
                <a:solidFill>
                  <a:srgbClr val="FFFFFF"/>
                </a:solidFill>
                <a:latin typeface="Arial" panose="020B0604020202020204" pitchFamily="34" charset="0"/>
                <a:ea typeface="Arial Unicode MS" charset="-128"/>
              </a:defRPr>
            </a:lvl2pPr>
            <a:lvl3pPr marL="1258888" indent="-250825">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Lst>
              <a:defRPr sz="2400">
                <a:solidFill>
                  <a:srgbClr val="FFFFFF"/>
                </a:solidFill>
                <a:latin typeface="Arial" panose="020B0604020202020204" pitchFamily="34" charset="0"/>
                <a:ea typeface="Arial Unicode MS" charset="-128"/>
              </a:defRPr>
            </a:lvl3pPr>
            <a:lvl4pPr marL="1763713" indent="-250825">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4pPr>
            <a:lvl5pPr marL="2266950" indent="-250825">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5pPr>
            <a:lvl6pPr marL="27241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6pPr>
            <a:lvl7pPr marL="31813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7pPr>
            <a:lvl8pPr marL="36385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8pPr>
            <a:lvl9pPr marL="40957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9pPr>
          </a:lstStyle>
          <a:p>
            <a:pPr algn="ctr" hangingPunct="1">
              <a:lnSpc>
                <a:spcPct val="95000"/>
              </a:lnSpc>
              <a:spcAft>
                <a:spcPct val="0"/>
              </a:spcAft>
            </a:pPr>
            <a:r>
              <a:rPr lang="en-US" altLang="en-US" sz="1400" smtClean="0">
                <a:solidFill>
                  <a:srgbClr val="898989"/>
                </a:solidFill>
                <a:ea typeface="ＭＳ Ｐゴシック" panose="020B0600070205080204" pitchFamily="34" charset="-128"/>
              </a:rPr>
              <a:t>Copyright © 2014 Pearson Canada Inc.</a:t>
            </a:r>
          </a:p>
        </p:txBody>
      </p:sp>
      <p:sp>
        <p:nvSpPr>
          <p:cNvPr id="82949" name="Slide Number Placeholder 5"/>
          <p:cNvSpPr>
            <a:spLocks noGrp="1"/>
          </p:cNvSpPr>
          <p:nvPr>
            <p:ph type="sldNum" sz="quarter" idx="12"/>
          </p:nvPr>
        </p:nvSpPr>
        <p:spPr>
          <a:xfrm>
            <a:off x="7734300" y="6954838"/>
            <a:ext cx="2346325" cy="52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Lst>
              <a:defRPr sz="3200">
                <a:solidFill>
                  <a:srgbClr val="FFFFFF"/>
                </a:solidFill>
                <a:latin typeface="Arial" panose="020B0604020202020204" pitchFamily="34" charset="0"/>
                <a:ea typeface="Arial Unicode MS" charset="-128"/>
              </a:defRPr>
            </a:lvl1pPr>
            <a:lvl2pPr marL="817563" indent="-314325">
              <a:lnSpc>
                <a:spcPct val="93000"/>
              </a:lnSpc>
              <a:spcAft>
                <a:spcPts val="1138"/>
              </a:spcAft>
              <a:buClr>
                <a:srgbClr val="000000"/>
              </a:buClr>
              <a:buSzPct val="100000"/>
              <a:buFont typeface="Times New Roman" panose="02020603050405020304" pitchFamily="18" charset="0"/>
              <a:tabLst>
                <a:tab pos="723900" algn="l"/>
                <a:tab pos="1447800" algn="l"/>
                <a:tab pos="2171700" algn="l"/>
              </a:tabLst>
              <a:defRPr sz="2800">
                <a:solidFill>
                  <a:srgbClr val="FFFFFF"/>
                </a:solidFill>
                <a:latin typeface="Arial" panose="020B0604020202020204" pitchFamily="34" charset="0"/>
                <a:ea typeface="Arial Unicode MS" charset="-128"/>
              </a:defRPr>
            </a:lvl2pPr>
            <a:lvl3pPr marL="1258888" indent="-250825">
              <a:lnSpc>
                <a:spcPct val="93000"/>
              </a:lnSpc>
              <a:spcAft>
                <a:spcPts val="850"/>
              </a:spcAft>
              <a:buClr>
                <a:srgbClr val="000000"/>
              </a:buClr>
              <a:buSzPct val="100000"/>
              <a:buFont typeface="Times New Roman" panose="02020603050405020304" pitchFamily="18" charset="0"/>
              <a:tabLst>
                <a:tab pos="723900" algn="l"/>
                <a:tab pos="1447800" algn="l"/>
                <a:tab pos="2171700" algn="l"/>
              </a:tabLst>
              <a:defRPr sz="2400">
                <a:solidFill>
                  <a:srgbClr val="FFFFFF"/>
                </a:solidFill>
                <a:latin typeface="Arial" panose="020B0604020202020204" pitchFamily="34" charset="0"/>
                <a:ea typeface="Arial Unicode MS" charset="-128"/>
              </a:defRPr>
            </a:lvl3pPr>
            <a:lvl4pPr marL="1763713" indent="-250825">
              <a:lnSpc>
                <a:spcPct val="93000"/>
              </a:lnSpc>
              <a:spcAft>
                <a:spcPts val="575"/>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4pPr>
            <a:lvl5pPr marL="2266950" indent="-250825">
              <a:lnSpc>
                <a:spcPct val="93000"/>
              </a:lnSpc>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5pPr>
            <a:lvl6pPr marL="27241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6pPr>
            <a:lvl7pPr marL="31813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7pPr>
            <a:lvl8pPr marL="36385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8pPr>
            <a:lvl9pPr marL="40957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9pPr>
          </a:lstStyle>
          <a:p>
            <a:pPr algn="l" hangingPunct="1">
              <a:lnSpc>
                <a:spcPct val="95000"/>
              </a:lnSpc>
              <a:spcAft>
                <a:spcPct val="0"/>
              </a:spcAft>
            </a:pPr>
            <a:r>
              <a:rPr lang="en-US" altLang="en-US" sz="1400" smtClean="0">
                <a:solidFill>
                  <a:srgbClr val="898989"/>
                </a:solidFill>
                <a:ea typeface="ＭＳ Ｐゴシック" panose="020B0600070205080204" pitchFamily="34" charset="-128"/>
              </a:rPr>
              <a:t>2-</a:t>
            </a:r>
            <a:fld id="{015D0FEE-8EEC-4386-847F-27E14D7372F4}" type="slidenum">
              <a:rPr lang="en-US" altLang="en-US" sz="1400" smtClean="0">
                <a:solidFill>
                  <a:srgbClr val="898989"/>
                </a:solidFill>
                <a:ea typeface="ＭＳ Ｐゴシック" panose="020B0600070205080204" pitchFamily="34" charset="-128"/>
              </a:rPr>
              <a:pPr algn="l" hangingPunct="1">
                <a:lnSpc>
                  <a:spcPct val="95000"/>
                </a:lnSpc>
                <a:spcAft>
                  <a:spcPct val="0"/>
                </a:spcAft>
              </a:pPr>
              <a:t>38</a:t>
            </a:fld>
            <a:endParaRPr lang="en-US" altLang="en-US" sz="1400" smtClean="0">
              <a:solidFill>
                <a:srgbClr val="898989"/>
              </a:solidFill>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7" dur="500"/>
                                        <p:tgtEl>
                                          <p:spTgt spid="28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12" dur="500"/>
                                        <p:tgtEl>
                                          <p:spTgt spid="28675">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15" dur="500"/>
                                        <p:tgtEl>
                                          <p:spTgt spid="28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539750"/>
            <a:ext cx="10080625" cy="1008063"/>
          </a:xfrm>
        </p:spPr>
        <p:txBody>
          <a:bodyPr/>
          <a:lstStyle/>
          <a:p>
            <a:pPr>
              <a:defRPr/>
            </a:pPr>
            <a:r>
              <a:rPr lang="en-US" altLang="en-US" dirty="0" smtClean="0"/>
              <a:t>Redrawing Corporate Boundaries </a:t>
            </a:r>
            <a:br>
              <a:rPr lang="en-US" altLang="en-US" dirty="0" smtClean="0"/>
            </a:br>
            <a:endParaRPr lang="en-US" altLang="en-US" sz="2646" dirty="0"/>
          </a:p>
        </p:txBody>
      </p:sp>
      <p:sp>
        <p:nvSpPr>
          <p:cNvPr id="29699" name="Rectangle 3"/>
          <p:cNvSpPr>
            <a:spLocks noGrp="1" noChangeArrowheads="1"/>
          </p:cNvSpPr>
          <p:nvPr>
            <p:ph idx="1"/>
          </p:nvPr>
        </p:nvSpPr>
        <p:spPr/>
        <p:txBody>
          <a:bodyPr/>
          <a:lstStyle/>
          <a:p>
            <a:pPr>
              <a:lnSpc>
                <a:spcPct val="130000"/>
              </a:lnSpc>
              <a:spcAft>
                <a:spcPct val="5000"/>
              </a:spcAft>
              <a:defRPr/>
            </a:pPr>
            <a:r>
              <a:rPr lang="en-CA" altLang="en-US" sz="3968" i="1" dirty="0">
                <a:effectLst>
                  <a:outerShdw blurRad="38100" dist="38100" dir="2700000" algn="tl">
                    <a:srgbClr val="000000">
                      <a:alpha val="43137"/>
                    </a:srgbClr>
                  </a:outerShdw>
                </a:effectLst>
              </a:rPr>
              <a:t>Subsidiary and Parent Corporations</a:t>
            </a:r>
          </a:p>
          <a:p>
            <a:pPr lvl="1">
              <a:lnSpc>
                <a:spcPct val="130000"/>
              </a:lnSpc>
              <a:spcAft>
                <a:spcPct val="5000"/>
              </a:spcAft>
              <a:defRPr/>
            </a:pPr>
            <a:r>
              <a:rPr lang="en-CA" altLang="en-US" sz="3527" dirty="0"/>
              <a:t>subsidiary corporation owned by another corporation</a:t>
            </a:r>
          </a:p>
          <a:p>
            <a:pPr lvl="1">
              <a:lnSpc>
                <a:spcPct val="130000"/>
              </a:lnSpc>
              <a:spcAft>
                <a:spcPct val="5000"/>
              </a:spcAft>
              <a:defRPr/>
            </a:pPr>
            <a:r>
              <a:rPr lang="en-CA" altLang="en-US" sz="3527" dirty="0"/>
              <a:t>parent corporations own subsidiary corporations</a:t>
            </a:r>
            <a:endParaRPr lang="en-US" altLang="en-US" sz="3527" dirty="0"/>
          </a:p>
        </p:txBody>
      </p:sp>
      <p:sp>
        <p:nvSpPr>
          <p:cNvPr id="84996" name="Date Placeholder 5"/>
          <p:cNvSpPr>
            <a:spLocks noGrp="1"/>
          </p:cNvSpPr>
          <p:nvPr>
            <p:ph type="dt" sz="quarter" idx="10"/>
          </p:nvPr>
        </p:nvSpPr>
        <p:spPr>
          <a:xfrm>
            <a:off x="504825" y="7056438"/>
            <a:ext cx="3190875" cy="317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Lst>
              <a:defRPr sz="3200">
                <a:solidFill>
                  <a:srgbClr val="FFFFFF"/>
                </a:solidFill>
                <a:latin typeface="Arial" panose="020B0604020202020204" pitchFamily="34" charset="0"/>
                <a:ea typeface="Arial Unicode MS" charset="-128"/>
              </a:defRPr>
            </a:lvl1pPr>
            <a:lvl2pPr marL="817563" indent="-314325">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Lst>
              <a:defRPr sz="2800">
                <a:solidFill>
                  <a:srgbClr val="FFFFFF"/>
                </a:solidFill>
                <a:latin typeface="Arial" panose="020B0604020202020204" pitchFamily="34" charset="0"/>
                <a:ea typeface="Arial Unicode MS" charset="-128"/>
              </a:defRPr>
            </a:lvl2pPr>
            <a:lvl3pPr marL="1258888" indent="-250825">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Lst>
              <a:defRPr sz="2400">
                <a:solidFill>
                  <a:srgbClr val="FFFFFF"/>
                </a:solidFill>
                <a:latin typeface="Arial" panose="020B0604020202020204" pitchFamily="34" charset="0"/>
                <a:ea typeface="Arial Unicode MS" charset="-128"/>
              </a:defRPr>
            </a:lvl3pPr>
            <a:lvl4pPr marL="1763713" indent="-250825">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4pPr>
            <a:lvl5pPr marL="2266950" indent="-250825">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5pPr>
            <a:lvl6pPr marL="27241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6pPr>
            <a:lvl7pPr marL="31813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7pPr>
            <a:lvl8pPr marL="36385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8pPr>
            <a:lvl9pPr marL="40957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9pPr>
          </a:lstStyle>
          <a:p>
            <a:pPr algn="ctr" hangingPunct="1">
              <a:lnSpc>
                <a:spcPct val="95000"/>
              </a:lnSpc>
              <a:spcAft>
                <a:spcPct val="0"/>
              </a:spcAft>
            </a:pPr>
            <a:r>
              <a:rPr lang="en-US" altLang="en-US" sz="1400" smtClean="0">
                <a:solidFill>
                  <a:srgbClr val="898989"/>
                </a:solidFill>
                <a:ea typeface="ＭＳ Ｐゴシック" panose="020B0600070205080204" pitchFamily="34" charset="-128"/>
              </a:rPr>
              <a:t>Copyright © 2014 Pearson Canada Inc.</a:t>
            </a:r>
          </a:p>
        </p:txBody>
      </p:sp>
      <p:sp>
        <p:nvSpPr>
          <p:cNvPr id="84997" name="Slide Number Placeholder 5"/>
          <p:cNvSpPr>
            <a:spLocks noGrp="1"/>
          </p:cNvSpPr>
          <p:nvPr>
            <p:ph type="sldNum" sz="quarter" idx="12"/>
          </p:nvPr>
        </p:nvSpPr>
        <p:spPr>
          <a:xfrm>
            <a:off x="7700963" y="6954838"/>
            <a:ext cx="2346325" cy="52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Lst>
              <a:defRPr sz="3200">
                <a:solidFill>
                  <a:srgbClr val="FFFFFF"/>
                </a:solidFill>
                <a:latin typeface="Arial" panose="020B0604020202020204" pitchFamily="34" charset="0"/>
                <a:ea typeface="Arial Unicode MS" charset="-128"/>
              </a:defRPr>
            </a:lvl1pPr>
            <a:lvl2pPr marL="817563" indent="-314325">
              <a:lnSpc>
                <a:spcPct val="93000"/>
              </a:lnSpc>
              <a:spcAft>
                <a:spcPts val="1138"/>
              </a:spcAft>
              <a:buClr>
                <a:srgbClr val="000000"/>
              </a:buClr>
              <a:buSzPct val="100000"/>
              <a:buFont typeface="Times New Roman" panose="02020603050405020304" pitchFamily="18" charset="0"/>
              <a:tabLst>
                <a:tab pos="723900" algn="l"/>
                <a:tab pos="1447800" algn="l"/>
                <a:tab pos="2171700" algn="l"/>
              </a:tabLst>
              <a:defRPr sz="2800">
                <a:solidFill>
                  <a:srgbClr val="FFFFFF"/>
                </a:solidFill>
                <a:latin typeface="Arial" panose="020B0604020202020204" pitchFamily="34" charset="0"/>
                <a:ea typeface="Arial Unicode MS" charset="-128"/>
              </a:defRPr>
            </a:lvl2pPr>
            <a:lvl3pPr marL="1258888" indent="-250825">
              <a:lnSpc>
                <a:spcPct val="93000"/>
              </a:lnSpc>
              <a:spcAft>
                <a:spcPts val="850"/>
              </a:spcAft>
              <a:buClr>
                <a:srgbClr val="000000"/>
              </a:buClr>
              <a:buSzPct val="100000"/>
              <a:buFont typeface="Times New Roman" panose="02020603050405020304" pitchFamily="18" charset="0"/>
              <a:tabLst>
                <a:tab pos="723900" algn="l"/>
                <a:tab pos="1447800" algn="l"/>
                <a:tab pos="2171700" algn="l"/>
              </a:tabLst>
              <a:defRPr sz="2400">
                <a:solidFill>
                  <a:srgbClr val="FFFFFF"/>
                </a:solidFill>
                <a:latin typeface="Arial" panose="020B0604020202020204" pitchFamily="34" charset="0"/>
                <a:ea typeface="Arial Unicode MS" charset="-128"/>
              </a:defRPr>
            </a:lvl3pPr>
            <a:lvl4pPr marL="1763713" indent="-250825">
              <a:lnSpc>
                <a:spcPct val="93000"/>
              </a:lnSpc>
              <a:spcAft>
                <a:spcPts val="575"/>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4pPr>
            <a:lvl5pPr marL="2266950" indent="-250825">
              <a:lnSpc>
                <a:spcPct val="93000"/>
              </a:lnSpc>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5pPr>
            <a:lvl6pPr marL="27241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6pPr>
            <a:lvl7pPr marL="31813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7pPr>
            <a:lvl8pPr marL="36385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8pPr>
            <a:lvl9pPr marL="40957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9pPr>
          </a:lstStyle>
          <a:p>
            <a:pPr algn="l" hangingPunct="1">
              <a:lnSpc>
                <a:spcPct val="95000"/>
              </a:lnSpc>
              <a:spcAft>
                <a:spcPct val="0"/>
              </a:spcAft>
            </a:pPr>
            <a:r>
              <a:rPr lang="en-US" altLang="en-US" sz="1400" smtClean="0">
                <a:solidFill>
                  <a:srgbClr val="898989"/>
                </a:solidFill>
                <a:ea typeface="ＭＳ Ｐゴシック" panose="020B0600070205080204" pitchFamily="34" charset="-128"/>
              </a:rPr>
              <a:t>2-</a:t>
            </a:r>
            <a:fld id="{2FFD2F44-4D7B-4EC9-94B7-B028DFF6BD68}" type="slidenum">
              <a:rPr lang="en-US" altLang="en-US" sz="1400" smtClean="0">
                <a:solidFill>
                  <a:srgbClr val="898989"/>
                </a:solidFill>
                <a:ea typeface="ＭＳ Ｐゴシック" panose="020B0600070205080204" pitchFamily="34" charset="-128"/>
              </a:rPr>
              <a:pPr algn="l" hangingPunct="1">
                <a:lnSpc>
                  <a:spcPct val="95000"/>
                </a:lnSpc>
                <a:spcAft>
                  <a:spcPct val="0"/>
                </a:spcAft>
              </a:pPr>
              <a:t>39</a:t>
            </a:fld>
            <a:endParaRPr lang="en-US" altLang="en-US" sz="1400" smtClean="0">
              <a:solidFill>
                <a:srgbClr val="898989"/>
              </a:solidFill>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7" dur="500"/>
                                        <p:tgtEl>
                                          <p:spTgt spid="2969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blinds(horizontal)">
                                      <p:cBhvr>
                                        <p:cTn id="10" dur="500"/>
                                        <p:tgtEl>
                                          <p:spTgt spid="29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503238" y="301625"/>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What is a Business?</a:t>
            </a:r>
          </a:p>
        </p:txBody>
      </p:sp>
      <p:sp>
        <p:nvSpPr>
          <p:cNvPr id="13315" name="Rectangle 2"/>
          <p:cNvSpPr>
            <a:spLocks noGrp="1" noChangeArrowheads="1"/>
          </p:cNvSpPr>
          <p:nvPr>
            <p:ph type="body" idx="1"/>
          </p:nvPr>
        </p:nvSpPr>
        <p:spPr>
          <a:xfrm>
            <a:off x="503238" y="2165350"/>
            <a:ext cx="9070975" cy="4384675"/>
          </a:xfrm>
        </p:spPr>
        <p:txBody>
          <a:bodyPr/>
          <a:lstStyle/>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smtClean="0">
                <a:ea typeface="Arial Unicode MS" charset="-128"/>
              </a:rPr>
              <a:t>A business is a legally recognized organization designed to trade in goods or services, or both, to consumers, businesses and governmental entities.</a:t>
            </a: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wipe(down)">
                                      <p:cBhvr>
                                        <p:cTn id="7" dur="580">
                                          <p:stCondLst>
                                            <p:cond delay="0"/>
                                          </p:stCondLst>
                                        </p:cTn>
                                        <p:tgtEl>
                                          <p:spTgt spid="13315">
                                            <p:txEl>
                                              <p:pRg st="0" end="0"/>
                                            </p:txEl>
                                          </p:spTgt>
                                        </p:tgtEl>
                                      </p:cBhvr>
                                    </p:animEffect>
                                    <p:anim calcmode="lin" valueType="num">
                                      <p:cBhvr>
                                        <p:cTn id="8" dur="1822" tmFilter="0,0; 0.14,0.36; 0.43,0.73; 0.71,0.91; 1.0,1.0">
                                          <p:stCondLst>
                                            <p:cond delay="0"/>
                                          </p:stCondLst>
                                        </p:cTn>
                                        <p:tgtEl>
                                          <p:spTgt spid="1331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31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31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31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31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315">
                                            <p:txEl>
                                              <p:pRg st="0" end="0"/>
                                            </p:txEl>
                                          </p:spTgt>
                                        </p:tgtEl>
                                      </p:cBhvr>
                                      <p:to x="100000" y="60000"/>
                                    </p:animScale>
                                    <p:animScale>
                                      <p:cBhvr>
                                        <p:cTn id="14" dur="166" decel="50000">
                                          <p:stCondLst>
                                            <p:cond delay="676"/>
                                          </p:stCondLst>
                                        </p:cTn>
                                        <p:tgtEl>
                                          <p:spTgt spid="13315">
                                            <p:txEl>
                                              <p:pRg st="0" end="0"/>
                                            </p:txEl>
                                          </p:spTgt>
                                        </p:tgtEl>
                                      </p:cBhvr>
                                      <p:to x="100000" y="100000"/>
                                    </p:animScale>
                                    <p:animScale>
                                      <p:cBhvr>
                                        <p:cTn id="15" dur="26">
                                          <p:stCondLst>
                                            <p:cond delay="1312"/>
                                          </p:stCondLst>
                                        </p:cTn>
                                        <p:tgtEl>
                                          <p:spTgt spid="13315">
                                            <p:txEl>
                                              <p:pRg st="0" end="0"/>
                                            </p:txEl>
                                          </p:spTgt>
                                        </p:tgtEl>
                                      </p:cBhvr>
                                      <p:to x="100000" y="80000"/>
                                    </p:animScale>
                                    <p:animScale>
                                      <p:cBhvr>
                                        <p:cTn id="16" dur="166" decel="50000">
                                          <p:stCondLst>
                                            <p:cond delay="1338"/>
                                          </p:stCondLst>
                                        </p:cTn>
                                        <p:tgtEl>
                                          <p:spTgt spid="13315">
                                            <p:txEl>
                                              <p:pRg st="0" end="0"/>
                                            </p:txEl>
                                          </p:spTgt>
                                        </p:tgtEl>
                                      </p:cBhvr>
                                      <p:to x="100000" y="100000"/>
                                    </p:animScale>
                                    <p:animScale>
                                      <p:cBhvr>
                                        <p:cTn id="17" dur="26">
                                          <p:stCondLst>
                                            <p:cond delay="1642"/>
                                          </p:stCondLst>
                                        </p:cTn>
                                        <p:tgtEl>
                                          <p:spTgt spid="13315">
                                            <p:txEl>
                                              <p:pRg st="0" end="0"/>
                                            </p:txEl>
                                          </p:spTgt>
                                        </p:tgtEl>
                                      </p:cBhvr>
                                      <p:to x="100000" y="90000"/>
                                    </p:animScale>
                                    <p:animScale>
                                      <p:cBhvr>
                                        <p:cTn id="18" dur="166" decel="50000">
                                          <p:stCondLst>
                                            <p:cond delay="1668"/>
                                          </p:stCondLst>
                                        </p:cTn>
                                        <p:tgtEl>
                                          <p:spTgt spid="13315">
                                            <p:txEl>
                                              <p:pRg st="0" end="0"/>
                                            </p:txEl>
                                          </p:spTgt>
                                        </p:tgtEl>
                                      </p:cBhvr>
                                      <p:to x="100000" y="100000"/>
                                    </p:animScale>
                                    <p:animScale>
                                      <p:cBhvr>
                                        <p:cTn id="19" dur="26">
                                          <p:stCondLst>
                                            <p:cond delay="1808"/>
                                          </p:stCondLst>
                                        </p:cTn>
                                        <p:tgtEl>
                                          <p:spTgt spid="13315">
                                            <p:txEl>
                                              <p:pRg st="0" end="0"/>
                                            </p:txEl>
                                          </p:spTgt>
                                        </p:tgtEl>
                                      </p:cBhvr>
                                      <p:to x="100000" y="95000"/>
                                    </p:animScale>
                                    <p:animScale>
                                      <p:cBhvr>
                                        <p:cTn id="20" dur="166" decel="50000">
                                          <p:stCondLst>
                                            <p:cond delay="1834"/>
                                          </p:stCondLst>
                                        </p:cTn>
                                        <p:tgtEl>
                                          <p:spTgt spid="1331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1026"/>
          <p:cNvSpPr>
            <a:spLocks noChangeArrowheads="1"/>
          </p:cNvSpPr>
          <p:nvPr/>
        </p:nvSpPr>
        <p:spPr bwMode="auto">
          <a:xfrm>
            <a:off x="757238" y="6888163"/>
            <a:ext cx="20986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93000"/>
              </a:lnSpc>
              <a:spcAft>
                <a:spcPts val="1425"/>
              </a:spcAft>
              <a:buClr>
                <a:srgbClr val="000000"/>
              </a:buClr>
              <a:buSzPct val="100000"/>
              <a:buFont typeface="Times New Roman" panose="02020603050405020304" pitchFamily="18" charset="0"/>
              <a:defRPr sz="3200">
                <a:solidFill>
                  <a:srgbClr val="FFFFFF"/>
                </a:solidFill>
                <a:latin typeface="Arial" panose="020B0604020202020204" pitchFamily="34" charset="0"/>
                <a:ea typeface="Arial Unicode MS" charset="-128"/>
              </a:defRPr>
            </a:lvl1pPr>
            <a:lvl2pPr>
              <a:lnSpc>
                <a:spcPct val="93000"/>
              </a:lnSpc>
              <a:spcAft>
                <a:spcPts val="1138"/>
              </a:spcAft>
              <a:buClr>
                <a:srgbClr val="000000"/>
              </a:buClr>
              <a:buSzPct val="100000"/>
              <a:buFont typeface="Times New Roman" panose="02020603050405020304" pitchFamily="18" charset="0"/>
              <a:defRPr sz="2800">
                <a:solidFill>
                  <a:srgbClr val="FFFFFF"/>
                </a:solidFill>
                <a:latin typeface="Arial" panose="020B0604020202020204" pitchFamily="34" charset="0"/>
                <a:ea typeface="Arial Unicode MS" charset="-128"/>
              </a:defRPr>
            </a:lvl2pPr>
            <a:lvl3pPr>
              <a:lnSpc>
                <a:spcPct val="93000"/>
              </a:lnSpc>
              <a:spcAft>
                <a:spcPts val="850"/>
              </a:spcAft>
              <a:buClr>
                <a:srgbClr val="000000"/>
              </a:buClr>
              <a:buSzPct val="100000"/>
              <a:buFont typeface="Times New Roman" panose="02020603050405020304" pitchFamily="18" charset="0"/>
              <a:defRPr sz="2400">
                <a:solidFill>
                  <a:srgbClr val="FFFFFF"/>
                </a:solidFill>
                <a:latin typeface="Arial" panose="020B0604020202020204" pitchFamily="34" charset="0"/>
                <a:ea typeface="Arial Unicode MS" charset="-128"/>
              </a:defRPr>
            </a:lvl3pPr>
            <a:lvl4pPr>
              <a:lnSpc>
                <a:spcPct val="93000"/>
              </a:lnSpc>
              <a:spcAft>
                <a:spcPts val="575"/>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4pPr>
            <a:lvl5pPr>
              <a:lnSpc>
                <a:spcPct val="93000"/>
              </a:lnSpc>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9pPr>
          </a:lstStyle>
          <a:p>
            <a:pPr eaLnBrk="1" hangingPunct="1">
              <a:spcAft>
                <a:spcPct val="0"/>
              </a:spcAft>
            </a:pPr>
            <a:endParaRPr lang="en-CA" altLang="en-US" sz="1800">
              <a:solidFill>
                <a:schemeClr val="tx1"/>
              </a:solidFill>
              <a:ea typeface="ＭＳ Ｐゴシック" panose="020B0600070205080204" pitchFamily="34" charset="-128"/>
            </a:endParaRPr>
          </a:p>
        </p:txBody>
      </p:sp>
      <p:sp>
        <p:nvSpPr>
          <p:cNvPr id="87043" name="Rectangle 1027"/>
          <p:cNvSpPr>
            <a:spLocks noChangeArrowheads="1"/>
          </p:cNvSpPr>
          <p:nvPr/>
        </p:nvSpPr>
        <p:spPr bwMode="auto">
          <a:xfrm>
            <a:off x="3444875" y="6888163"/>
            <a:ext cx="31908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93000"/>
              </a:lnSpc>
              <a:spcAft>
                <a:spcPts val="1425"/>
              </a:spcAft>
              <a:buClr>
                <a:srgbClr val="000000"/>
              </a:buClr>
              <a:buSzPct val="100000"/>
              <a:buFont typeface="Times New Roman" panose="02020603050405020304" pitchFamily="18" charset="0"/>
              <a:defRPr sz="3200">
                <a:solidFill>
                  <a:srgbClr val="FFFFFF"/>
                </a:solidFill>
                <a:latin typeface="Arial" panose="020B0604020202020204" pitchFamily="34" charset="0"/>
                <a:ea typeface="Arial Unicode MS" charset="-128"/>
              </a:defRPr>
            </a:lvl1pPr>
            <a:lvl2pPr>
              <a:lnSpc>
                <a:spcPct val="93000"/>
              </a:lnSpc>
              <a:spcAft>
                <a:spcPts val="1138"/>
              </a:spcAft>
              <a:buClr>
                <a:srgbClr val="000000"/>
              </a:buClr>
              <a:buSzPct val="100000"/>
              <a:buFont typeface="Times New Roman" panose="02020603050405020304" pitchFamily="18" charset="0"/>
              <a:defRPr sz="2800">
                <a:solidFill>
                  <a:srgbClr val="FFFFFF"/>
                </a:solidFill>
                <a:latin typeface="Arial" panose="020B0604020202020204" pitchFamily="34" charset="0"/>
                <a:ea typeface="Arial Unicode MS" charset="-128"/>
              </a:defRPr>
            </a:lvl2pPr>
            <a:lvl3pPr>
              <a:lnSpc>
                <a:spcPct val="93000"/>
              </a:lnSpc>
              <a:spcAft>
                <a:spcPts val="850"/>
              </a:spcAft>
              <a:buClr>
                <a:srgbClr val="000000"/>
              </a:buClr>
              <a:buSzPct val="100000"/>
              <a:buFont typeface="Times New Roman" panose="02020603050405020304" pitchFamily="18" charset="0"/>
              <a:defRPr sz="2400">
                <a:solidFill>
                  <a:srgbClr val="FFFFFF"/>
                </a:solidFill>
                <a:latin typeface="Arial" panose="020B0604020202020204" pitchFamily="34" charset="0"/>
                <a:ea typeface="Arial Unicode MS" charset="-128"/>
              </a:defRPr>
            </a:lvl3pPr>
            <a:lvl4pPr>
              <a:lnSpc>
                <a:spcPct val="93000"/>
              </a:lnSpc>
              <a:spcAft>
                <a:spcPts val="575"/>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4pPr>
            <a:lvl5pPr>
              <a:lnSpc>
                <a:spcPct val="93000"/>
              </a:lnSpc>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9pPr>
          </a:lstStyle>
          <a:p>
            <a:pPr eaLnBrk="1" hangingPunct="1">
              <a:spcAft>
                <a:spcPct val="0"/>
              </a:spcAft>
            </a:pPr>
            <a:endParaRPr lang="en-CA" altLang="en-US" sz="1800">
              <a:solidFill>
                <a:schemeClr val="tx1"/>
              </a:solidFill>
              <a:ea typeface="ＭＳ Ｐゴシック" panose="020B0600070205080204" pitchFamily="34" charset="-128"/>
            </a:endParaRPr>
          </a:p>
        </p:txBody>
      </p:sp>
      <p:sp>
        <p:nvSpPr>
          <p:cNvPr id="87044" name="Rectangle 1028"/>
          <p:cNvSpPr>
            <a:spLocks noChangeArrowheads="1"/>
          </p:cNvSpPr>
          <p:nvPr/>
        </p:nvSpPr>
        <p:spPr bwMode="auto">
          <a:xfrm>
            <a:off x="757238" y="6888163"/>
            <a:ext cx="20986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93000"/>
              </a:lnSpc>
              <a:spcAft>
                <a:spcPts val="1425"/>
              </a:spcAft>
              <a:buClr>
                <a:srgbClr val="000000"/>
              </a:buClr>
              <a:buSzPct val="100000"/>
              <a:buFont typeface="Times New Roman" panose="02020603050405020304" pitchFamily="18" charset="0"/>
              <a:defRPr sz="3200">
                <a:solidFill>
                  <a:srgbClr val="FFFFFF"/>
                </a:solidFill>
                <a:latin typeface="Arial" panose="020B0604020202020204" pitchFamily="34" charset="0"/>
                <a:ea typeface="Arial Unicode MS" charset="-128"/>
              </a:defRPr>
            </a:lvl1pPr>
            <a:lvl2pPr>
              <a:lnSpc>
                <a:spcPct val="93000"/>
              </a:lnSpc>
              <a:spcAft>
                <a:spcPts val="1138"/>
              </a:spcAft>
              <a:buClr>
                <a:srgbClr val="000000"/>
              </a:buClr>
              <a:buSzPct val="100000"/>
              <a:buFont typeface="Times New Roman" panose="02020603050405020304" pitchFamily="18" charset="0"/>
              <a:defRPr sz="2800">
                <a:solidFill>
                  <a:srgbClr val="FFFFFF"/>
                </a:solidFill>
                <a:latin typeface="Arial" panose="020B0604020202020204" pitchFamily="34" charset="0"/>
                <a:ea typeface="Arial Unicode MS" charset="-128"/>
              </a:defRPr>
            </a:lvl2pPr>
            <a:lvl3pPr>
              <a:lnSpc>
                <a:spcPct val="93000"/>
              </a:lnSpc>
              <a:spcAft>
                <a:spcPts val="850"/>
              </a:spcAft>
              <a:buClr>
                <a:srgbClr val="000000"/>
              </a:buClr>
              <a:buSzPct val="100000"/>
              <a:buFont typeface="Times New Roman" panose="02020603050405020304" pitchFamily="18" charset="0"/>
              <a:defRPr sz="2400">
                <a:solidFill>
                  <a:srgbClr val="FFFFFF"/>
                </a:solidFill>
                <a:latin typeface="Arial" panose="020B0604020202020204" pitchFamily="34" charset="0"/>
                <a:ea typeface="Arial Unicode MS" charset="-128"/>
              </a:defRPr>
            </a:lvl3pPr>
            <a:lvl4pPr>
              <a:lnSpc>
                <a:spcPct val="93000"/>
              </a:lnSpc>
              <a:spcAft>
                <a:spcPts val="575"/>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4pPr>
            <a:lvl5pPr>
              <a:lnSpc>
                <a:spcPct val="93000"/>
              </a:lnSpc>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9pPr>
          </a:lstStyle>
          <a:p>
            <a:pPr eaLnBrk="1" hangingPunct="1">
              <a:spcAft>
                <a:spcPct val="0"/>
              </a:spcAft>
            </a:pPr>
            <a:endParaRPr lang="en-CA" altLang="en-US" sz="1800">
              <a:solidFill>
                <a:schemeClr val="tx1"/>
              </a:solidFill>
              <a:ea typeface="ＭＳ Ｐゴシック" panose="020B0600070205080204" pitchFamily="34" charset="-128"/>
            </a:endParaRPr>
          </a:p>
        </p:txBody>
      </p:sp>
      <p:sp>
        <p:nvSpPr>
          <p:cNvPr id="87045" name="Rectangle 1029"/>
          <p:cNvSpPr>
            <a:spLocks noChangeArrowheads="1"/>
          </p:cNvSpPr>
          <p:nvPr/>
        </p:nvSpPr>
        <p:spPr bwMode="auto">
          <a:xfrm>
            <a:off x="3444875" y="6888163"/>
            <a:ext cx="31908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93000"/>
              </a:lnSpc>
              <a:spcAft>
                <a:spcPts val="1425"/>
              </a:spcAft>
              <a:buClr>
                <a:srgbClr val="000000"/>
              </a:buClr>
              <a:buSzPct val="100000"/>
              <a:buFont typeface="Times New Roman" panose="02020603050405020304" pitchFamily="18" charset="0"/>
              <a:defRPr sz="3200">
                <a:solidFill>
                  <a:srgbClr val="FFFFFF"/>
                </a:solidFill>
                <a:latin typeface="Arial" panose="020B0604020202020204" pitchFamily="34" charset="0"/>
                <a:ea typeface="Arial Unicode MS" charset="-128"/>
              </a:defRPr>
            </a:lvl1pPr>
            <a:lvl2pPr>
              <a:lnSpc>
                <a:spcPct val="93000"/>
              </a:lnSpc>
              <a:spcAft>
                <a:spcPts val="1138"/>
              </a:spcAft>
              <a:buClr>
                <a:srgbClr val="000000"/>
              </a:buClr>
              <a:buSzPct val="100000"/>
              <a:buFont typeface="Times New Roman" panose="02020603050405020304" pitchFamily="18" charset="0"/>
              <a:defRPr sz="2800">
                <a:solidFill>
                  <a:srgbClr val="FFFFFF"/>
                </a:solidFill>
                <a:latin typeface="Arial" panose="020B0604020202020204" pitchFamily="34" charset="0"/>
                <a:ea typeface="Arial Unicode MS" charset="-128"/>
              </a:defRPr>
            </a:lvl2pPr>
            <a:lvl3pPr>
              <a:lnSpc>
                <a:spcPct val="93000"/>
              </a:lnSpc>
              <a:spcAft>
                <a:spcPts val="850"/>
              </a:spcAft>
              <a:buClr>
                <a:srgbClr val="000000"/>
              </a:buClr>
              <a:buSzPct val="100000"/>
              <a:buFont typeface="Times New Roman" panose="02020603050405020304" pitchFamily="18" charset="0"/>
              <a:defRPr sz="2400">
                <a:solidFill>
                  <a:srgbClr val="FFFFFF"/>
                </a:solidFill>
                <a:latin typeface="Arial" panose="020B0604020202020204" pitchFamily="34" charset="0"/>
                <a:ea typeface="Arial Unicode MS" charset="-128"/>
              </a:defRPr>
            </a:lvl3pPr>
            <a:lvl4pPr>
              <a:lnSpc>
                <a:spcPct val="93000"/>
              </a:lnSpc>
              <a:spcAft>
                <a:spcPts val="575"/>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4pPr>
            <a:lvl5pPr>
              <a:lnSpc>
                <a:spcPct val="93000"/>
              </a:lnSpc>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9pPr>
          </a:lstStyle>
          <a:p>
            <a:pPr eaLnBrk="1" hangingPunct="1">
              <a:spcAft>
                <a:spcPct val="0"/>
              </a:spcAft>
            </a:pPr>
            <a:endParaRPr lang="en-CA" altLang="en-US" sz="1800">
              <a:solidFill>
                <a:schemeClr val="tx1"/>
              </a:solidFill>
              <a:ea typeface="ＭＳ Ｐゴシック" panose="020B0600070205080204" pitchFamily="34" charset="-128"/>
            </a:endParaRPr>
          </a:p>
        </p:txBody>
      </p:sp>
      <p:sp>
        <p:nvSpPr>
          <p:cNvPr id="87046" name="Rectangle 1030"/>
          <p:cNvSpPr>
            <a:spLocks noChangeArrowheads="1"/>
          </p:cNvSpPr>
          <p:nvPr/>
        </p:nvSpPr>
        <p:spPr bwMode="auto">
          <a:xfrm>
            <a:off x="757238" y="6888163"/>
            <a:ext cx="20986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93000"/>
              </a:lnSpc>
              <a:spcAft>
                <a:spcPts val="1425"/>
              </a:spcAft>
              <a:buClr>
                <a:srgbClr val="000000"/>
              </a:buClr>
              <a:buSzPct val="100000"/>
              <a:buFont typeface="Times New Roman" panose="02020603050405020304" pitchFamily="18" charset="0"/>
              <a:defRPr sz="3200">
                <a:solidFill>
                  <a:srgbClr val="FFFFFF"/>
                </a:solidFill>
                <a:latin typeface="Arial" panose="020B0604020202020204" pitchFamily="34" charset="0"/>
                <a:ea typeface="Arial Unicode MS" charset="-128"/>
              </a:defRPr>
            </a:lvl1pPr>
            <a:lvl2pPr>
              <a:lnSpc>
                <a:spcPct val="93000"/>
              </a:lnSpc>
              <a:spcAft>
                <a:spcPts val="1138"/>
              </a:spcAft>
              <a:buClr>
                <a:srgbClr val="000000"/>
              </a:buClr>
              <a:buSzPct val="100000"/>
              <a:buFont typeface="Times New Roman" panose="02020603050405020304" pitchFamily="18" charset="0"/>
              <a:defRPr sz="2800">
                <a:solidFill>
                  <a:srgbClr val="FFFFFF"/>
                </a:solidFill>
                <a:latin typeface="Arial" panose="020B0604020202020204" pitchFamily="34" charset="0"/>
                <a:ea typeface="Arial Unicode MS" charset="-128"/>
              </a:defRPr>
            </a:lvl2pPr>
            <a:lvl3pPr>
              <a:lnSpc>
                <a:spcPct val="93000"/>
              </a:lnSpc>
              <a:spcAft>
                <a:spcPts val="850"/>
              </a:spcAft>
              <a:buClr>
                <a:srgbClr val="000000"/>
              </a:buClr>
              <a:buSzPct val="100000"/>
              <a:buFont typeface="Times New Roman" panose="02020603050405020304" pitchFamily="18" charset="0"/>
              <a:defRPr sz="2400">
                <a:solidFill>
                  <a:srgbClr val="FFFFFF"/>
                </a:solidFill>
                <a:latin typeface="Arial" panose="020B0604020202020204" pitchFamily="34" charset="0"/>
                <a:ea typeface="Arial Unicode MS" charset="-128"/>
              </a:defRPr>
            </a:lvl3pPr>
            <a:lvl4pPr>
              <a:lnSpc>
                <a:spcPct val="93000"/>
              </a:lnSpc>
              <a:spcAft>
                <a:spcPts val="575"/>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4pPr>
            <a:lvl5pPr>
              <a:lnSpc>
                <a:spcPct val="93000"/>
              </a:lnSpc>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9pPr>
          </a:lstStyle>
          <a:p>
            <a:pPr eaLnBrk="1" hangingPunct="1">
              <a:spcAft>
                <a:spcPct val="0"/>
              </a:spcAft>
            </a:pPr>
            <a:endParaRPr lang="en-CA" altLang="en-US" sz="1800">
              <a:solidFill>
                <a:schemeClr val="tx1"/>
              </a:solidFill>
              <a:ea typeface="ＭＳ Ｐゴシック" panose="020B0600070205080204" pitchFamily="34" charset="-128"/>
            </a:endParaRPr>
          </a:p>
        </p:txBody>
      </p:sp>
      <p:sp>
        <p:nvSpPr>
          <p:cNvPr id="87047" name="Rectangle 1031"/>
          <p:cNvSpPr>
            <a:spLocks noChangeArrowheads="1"/>
          </p:cNvSpPr>
          <p:nvPr/>
        </p:nvSpPr>
        <p:spPr bwMode="auto">
          <a:xfrm>
            <a:off x="3444875" y="6888163"/>
            <a:ext cx="31908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93000"/>
              </a:lnSpc>
              <a:spcAft>
                <a:spcPts val="1425"/>
              </a:spcAft>
              <a:buClr>
                <a:srgbClr val="000000"/>
              </a:buClr>
              <a:buSzPct val="100000"/>
              <a:buFont typeface="Times New Roman" panose="02020603050405020304" pitchFamily="18" charset="0"/>
              <a:defRPr sz="3200">
                <a:solidFill>
                  <a:srgbClr val="FFFFFF"/>
                </a:solidFill>
                <a:latin typeface="Arial" panose="020B0604020202020204" pitchFamily="34" charset="0"/>
                <a:ea typeface="Arial Unicode MS" charset="-128"/>
              </a:defRPr>
            </a:lvl1pPr>
            <a:lvl2pPr>
              <a:lnSpc>
                <a:spcPct val="93000"/>
              </a:lnSpc>
              <a:spcAft>
                <a:spcPts val="1138"/>
              </a:spcAft>
              <a:buClr>
                <a:srgbClr val="000000"/>
              </a:buClr>
              <a:buSzPct val="100000"/>
              <a:buFont typeface="Times New Roman" panose="02020603050405020304" pitchFamily="18" charset="0"/>
              <a:defRPr sz="2800">
                <a:solidFill>
                  <a:srgbClr val="FFFFFF"/>
                </a:solidFill>
                <a:latin typeface="Arial" panose="020B0604020202020204" pitchFamily="34" charset="0"/>
                <a:ea typeface="Arial Unicode MS" charset="-128"/>
              </a:defRPr>
            </a:lvl2pPr>
            <a:lvl3pPr>
              <a:lnSpc>
                <a:spcPct val="93000"/>
              </a:lnSpc>
              <a:spcAft>
                <a:spcPts val="850"/>
              </a:spcAft>
              <a:buClr>
                <a:srgbClr val="000000"/>
              </a:buClr>
              <a:buSzPct val="100000"/>
              <a:buFont typeface="Times New Roman" panose="02020603050405020304" pitchFamily="18" charset="0"/>
              <a:defRPr sz="2400">
                <a:solidFill>
                  <a:srgbClr val="FFFFFF"/>
                </a:solidFill>
                <a:latin typeface="Arial" panose="020B0604020202020204" pitchFamily="34" charset="0"/>
                <a:ea typeface="Arial Unicode MS" charset="-128"/>
              </a:defRPr>
            </a:lvl3pPr>
            <a:lvl4pPr>
              <a:lnSpc>
                <a:spcPct val="93000"/>
              </a:lnSpc>
              <a:spcAft>
                <a:spcPts val="575"/>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4pPr>
            <a:lvl5pPr>
              <a:lnSpc>
                <a:spcPct val="93000"/>
              </a:lnSpc>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9pPr>
          </a:lstStyle>
          <a:p>
            <a:pPr eaLnBrk="1" hangingPunct="1">
              <a:spcAft>
                <a:spcPct val="0"/>
              </a:spcAft>
            </a:pPr>
            <a:endParaRPr lang="en-CA" altLang="en-US" sz="1800">
              <a:solidFill>
                <a:schemeClr val="tx1"/>
              </a:solidFill>
              <a:ea typeface="ＭＳ Ｐゴシック" panose="020B0600070205080204" pitchFamily="34" charset="-128"/>
            </a:endParaRPr>
          </a:p>
        </p:txBody>
      </p:sp>
      <p:sp>
        <p:nvSpPr>
          <p:cNvPr id="7176" name="Rectangle 1032"/>
          <p:cNvSpPr>
            <a:spLocks noGrp="1" noChangeArrowheads="1"/>
          </p:cNvSpPr>
          <p:nvPr>
            <p:ph type="title"/>
          </p:nvPr>
        </p:nvSpPr>
        <p:spPr>
          <a:xfrm>
            <a:off x="0" y="0"/>
            <a:ext cx="10080625" cy="1008063"/>
          </a:xfrm>
        </p:spPr>
        <p:txBody>
          <a:bodyPr/>
          <a:lstStyle/>
          <a:p>
            <a:pPr>
              <a:defRPr/>
            </a:pPr>
            <a:r>
              <a:rPr lang="en-CA" altLang="en-US" smtClean="0"/>
              <a:t>The Contemporary Global Economy </a:t>
            </a:r>
            <a:br>
              <a:rPr lang="en-CA" altLang="en-US" smtClean="0"/>
            </a:br>
            <a:r>
              <a:rPr lang="en-CA" altLang="en-US" sz="2646"/>
              <a:t>(LO 5-1)</a:t>
            </a:r>
            <a:endParaRPr lang="en-CA" altLang="en-US" smtClean="0"/>
          </a:p>
        </p:txBody>
      </p:sp>
      <p:sp>
        <p:nvSpPr>
          <p:cNvPr id="6153" name="Rectangle 1033"/>
          <p:cNvSpPr>
            <a:spLocks noGrp="1" noChangeArrowheads="1"/>
          </p:cNvSpPr>
          <p:nvPr>
            <p:ph type="body" idx="1"/>
          </p:nvPr>
        </p:nvSpPr>
        <p:spPr/>
        <p:txBody>
          <a:bodyPr/>
          <a:lstStyle/>
          <a:p>
            <a:r>
              <a:rPr lang="en-CA" altLang="en-US" smtClean="0">
                <a:ea typeface="Arial Unicode MS" charset="-128"/>
              </a:rPr>
              <a:t>Imports</a:t>
            </a:r>
          </a:p>
          <a:p>
            <a:pPr lvl="1"/>
            <a:r>
              <a:rPr lang="en-CA" altLang="en-US" smtClean="0">
                <a:ea typeface="Arial Unicode MS" charset="-128"/>
              </a:rPr>
              <a:t>products purchased in Canada that are manufactured and shipped in from other countries </a:t>
            </a:r>
          </a:p>
          <a:p>
            <a:pPr lvl="1"/>
            <a:endParaRPr lang="en-CA" altLang="en-US" smtClean="0">
              <a:ea typeface="Arial Unicode MS" charset="-128"/>
            </a:endParaRPr>
          </a:p>
          <a:p>
            <a:r>
              <a:rPr lang="en-CA" altLang="en-US" smtClean="0">
                <a:ea typeface="Arial Unicode MS" charset="-128"/>
              </a:rPr>
              <a:t>Exports</a:t>
            </a:r>
          </a:p>
          <a:p>
            <a:pPr lvl="1"/>
            <a:r>
              <a:rPr lang="en-CA" altLang="en-US" smtClean="0">
                <a:ea typeface="Arial Unicode MS" charset="-128"/>
              </a:rPr>
              <a:t>products made in Canada that are purchased by consumers in other countries</a:t>
            </a:r>
          </a:p>
        </p:txBody>
      </p:sp>
      <p:sp>
        <p:nvSpPr>
          <p:cNvPr id="87050" name="Date Placeholder 9"/>
          <p:cNvSpPr>
            <a:spLocks noGrp="1"/>
          </p:cNvSpPr>
          <p:nvPr>
            <p:ph type="dt" sz="quarter" idx="10"/>
          </p:nvPr>
        </p:nvSpPr>
        <p:spPr>
          <a:xfrm>
            <a:off x="504825" y="6888163"/>
            <a:ext cx="3190875" cy="6715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Lst>
              <a:defRPr sz="3200">
                <a:solidFill>
                  <a:srgbClr val="FFFFFF"/>
                </a:solidFill>
                <a:latin typeface="Arial" panose="020B0604020202020204" pitchFamily="34" charset="0"/>
                <a:ea typeface="Arial Unicode MS" charset="-128"/>
              </a:defRPr>
            </a:lvl1pPr>
            <a:lvl2pPr marL="817563" indent="-314325">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Lst>
              <a:defRPr sz="2800">
                <a:solidFill>
                  <a:srgbClr val="FFFFFF"/>
                </a:solidFill>
                <a:latin typeface="Arial" panose="020B0604020202020204" pitchFamily="34" charset="0"/>
                <a:ea typeface="Arial Unicode MS" charset="-128"/>
              </a:defRPr>
            </a:lvl2pPr>
            <a:lvl3pPr marL="1258888" indent="-250825">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Lst>
              <a:defRPr sz="2400">
                <a:solidFill>
                  <a:srgbClr val="FFFFFF"/>
                </a:solidFill>
                <a:latin typeface="Arial" panose="020B0604020202020204" pitchFamily="34" charset="0"/>
                <a:ea typeface="Arial Unicode MS" charset="-128"/>
              </a:defRPr>
            </a:lvl3pPr>
            <a:lvl4pPr marL="1763713" indent="-250825">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4pPr>
            <a:lvl5pPr marL="2266950" indent="-250825">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5pPr>
            <a:lvl6pPr marL="27241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6pPr>
            <a:lvl7pPr marL="31813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7pPr>
            <a:lvl8pPr marL="36385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8pPr>
            <a:lvl9pPr marL="40957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9pPr>
          </a:lstStyle>
          <a:p>
            <a:pPr algn="ctr" hangingPunct="1">
              <a:lnSpc>
                <a:spcPct val="95000"/>
              </a:lnSpc>
              <a:spcAft>
                <a:spcPct val="0"/>
              </a:spcAft>
            </a:pPr>
            <a:r>
              <a:rPr lang="en-US" altLang="en-US" sz="1400" smtClean="0">
                <a:solidFill>
                  <a:srgbClr val="898989"/>
                </a:solidFill>
                <a:ea typeface="ＭＳ Ｐゴシック" panose="020B0600070205080204" pitchFamily="34" charset="-128"/>
              </a:rPr>
              <a:t>Copyright © 2014 Pearson Canada Inc.</a:t>
            </a:r>
          </a:p>
        </p:txBody>
      </p:sp>
      <p:sp>
        <p:nvSpPr>
          <p:cNvPr id="87051" name="Slide Number Placeholder 10"/>
          <p:cNvSpPr>
            <a:spLocks noGrp="1"/>
          </p:cNvSpPr>
          <p:nvPr>
            <p:ph type="sldNum" sz="quarter" idx="12"/>
          </p:nvPr>
        </p:nvSpPr>
        <p:spPr>
          <a:xfrm>
            <a:off x="7734300" y="6975475"/>
            <a:ext cx="2346325" cy="519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Lst>
              <a:defRPr sz="3200">
                <a:solidFill>
                  <a:srgbClr val="FFFFFF"/>
                </a:solidFill>
                <a:latin typeface="Arial" panose="020B0604020202020204" pitchFamily="34" charset="0"/>
                <a:ea typeface="Arial Unicode MS" charset="-128"/>
              </a:defRPr>
            </a:lvl1pPr>
            <a:lvl2pPr marL="817563" indent="-314325">
              <a:lnSpc>
                <a:spcPct val="93000"/>
              </a:lnSpc>
              <a:spcAft>
                <a:spcPts val="1138"/>
              </a:spcAft>
              <a:buClr>
                <a:srgbClr val="000000"/>
              </a:buClr>
              <a:buSzPct val="100000"/>
              <a:buFont typeface="Times New Roman" panose="02020603050405020304" pitchFamily="18" charset="0"/>
              <a:tabLst>
                <a:tab pos="723900" algn="l"/>
                <a:tab pos="1447800" algn="l"/>
                <a:tab pos="2171700" algn="l"/>
              </a:tabLst>
              <a:defRPr sz="2800">
                <a:solidFill>
                  <a:srgbClr val="FFFFFF"/>
                </a:solidFill>
                <a:latin typeface="Arial" panose="020B0604020202020204" pitchFamily="34" charset="0"/>
                <a:ea typeface="Arial Unicode MS" charset="-128"/>
              </a:defRPr>
            </a:lvl2pPr>
            <a:lvl3pPr marL="1258888" indent="-250825">
              <a:lnSpc>
                <a:spcPct val="93000"/>
              </a:lnSpc>
              <a:spcAft>
                <a:spcPts val="850"/>
              </a:spcAft>
              <a:buClr>
                <a:srgbClr val="000000"/>
              </a:buClr>
              <a:buSzPct val="100000"/>
              <a:buFont typeface="Times New Roman" panose="02020603050405020304" pitchFamily="18" charset="0"/>
              <a:tabLst>
                <a:tab pos="723900" algn="l"/>
                <a:tab pos="1447800" algn="l"/>
                <a:tab pos="2171700" algn="l"/>
              </a:tabLst>
              <a:defRPr sz="2400">
                <a:solidFill>
                  <a:srgbClr val="FFFFFF"/>
                </a:solidFill>
                <a:latin typeface="Arial" panose="020B0604020202020204" pitchFamily="34" charset="0"/>
                <a:ea typeface="Arial Unicode MS" charset="-128"/>
              </a:defRPr>
            </a:lvl3pPr>
            <a:lvl4pPr marL="1763713" indent="-250825">
              <a:lnSpc>
                <a:spcPct val="93000"/>
              </a:lnSpc>
              <a:spcAft>
                <a:spcPts val="575"/>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4pPr>
            <a:lvl5pPr marL="2266950" indent="-250825">
              <a:lnSpc>
                <a:spcPct val="93000"/>
              </a:lnSpc>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5pPr>
            <a:lvl6pPr marL="27241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6pPr>
            <a:lvl7pPr marL="31813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7pPr>
            <a:lvl8pPr marL="36385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8pPr>
            <a:lvl9pPr marL="40957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9pPr>
          </a:lstStyle>
          <a:p>
            <a:pPr algn="l" hangingPunct="1">
              <a:lnSpc>
                <a:spcPct val="95000"/>
              </a:lnSpc>
              <a:spcAft>
                <a:spcPct val="0"/>
              </a:spcAft>
            </a:pPr>
            <a:r>
              <a:rPr lang="en-US" altLang="en-US" sz="1400" smtClean="0">
                <a:solidFill>
                  <a:srgbClr val="898989"/>
                </a:solidFill>
                <a:ea typeface="ＭＳ Ｐゴシック" panose="020B0600070205080204" pitchFamily="34" charset="-128"/>
              </a:rPr>
              <a:t>5-</a:t>
            </a:r>
            <a:fld id="{FBCB2462-2F67-47B0-9312-08BFDFD5E724}" type="slidenum">
              <a:rPr lang="en-US" altLang="en-US" sz="1400" smtClean="0">
                <a:solidFill>
                  <a:srgbClr val="898989"/>
                </a:solidFill>
                <a:ea typeface="ＭＳ Ｐゴシック" panose="020B0600070205080204" pitchFamily="34" charset="-128"/>
              </a:rPr>
              <a:pPr algn="l" hangingPunct="1">
                <a:lnSpc>
                  <a:spcPct val="95000"/>
                </a:lnSpc>
                <a:spcAft>
                  <a:spcPct val="0"/>
                </a:spcAft>
              </a:pPr>
              <a:t>40</a:t>
            </a:fld>
            <a:endParaRPr lang="en-US" altLang="en-US" sz="1400" smtClean="0">
              <a:solidFill>
                <a:srgbClr val="898989"/>
              </a:solidFill>
              <a:ea typeface="ＭＳ Ｐゴシック" panose="020B0600070205080204"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53">
                                            <p:txEl>
                                              <p:pRg st="1" end="1"/>
                                            </p:txEl>
                                          </p:spTgt>
                                        </p:tgtEl>
                                        <p:attrNameLst>
                                          <p:attrName>style.visibility</p:attrName>
                                        </p:attrNameLst>
                                      </p:cBhvr>
                                      <p:to>
                                        <p:strVal val="visible"/>
                                      </p:to>
                                    </p:set>
                                    <p:animEffect transition="in" filter="blinds(horizontal)">
                                      <p:cBhvr>
                                        <p:cTn id="7" dur="500"/>
                                        <p:tgtEl>
                                          <p:spTgt spid="615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53">
                                            <p:txEl>
                                              <p:pRg st="4" end="4"/>
                                            </p:txEl>
                                          </p:spTgt>
                                        </p:tgtEl>
                                        <p:attrNameLst>
                                          <p:attrName>style.visibility</p:attrName>
                                        </p:attrNameLst>
                                      </p:cBhvr>
                                      <p:to>
                                        <p:strVal val="visible"/>
                                      </p:to>
                                    </p:set>
                                    <p:animEffect transition="in" filter="blinds(horizontal)">
                                      <p:cBhvr>
                                        <p:cTn id="12" dur="500"/>
                                        <p:tgtEl>
                                          <p:spTgt spid="61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757238" y="6888163"/>
            <a:ext cx="20986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93000"/>
              </a:lnSpc>
              <a:spcAft>
                <a:spcPts val="1425"/>
              </a:spcAft>
              <a:buClr>
                <a:srgbClr val="000000"/>
              </a:buClr>
              <a:buSzPct val="100000"/>
              <a:buFont typeface="Times New Roman" panose="02020603050405020304" pitchFamily="18" charset="0"/>
              <a:defRPr sz="3200">
                <a:solidFill>
                  <a:srgbClr val="FFFFFF"/>
                </a:solidFill>
                <a:latin typeface="Arial" panose="020B0604020202020204" pitchFamily="34" charset="0"/>
                <a:ea typeface="Arial Unicode MS" charset="-128"/>
              </a:defRPr>
            </a:lvl1pPr>
            <a:lvl2pPr>
              <a:lnSpc>
                <a:spcPct val="93000"/>
              </a:lnSpc>
              <a:spcAft>
                <a:spcPts val="1138"/>
              </a:spcAft>
              <a:buClr>
                <a:srgbClr val="000000"/>
              </a:buClr>
              <a:buSzPct val="100000"/>
              <a:buFont typeface="Times New Roman" panose="02020603050405020304" pitchFamily="18" charset="0"/>
              <a:defRPr sz="2800">
                <a:solidFill>
                  <a:srgbClr val="FFFFFF"/>
                </a:solidFill>
                <a:latin typeface="Arial" panose="020B0604020202020204" pitchFamily="34" charset="0"/>
                <a:ea typeface="Arial Unicode MS" charset="-128"/>
              </a:defRPr>
            </a:lvl2pPr>
            <a:lvl3pPr>
              <a:lnSpc>
                <a:spcPct val="93000"/>
              </a:lnSpc>
              <a:spcAft>
                <a:spcPts val="850"/>
              </a:spcAft>
              <a:buClr>
                <a:srgbClr val="000000"/>
              </a:buClr>
              <a:buSzPct val="100000"/>
              <a:buFont typeface="Times New Roman" panose="02020603050405020304" pitchFamily="18" charset="0"/>
              <a:defRPr sz="2400">
                <a:solidFill>
                  <a:srgbClr val="FFFFFF"/>
                </a:solidFill>
                <a:latin typeface="Arial" panose="020B0604020202020204" pitchFamily="34" charset="0"/>
                <a:ea typeface="Arial Unicode MS" charset="-128"/>
              </a:defRPr>
            </a:lvl3pPr>
            <a:lvl4pPr>
              <a:lnSpc>
                <a:spcPct val="93000"/>
              </a:lnSpc>
              <a:spcAft>
                <a:spcPts val="575"/>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4pPr>
            <a:lvl5pPr>
              <a:lnSpc>
                <a:spcPct val="93000"/>
              </a:lnSpc>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9pPr>
          </a:lstStyle>
          <a:p>
            <a:pPr eaLnBrk="1" hangingPunct="1">
              <a:spcAft>
                <a:spcPct val="0"/>
              </a:spcAft>
            </a:pPr>
            <a:endParaRPr lang="en-CA" altLang="en-US" sz="1800">
              <a:solidFill>
                <a:schemeClr val="tx1"/>
              </a:solidFill>
              <a:ea typeface="ＭＳ Ｐゴシック" panose="020B0600070205080204" pitchFamily="34" charset="-128"/>
            </a:endParaRPr>
          </a:p>
        </p:txBody>
      </p:sp>
      <p:sp>
        <p:nvSpPr>
          <p:cNvPr id="89091" name="Rectangle 3"/>
          <p:cNvSpPr>
            <a:spLocks noChangeArrowheads="1"/>
          </p:cNvSpPr>
          <p:nvPr/>
        </p:nvSpPr>
        <p:spPr bwMode="auto">
          <a:xfrm>
            <a:off x="3444875" y="6888163"/>
            <a:ext cx="31908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93000"/>
              </a:lnSpc>
              <a:spcAft>
                <a:spcPts val="1425"/>
              </a:spcAft>
              <a:buClr>
                <a:srgbClr val="000000"/>
              </a:buClr>
              <a:buSzPct val="100000"/>
              <a:buFont typeface="Times New Roman" panose="02020603050405020304" pitchFamily="18" charset="0"/>
              <a:defRPr sz="3200">
                <a:solidFill>
                  <a:srgbClr val="FFFFFF"/>
                </a:solidFill>
                <a:latin typeface="Arial" panose="020B0604020202020204" pitchFamily="34" charset="0"/>
                <a:ea typeface="Arial Unicode MS" charset="-128"/>
              </a:defRPr>
            </a:lvl1pPr>
            <a:lvl2pPr>
              <a:lnSpc>
                <a:spcPct val="93000"/>
              </a:lnSpc>
              <a:spcAft>
                <a:spcPts val="1138"/>
              </a:spcAft>
              <a:buClr>
                <a:srgbClr val="000000"/>
              </a:buClr>
              <a:buSzPct val="100000"/>
              <a:buFont typeface="Times New Roman" panose="02020603050405020304" pitchFamily="18" charset="0"/>
              <a:defRPr sz="2800">
                <a:solidFill>
                  <a:srgbClr val="FFFFFF"/>
                </a:solidFill>
                <a:latin typeface="Arial" panose="020B0604020202020204" pitchFamily="34" charset="0"/>
                <a:ea typeface="Arial Unicode MS" charset="-128"/>
              </a:defRPr>
            </a:lvl2pPr>
            <a:lvl3pPr>
              <a:lnSpc>
                <a:spcPct val="93000"/>
              </a:lnSpc>
              <a:spcAft>
                <a:spcPts val="850"/>
              </a:spcAft>
              <a:buClr>
                <a:srgbClr val="000000"/>
              </a:buClr>
              <a:buSzPct val="100000"/>
              <a:buFont typeface="Times New Roman" panose="02020603050405020304" pitchFamily="18" charset="0"/>
              <a:defRPr sz="2400">
                <a:solidFill>
                  <a:srgbClr val="FFFFFF"/>
                </a:solidFill>
                <a:latin typeface="Arial" panose="020B0604020202020204" pitchFamily="34" charset="0"/>
                <a:ea typeface="Arial Unicode MS" charset="-128"/>
              </a:defRPr>
            </a:lvl3pPr>
            <a:lvl4pPr>
              <a:lnSpc>
                <a:spcPct val="93000"/>
              </a:lnSpc>
              <a:spcAft>
                <a:spcPts val="575"/>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4pPr>
            <a:lvl5pPr>
              <a:lnSpc>
                <a:spcPct val="93000"/>
              </a:lnSpc>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9pPr>
          </a:lstStyle>
          <a:p>
            <a:pPr eaLnBrk="1" hangingPunct="1">
              <a:spcAft>
                <a:spcPct val="0"/>
              </a:spcAft>
            </a:pPr>
            <a:endParaRPr lang="en-CA" altLang="en-US" sz="1800">
              <a:solidFill>
                <a:schemeClr val="tx1"/>
              </a:solidFill>
              <a:ea typeface="ＭＳ Ｐゴシック" panose="020B0600070205080204" pitchFamily="34" charset="-128"/>
            </a:endParaRPr>
          </a:p>
        </p:txBody>
      </p:sp>
      <p:sp>
        <p:nvSpPr>
          <p:cNvPr id="89092" name="Rectangle 4"/>
          <p:cNvSpPr>
            <a:spLocks noChangeArrowheads="1"/>
          </p:cNvSpPr>
          <p:nvPr/>
        </p:nvSpPr>
        <p:spPr bwMode="auto">
          <a:xfrm>
            <a:off x="757238" y="6888163"/>
            <a:ext cx="20986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93000"/>
              </a:lnSpc>
              <a:spcAft>
                <a:spcPts val="1425"/>
              </a:spcAft>
              <a:buClr>
                <a:srgbClr val="000000"/>
              </a:buClr>
              <a:buSzPct val="100000"/>
              <a:buFont typeface="Times New Roman" panose="02020603050405020304" pitchFamily="18" charset="0"/>
              <a:defRPr sz="3200">
                <a:solidFill>
                  <a:srgbClr val="FFFFFF"/>
                </a:solidFill>
                <a:latin typeface="Arial" panose="020B0604020202020204" pitchFamily="34" charset="0"/>
                <a:ea typeface="Arial Unicode MS" charset="-128"/>
              </a:defRPr>
            </a:lvl1pPr>
            <a:lvl2pPr>
              <a:lnSpc>
                <a:spcPct val="93000"/>
              </a:lnSpc>
              <a:spcAft>
                <a:spcPts val="1138"/>
              </a:spcAft>
              <a:buClr>
                <a:srgbClr val="000000"/>
              </a:buClr>
              <a:buSzPct val="100000"/>
              <a:buFont typeface="Times New Roman" panose="02020603050405020304" pitchFamily="18" charset="0"/>
              <a:defRPr sz="2800">
                <a:solidFill>
                  <a:srgbClr val="FFFFFF"/>
                </a:solidFill>
                <a:latin typeface="Arial" panose="020B0604020202020204" pitchFamily="34" charset="0"/>
                <a:ea typeface="Arial Unicode MS" charset="-128"/>
              </a:defRPr>
            </a:lvl2pPr>
            <a:lvl3pPr>
              <a:lnSpc>
                <a:spcPct val="93000"/>
              </a:lnSpc>
              <a:spcAft>
                <a:spcPts val="850"/>
              </a:spcAft>
              <a:buClr>
                <a:srgbClr val="000000"/>
              </a:buClr>
              <a:buSzPct val="100000"/>
              <a:buFont typeface="Times New Roman" panose="02020603050405020304" pitchFamily="18" charset="0"/>
              <a:defRPr sz="2400">
                <a:solidFill>
                  <a:srgbClr val="FFFFFF"/>
                </a:solidFill>
                <a:latin typeface="Arial" panose="020B0604020202020204" pitchFamily="34" charset="0"/>
                <a:ea typeface="Arial Unicode MS" charset="-128"/>
              </a:defRPr>
            </a:lvl3pPr>
            <a:lvl4pPr>
              <a:lnSpc>
                <a:spcPct val="93000"/>
              </a:lnSpc>
              <a:spcAft>
                <a:spcPts val="575"/>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4pPr>
            <a:lvl5pPr>
              <a:lnSpc>
                <a:spcPct val="93000"/>
              </a:lnSpc>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9pPr>
          </a:lstStyle>
          <a:p>
            <a:pPr eaLnBrk="1" hangingPunct="1">
              <a:spcAft>
                <a:spcPct val="0"/>
              </a:spcAft>
            </a:pPr>
            <a:endParaRPr lang="en-CA" altLang="en-US" sz="1800">
              <a:solidFill>
                <a:schemeClr val="tx1"/>
              </a:solidFill>
              <a:ea typeface="ＭＳ Ｐゴシック" panose="020B0600070205080204" pitchFamily="34" charset="-128"/>
            </a:endParaRPr>
          </a:p>
        </p:txBody>
      </p:sp>
      <p:sp>
        <p:nvSpPr>
          <p:cNvPr id="89093" name="Rectangle 5"/>
          <p:cNvSpPr>
            <a:spLocks noChangeArrowheads="1"/>
          </p:cNvSpPr>
          <p:nvPr/>
        </p:nvSpPr>
        <p:spPr bwMode="auto">
          <a:xfrm>
            <a:off x="3444875" y="6888163"/>
            <a:ext cx="31908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93000"/>
              </a:lnSpc>
              <a:spcAft>
                <a:spcPts val="1425"/>
              </a:spcAft>
              <a:buClr>
                <a:srgbClr val="000000"/>
              </a:buClr>
              <a:buSzPct val="100000"/>
              <a:buFont typeface="Times New Roman" panose="02020603050405020304" pitchFamily="18" charset="0"/>
              <a:defRPr sz="3200">
                <a:solidFill>
                  <a:srgbClr val="FFFFFF"/>
                </a:solidFill>
                <a:latin typeface="Arial" panose="020B0604020202020204" pitchFamily="34" charset="0"/>
                <a:ea typeface="Arial Unicode MS" charset="-128"/>
              </a:defRPr>
            </a:lvl1pPr>
            <a:lvl2pPr>
              <a:lnSpc>
                <a:spcPct val="93000"/>
              </a:lnSpc>
              <a:spcAft>
                <a:spcPts val="1138"/>
              </a:spcAft>
              <a:buClr>
                <a:srgbClr val="000000"/>
              </a:buClr>
              <a:buSzPct val="100000"/>
              <a:buFont typeface="Times New Roman" panose="02020603050405020304" pitchFamily="18" charset="0"/>
              <a:defRPr sz="2800">
                <a:solidFill>
                  <a:srgbClr val="FFFFFF"/>
                </a:solidFill>
                <a:latin typeface="Arial" panose="020B0604020202020204" pitchFamily="34" charset="0"/>
                <a:ea typeface="Arial Unicode MS" charset="-128"/>
              </a:defRPr>
            </a:lvl2pPr>
            <a:lvl3pPr>
              <a:lnSpc>
                <a:spcPct val="93000"/>
              </a:lnSpc>
              <a:spcAft>
                <a:spcPts val="850"/>
              </a:spcAft>
              <a:buClr>
                <a:srgbClr val="000000"/>
              </a:buClr>
              <a:buSzPct val="100000"/>
              <a:buFont typeface="Times New Roman" panose="02020603050405020304" pitchFamily="18" charset="0"/>
              <a:defRPr sz="2400">
                <a:solidFill>
                  <a:srgbClr val="FFFFFF"/>
                </a:solidFill>
                <a:latin typeface="Arial" panose="020B0604020202020204" pitchFamily="34" charset="0"/>
                <a:ea typeface="Arial Unicode MS" charset="-128"/>
              </a:defRPr>
            </a:lvl3pPr>
            <a:lvl4pPr>
              <a:lnSpc>
                <a:spcPct val="93000"/>
              </a:lnSpc>
              <a:spcAft>
                <a:spcPts val="575"/>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4pPr>
            <a:lvl5pPr>
              <a:lnSpc>
                <a:spcPct val="93000"/>
              </a:lnSpc>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9pPr>
          </a:lstStyle>
          <a:p>
            <a:pPr eaLnBrk="1" hangingPunct="1">
              <a:spcAft>
                <a:spcPct val="0"/>
              </a:spcAft>
            </a:pPr>
            <a:endParaRPr lang="en-CA" altLang="en-US" sz="1800">
              <a:solidFill>
                <a:schemeClr val="tx1"/>
              </a:solidFill>
              <a:ea typeface="ＭＳ Ｐゴシック" panose="020B0600070205080204" pitchFamily="34" charset="-128"/>
            </a:endParaRPr>
          </a:p>
        </p:txBody>
      </p:sp>
      <p:sp>
        <p:nvSpPr>
          <p:cNvPr id="89094" name="Rectangle 6"/>
          <p:cNvSpPr>
            <a:spLocks noChangeArrowheads="1"/>
          </p:cNvSpPr>
          <p:nvPr/>
        </p:nvSpPr>
        <p:spPr bwMode="auto">
          <a:xfrm>
            <a:off x="757238" y="6888163"/>
            <a:ext cx="20986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93000"/>
              </a:lnSpc>
              <a:spcAft>
                <a:spcPts val="1425"/>
              </a:spcAft>
              <a:buClr>
                <a:srgbClr val="000000"/>
              </a:buClr>
              <a:buSzPct val="100000"/>
              <a:buFont typeface="Times New Roman" panose="02020603050405020304" pitchFamily="18" charset="0"/>
              <a:defRPr sz="3200">
                <a:solidFill>
                  <a:srgbClr val="FFFFFF"/>
                </a:solidFill>
                <a:latin typeface="Arial" panose="020B0604020202020204" pitchFamily="34" charset="0"/>
                <a:ea typeface="Arial Unicode MS" charset="-128"/>
              </a:defRPr>
            </a:lvl1pPr>
            <a:lvl2pPr>
              <a:lnSpc>
                <a:spcPct val="93000"/>
              </a:lnSpc>
              <a:spcAft>
                <a:spcPts val="1138"/>
              </a:spcAft>
              <a:buClr>
                <a:srgbClr val="000000"/>
              </a:buClr>
              <a:buSzPct val="100000"/>
              <a:buFont typeface="Times New Roman" panose="02020603050405020304" pitchFamily="18" charset="0"/>
              <a:defRPr sz="2800">
                <a:solidFill>
                  <a:srgbClr val="FFFFFF"/>
                </a:solidFill>
                <a:latin typeface="Arial" panose="020B0604020202020204" pitchFamily="34" charset="0"/>
                <a:ea typeface="Arial Unicode MS" charset="-128"/>
              </a:defRPr>
            </a:lvl2pPr>
            <a:lvl3pPr>
              <a:lnSpc>
                <a:spcPct val="93000"/>
              </a:lnSpc>
              <a:spcAft>
                <a:spcPts val="850"/>
              </a:spcAft>
              <a:buClr>
                <a:srgbClr val="000000"/>
              </a:buClr>
              <a:buSzPct val="100000"/>
              <a:buFont typeface="Times New Roman" panose="02020603050405020304" pitchFamily="18" charset="0"/>
              <a:defRPr sz="2400">
                <a:solidFill>
                  <a:srgbClr val="FFFFFF"/>
                </a:solidFill>
                <a:latin typeface="Arial" panose="020B0604020202020204" pitchFamily="34" charset="0"/>
                <a:ea typeface="Arial Unicode MS" charset="-128"/>
              </a:defRPr>
            </a:lvl3pPr>
            <a:lvl4pPr>
              <a:lnSpc>
                <a:spcPct val="93000"/>
              </a:lnSpc>
              <a:spcAft>
                <a:spcPts val="575"/>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4pPr>
            <a:lvl5pPr>
              <a:lnSpc>
                <a:spcPct val="93000"/>
              </a:lnSpc>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9pPr>
          </a:lstStyle>
          <a:p>
            <a:pPr eaLnBrk="1" hangingPunct="1">
              <a:spcAft>
                <a:spcPct val="0"/>
              </a:spcAft>
            </a:pPr>
            <a:endParaRPr lang="en-CA" altLang="en-US" sz="1800">
              <a:solidFill>
                <a:schemeClr val="tx1"/>
              </a:solidFill>
              <a:ea typeface="ＭＳ Ｐゴシック" panose="020B0600070205080204" pitchFamily="34" charset="-128"/>
            </a:endParaRPr>
          </a:p>
        </p:txBody>
      </p:sp>
      <p:sp>
        <p:nvSpPr>
          <p:cNvPr id="89095" name="Rectangle 7"/>
          <p:cNvSpPr>
            <a:spLocks noChangeArrowheads="1"/>
          </p:cNvSpPr>
          <p:nvPr/>
        </p:nvSpPr>
        <p:spPr bwMode="auto">
          <a:xfrm>
            <a:off x="3444875" y="6888163"/>
            <a:ext cx="31908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93000"/>
              </a:lnSpc>
              <a:spcAft>
                <a:spcPts val="1425"/>
              </a:spcAft>
              <a:buClr>
                <a:srgbClr val="000000"/>
              </a:buClr>
              <a:buSzPct val="100000"/>
              <a:buFont typeface="Times New Roman" panose="02020603050405020304" pitchFamily="18" charset="0"/>
              <a:defRPr sz="3200">
                <a:solidFill>
                  <a:srgbClr val="FFFFFF"/>
                </a:solidFill>
                <a:latin typeface="Arial" panose="020B0604020202020204" pitchFamily="34" charset="0"/>
                <a:ea typeface="Arial Unicode MS" charset="-128"/>
              </a:defRPr>
            </a:lvl1pPr>
            <a:lvl2pPr>
              <a:lnSpc>
                <a:spcPct val="93000"/>
              </a:lnSpc>
              <a:spcAft>
                <a:spcPts val="1138"/>
              </a:spcAft>
              <a:buClr>
                <a:srgbClr val="000000"/>
              </a:buClr>
              <a:buSzPct val="100000"/>
              <a:buFont typeface="Times New Roman" panose="02020603050405020304" pitchFamily="18" charset="0"/>
              <a:defRPr sz="2800">
                <a:solidFill>
                  <a:srgbClr val="FFFFFF"/>
                </a:solidFill>
                <a:latin typeface="Arial" panose="020B0604020202020204" pitchFamily="34" charset="0"/>
                <a:ea typeface="Arial Unicode MS" charset="-128"/>
              </a:defRPr>
            </a:lvl2pPr>
            <a:lvl3pPr>
              <a:lnSpc>
                <a:spcPct val="93000"/>
              </a:lnSpc>
              <a:spcAft>
                <a:spcPts val="850"/>
              </a:spcAft>
              <a:buClr>
                <a:srgbClr val="000000"/>
              </a:buClr>
              <a:buSzPct val="100000"/>
              <a:buFont typeface="Times New Roman" panose="02020603050405020304" pitchFamily="18" charset="0"/>
              <a:defRPr sz="2400">
                <a:solidFill>
                  <a:srgbClr val="FFFFFF"/>
                </a:solidFill>
                <a:latin typeface="Arial" panose="020B0604020202020204" pitchFamily="34" charset="0"/>
                <a:ea typeface="Arial Unicode MS" charset="-128"/>
              </a:defRPr>
            </a:lvl3pPr>
            <a:lvl4pPr>
              <a:lnSpc>
                <a:spcPct val="93000"/>
              </a:lnSpc>
              <a:spcAft>
                <a:spcPts val="575"/>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4pPr>
            <a:lvl5pPr>
              <a:lnSpc>
                <a:spcPct val="93000"/>
              </a:lnSpc>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FFFFFF"/>
                </a:solidFill>
                <a:latin typeface="Arial" panose="020B0604020202020204" pitchFamily="34" charset="0"/>
                <a:ea typeface="Arial Unicode MS" charset="-128"/>
              </a:defRPr>
            </a:lvl9pPr>
          </a:lstStyle>
          <a:p>
            <a:pPr eaLnBrk="1" hangingPunct="1">
              <a:spcAft>
                <a:spcPct val="0"/>
              </a:spcAft>
            </a:pPr>
            <a:endParaRPr lang="en-CA" altLang="en-US" sz="1800">
              <a:solidFill>
                <a:schemeClr val="tx1"/>
              </a:solidFill>
              <a:ea typeface="ＭＳ Ｐゴシック" panose="020B0600070205080204" pitchFamily="34" charset="-128"/>
            </a:endParaRPr>
          </a:p>
        </p:txBody>
      </p:sp>
      <p:sp>
        <p:nvSpPr>
          <p:cNvPr id="89096" name="Rectangle 8"/>
          <p:cNvSpPr>
            <a:spLocks noGrp="1" noChangeArrowheads="1"/>
          </p:cNvSpPr>
          <p:nvPr>
            <p:ph type="title"/>
          </p:nvPr>
        </p:nvSpPr>
        <p:spPr>
          <a:xfrm>
            <a:off x="0" y="430213"/>
            <a:ext cx="10080625" cy="1008062"/>
          </a:xfrm>
        </p:spPr>
        <p:txBody>
          <a:bodyPr/>
          <a:lstStyle/>
          <a:p>
            <a:r>
              <a:rPr lang="en-CA" altLang="en-US" smtClean="0">
                <a:ea typeface="Arial Unicode MS" charset="-128"/>
              </a:rPr>
              <a:t>The Contemporary Global Economy </a:t>
            </a:r>
            <a:br>
              <a:rPr lang="en-CA" altLang="en-US" smtClean="0">
                <a:ea typeface="Arial Unicode MS" charset="-128"/>
              </a:rPr>
            </a:br>
            <a:endParaRPr lang="en-CA" altLang="en-US" smtClean="0">
              <a:ea typeface="Arial Unicode MS" charset="-128"/>
            </a:endParaRPr>
          </a:p>
        </p:txBody>
      </p:sp>
      <p:sp>
        <p:nvSpPr>
          <p:cNvPr id="7177" name="Rectangle 9"/>
          <p:cNvSpPr>
            <a:spLocks noGrp="1" noChangeArrowheads="1"/>
          </p:cNvSpPr>
          <p:nvPr>
            <p:ph idx="1"/>
          </p:nvPr>
        </p:nvSpPr>
        <p:spPr/>
        <p:txBody>
          <a:bodyPr/>
          <a:lstStyle/>
          <a:p>
            <a:pPr>
              <a:buFontTx/>
              <a:buNone/>
            </a:pPr>
            <a:r>
              <a:rPr lang="en-CA" altLang="en-US" sz="2800" smtClean="0">
                <a:ea typeface="Arial Unicode MS" charset="-128"/>
              </a:rPr>
              <a:t>Major World Marketplaces</a:t>
            </a:r>
          </a:p>
          <a:p>
            <a:pPr>
              <a:buFontTx/>
              <a:buNone/>
            </a:pPr>
            <a:endParaRPr lang="en-CA" altLang="en-US" sz="2800" smtClean="0">
              <a:ea typeface="Arial Unicode MS" charset="-128"/>
            </a:endParaRPr>
          </a:p>
          <a:p>
            <a:r>
              <a:rPr lang="en-CA" altLang="en-US" sz="2800" smtClean="0">
                <a:ea typeface="Arial Unicode MS" charset="-128"/>
              </a:rPr>
              <a:t>North America</a:t>
            </a:r>
          </a:p>
          <a:p>
            <a:pPr lvl="1"/>
            <a:r>
              <a:rPr lang="en-CA" altLang="en-US" sz="2400" smtClean="0">
                <a:ea typeface="Arial Unicode MS" charset="-128"/>
              </a:rPr>
              <a:t>our largest trading partner is the United States</a:t>
            </a:r>
          </a:p>
          <a:p>
            <a:pPr lvl="1"/>
            <a:r>
              <a:rPr lang="en-CA" altLang="en-US" sz="2400" smtClean="0">
                <a:ea typeface="Arial Unicode MS" charset="-128"/>
              </a:rPr>
              <a:t>Mexico exports increasing (NAFTA).</a:t>
            </a:r>
          </a:p>
          <a:p>
            <a:r>
              <a:rPr lang="en-CA" altLang="en-US" sz="2800" smtClean="0">
                <a:ea typeface="Arial Unicode MS" charset="-128"/>
              </a:rPr>
              <a:t>Europe</a:t>
            </a:r>
          </a:p>
          <a:p>
            <a:pPr lvl="1"/>
            <a:r>
              <a:rPr lang="en-CA" altLang="en-US" sz="2400" smtClean="0">
                <a:ea typeface="Arial Unicode MS" charset="-128"/>
              </a:rPr>
              <a:t>Western and Eastern</a:t>
            </a:r>
          </a:p>
          <a:p>
            <a:r>
              <a:rPr lang="en-CA" altLang="en-US" sz="2800" smtClean="0">
                <a:ea typeface="Arial Unicode MS" charset="-128"/>
              </a:rPr>
              <a:t>Pacific/Asia</a:t>
            </a:r>
          </a:p>
          <a:p>
            <a:pPr lvl="1"/>
            <a:r>
              <a:rPr lang="en-CA" altLang="en-US" sz="2400" smtClean="0">
                <a:ea typeface="Arial Unicode MS" charset="-128"/>
              </a:rPr>
              <a:t>Japan, China, and India</a:t>
            </a:r>
          </a:p>
        </p:txBody>
      </p:sp>
      <p:sp>
        <p:nvSpPr>
          <p:cNvPr id="89098" name="Date Placeholder 9"/>
          <p:cNvSpPr>
            <a:spLocks noGrp="1"/>
          </p:cNvSpPr>
          <p:nvPr>
            <p:ph type="dt" sz="quarter" idx="10"/>
          </p:nvPr>
        </p:nvSpPr>
        <p:spPr>
          <a:xfrm>
            <a:off x="504825" y="7056438"/>
            <a:ext cx="3359150" cy="334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Lst>
              <a:defRPr sz="3200">
                <a:solidFill>
                  <a:srgbClr val="FFFFFF"/>
                </a:solidFill>
                <a:latin typeface="Arial" panose="020B0604020202020204" pitchFamily="34" charset="0"/>
                <a:ea typeface="Arial Unicode MS" charset="-128"/>
              </a:defRPr>
            </a:lvl1pPr>
            <a:lvl2pPr marL="817563" indent="-314325">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Lst>
              <a:defRPr sz="2800">
                <a:solidFill>
                  <a:srgbClr val="FFFFFF"/>
                </a:solidFill>
                <a:latin typeface="Arial" panose="020B0604020202020204" pitchFamily="34" charset="0"/>
                <a:ea typeface="Arial Unicode MS" charset="-128"/>
              </a:defRPr>
            </a:lvl2pPr>
            <a:lvl3pPr marL="1258888" indent="-250825">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Lst>
              <a:defRPr sz="2400">
                <a:solidFill>
                  <a:srgbClr val="FFFFFF"/>
                </a:solidFill>
                <a:latin typeface="Arial" panose="020B0604020202020204" pitchFamily="34" charset="0"/>
                <a:ea typeface="Arial Unicode MS" charset="-128"/>
              </a:defRPr>
            </a:lvl3pPr>
            <a:lvl4pPr marL="1763713" indent="-250825">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4pPr>
            <a:lvl5pPr marL="2266950" indent="-250825">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5pPr>
            <a:lvl6pPr marL="27241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6pPr>
            <a:lvl7pPr marL="31813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7pPr>
            <a:lvl8pPr marL="36385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8pPr>
            <a:lvl9pPr marL="40957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FFFFFF"/>
                </a:solidFill>
                <a:latin typeface="Arial" panose="020B0604020202020204" pitchFamily="34" charset="0"/>
                <a:ea typeface="Arial Unicode MS" charset="-128"/>
              </a:defRPr>
            </a:lvl9pPr>
          </a:lstStyle>
          <a:p>
            <a:pPr algn="ctr" hangingPunct="1">
              <a:lnSpc>
                <a:spcPct val="95000"/>
              </a:lnSpc>
              <a:spcAft>
                <a:spcPct val="0"/>
              </a:spcAft>
            </a:pPr>
            <a:r>
              <a:rPr lang="en-US" altLang="en-US" sz="1400" smtClean="0">
                <a:solidFill>
                  <a:srgbClr val="898989"/>
                </a:solidFill>
                <a:ea typeface="ＭＳ Ｐゴシック" panose="020B0600070205080204" pitchFamily="34" charset="-128"/>
              </a:rPr>
              <a:t>Copyright © 2014 Pearson Canada Inc.</a:t>
            </a:r>
          </a:p>
        </p:txBody>
      </p:sp>
      <p:sp>
        <p:nvSpPr>
          <p:cNvPr id="89099" name="Slide Number Placeholder 10"/>
          <p:cNvSpPr>
            <a:spLocks noGrp="1"/>
          </p:cNvSpPr>
          <p:nvPr>
            <p:ph type="sldNum" sz="quarter" idx="12"/>
          </p:nvPr>
        </p:nvSpPr>
        <p:spPr>
          <a:xfrm>
            <a:off x="7734300" y="6964363"/>
            <a:ext cx="2346325" cy="519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Lst>
              <a:defRPr sz="3200">
                <a:solidFill>
                  <a:srgbClr val="FFFFFF"/>
                </a:solidFill>
                <a:latin typeface="Arial" panose="020B0604020202020204" pitchFamily="34" charset="0"/>
                <a:ea typeface="Arial Unicode MS" charset="-128"/>
              </a:defRPr>
            </a:lvl1pPr>
            <a:lvl2pPr marL="817563" indent="-314325">
              <a:lnSpc>
                <a:spcPct val="93000"/>
              </a:lnSpc>
              <a:spcAft>
                <a:spcPts val="1138"/>
              </a:spcAft>
              <a:buClr>
                <a:srgbClr val="000000"/>
              </a:buClr>
              <a:buSzPct val="100000"/>
              <a:buFont typeface="Times New Roman" panose="02020603050405020304" pitchFamily="18" charset="0"/>
              <a:tabLst>
                <a:tab pos="723900" algn="l"/>
                <a:tab pos="1447800" algn="l"/>
                <a:tab pos="2171700" algn="l"/>
              </a:tabLst>
              <a:defRPr sz="2800">
                <a:solidFill>
                  <a:srgbClr val="FFFFFF"/>
                </a:solidFill>
                <a:latin typeface="Arial" panose="020B0604020202020204" pitchFamily="34" charset="0"/>
                <a:ea typeface="Arial Unicode MS" charset="-128"/>
              </a:defRPr>
            </a:lvl2pPr>
            <a:lvl3pPr marL="1258888" indent="-250825">
              <a:lnSpc>
                <a:spcPct val="93000"/>
              </a:lnSpc>
              <a:spcAft>
                <a:spcPts val="850"/>
              </a:spcAft>
              <a:buClr>
                <a:srgbClr val="000000"/>
              </a:buClr>
              <a:buSzPct val="100000"/>
              <a:buFont typeface="Times New Roman" panose="02020603050405020304" pitchFamily="18" charset="0"/>
              <a:tabLst>
                <a:tab pos="723900" algn="l"/>
                <a:tab pos="1447800" algn="l"/>
                <a:tab pos="2171700" algn="l"/>
              </a:tabLst>
              <a:defRPr sz="2400">
                <a:solidFill>
                  <a:srgbClr val="FFFFFF"/>
                </a:solidFill>
                <a:latin typeface="Arial" panose="020B0604020202020204" pitchFamily="34" charset="0"/>
                <a:ea typeface="Arial Unicode MS" charset="-128"/>
              </a:defRPr>
            </a:lvl3pPr>
            <a:lvl4pPr marL="1763713" indent="-250825">
              <a:lnSpc>
                <a:spcPct val="93000"/>
              </a:lnSpc>
              <a:spcAft>
                <a:spcPts val="575"/>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4pPr>
            <a:lvl5pPr marL="2266950" indent="-250825">
              <a:lnSpc>
                <a:spcPct val="93000"/>
              </a:lnSpc>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5pPr>
            <a:lvl6pPr marL="27241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6pPr>
            <a:lvl7pPr marL="31813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7pPr>
            <a:lvl8pPr marL="36385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8pPr>
            <a:lvl9pPr marL="4095750" indent="-250825"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FFFFFF"/>
                </a:solidFill>
                <a:latin typeface="Arial" panose="020B0604020202020204" pitchFamily="34" charset="0"/>
                <a:ea typeface="Arial Unicode MS" charset="-128"/>
              </a:defRPr>
            </a:lvl9pPr>
          </a:lstStyle>
          <a:p>
            <a:pPr algn="l" hangingPunct="1">
              <a:lnSpc>
                <a:spcPct val="95000"/>
              </a:lnSpc>
              <a:spcAft>
                <a:spcPct val="0"/>
              </a:spcAft>
            </a:pPr>
            <a:r>
              <a:rPr lang="en-US" altLang="en-US" sz="1400" smtClean="0">
                <a:solidFill>
                  <a:srgbClr val="898989"/>
                </a:solidFill>
                <a:ea typeface="ＭＳ Ｐゴシック" panose="020B0600070205080204" pitchFamily="34" charset="-128"/>
              </a:rPr>
              <a:t>5-</a:t>
            </a:r>
            <a:fld id="{056976AE-CCE8-417A-829F-6E68E2D33E50}" type="slidenum">
              <a:rPr lang="en-US" altLang="en-US" sz="1400" smtClean="0">
                <a:solidFill>
                  <a:srgbClr val="898989"/>
                </a:solidFill>
                <a:ea typeface="ＭＳ Ｐゴシック" panose="020B0600070205080204" pitchFamily="34" charset="-128"/>
              </a:rPr>
              <a:pPr algn="l" hangingPunct="1">
                <a:lnSpc>
                  <a:spcPct val="95000"/>
                </a:lnSpc>
                <a:spcAft>
                  <a:spcPct val="0"/>
                </a:spcAft>
              </a:pPr>
              <a:t>41</a:t>
            </a:fld>
            <a:endParaRPr lang="en-US" altLang="en-US" sz="1400" smtClean="0">
              <a:solidFill>
                <a:srgbClr val="898989"/>
              </a:solidFill>
              <a:ea typeface="ＭＳ Ｐゴシック" panose="020B0600070205080204"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77">
                                            <p:txEl>
                                              <p:pRg st="3" end="3"/>
                                            </p:txEl>
                                          </p:spTgt>
                                        </p:tgtEl>
                                        <p:attrNameLst>
                                          <p:attrName>style.visibility</p:attrName>
                                        </p:attrNameLst>
                                      </p:cBhvr>
                                      <p:to>
                                        <p:strVal val="visible"/>
                                      </p:to>
                                    </p:set>
                                    <p:animEffect transition="in" filter="blinds(horizontal)">
                                      <p:cBhvr>
                                        <p:cTn id="7" dur="500"/>
                                        <p:tgtEl>
                                          <p:spTgt spid="717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77">
                                            <p:txEl>
                                              <p:pRg st="4" end="4"/>
                                            </p:txEl>
                                          </p:spTgt>
                                        </p:tgtEl>
                                        <p:attrNameLst>
                                          <p:attrName>style.visibility</p:attrName>
                                        </p:attrNameLst>
                                      </p:cBhvr>
                                      <p:to>
                                        <p:strVal val="visible"/>
                                      </p:to>
                                    </p:set>
                                    <p:animEffect transition="in" filter="blinds(horizontal)">
                                      <p:cBhvr>
                                        <p:cTn id="10" dur="500"/>
                                        <p:tgtEl>
                                          <p:spTgt spid="7177">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7177">
                                            <p:txEl>
                                              <p:pRg st="6" end="6"/>
                                            </p:txEl>
                                          </p:spTgt>
                                        </p:tgtEl>
                                        <p:attrNameLst>
                                          <p:attrName>style.visibility</p:attrName>
                                        </p:attrNameLst>
                                      </p:cBhvr>
                                      <p:to>
                                        <p:strVal val="visible"/>
                                      </p:to>
                                    </p:set>
                                    <p:animEffect transition="in" filter="blinds(horizontal)">
                                      <p:cBhvr>
                                        <p:cTn id="15" dur="500"/>
                                        <p:tgtEl>
                                          <p:spTgt spid="7177">
                                            <p:txEl>
                                              <p:pRg st="6" end="6"/>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177">
                                            <p:txEl>
                                              <p:pRg st="8" end="8"/>
                                            </p:txEl>
                                          </p:spTgt>
                                        </p:tgtEl>
                                        <p:attrNameLst>
                                          <p:attrName>style.visibility</p:attrName>
                                        </p:attrNameLst>
                                      </p:cBhvr>
                                      <p:to>
                                        <p:strVal val="visible"/>
                                      </p:to>
                                    </p:set>
                                    <p:animEffect transition="in" filter="blinds(horizontal)">
                                      <p:cBhvr>
                                        <p:cTn id="20" dur="500"/>
                                        <p:tgtEl>
                                          <p:spTgt spid="71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503238" y="301625"/>
            <a:ext cx="9070975" cy="1262063"/>
          </a:xfrm>
        </p:spPr>
        <p:txBody>
          <a:bodyPr tIns="36162"/>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Other meanings of the word Business, depending on scope</a:t>
            </a:r>
          </a:p>
        </p:txBody>
      </p:sp>
      <p:sp>
        <p:nvSpPr>
          <p:cNvPr id="15363" name="Rectangle 2"/>
          <p:cNvSpPr>
            <a:spLocks noGrp="1" noChangeArrowheads="1"/>
          </p:cNvSpPr>
          <p:nvPr>
            <p:ph type="body" idx="1"/>
          </p:nvPr>
        </p:nvSpPr>
        <p:spPr>
          <a:xfrm>
            <a:off x="503238" y="2165350"/>
            <a:ext cx="9070975" cy="4384675"/>
          </a:xfrm>
        </p:spPr>
        <p:txBody>
          <a:bodyPr/>
          <a:lstStyle/>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archaic : purposeful activity : BUSYNESS</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a usually commercial or mercantile activity engaged in as a means of livelihood (the restaurant business, the music business)</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dealings or transactions especially of an economic nature (“take your business somewhere else”)</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Compound forms, such as “agribusiness”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503238" y="301625"/>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Market Sectors</a:t>
            </a:r>
          </a:p>
        </p:txBody>
      </p:sp>
      <p:sp>
        <p:nvSpPr>
          <p:cNvPr id="17411" name="Rectangle 2"/>
          <p:cNvSpPr>
            <a:spLocks noGrp="1" noChangeArrowheads="1"/>
          </p:cNvSpPr>
          <p:nvPr>
            <p:ph type="body" idx="1"/>
          </p:nvPr>
        </p:nvSpPr>
        <p:spPr>
          <a:xfrm>
            <a:off x="503238" y="2165350"/>
            <a:ext cx="9070975" cy="4384675"/>
          </a:xfrm>
        </p:spPr>
        <p:txBody>
          <a:bodyPr/>
          <a:lstStyle/>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The term Market Sector is used in economics and finance to describe a set of businesses that are buying and selling such similar goods and services that they are in direct competition with each other. </a:t>
            </a:r>
          </a:p>
          <a:p>
            <a:pPr marL="431800" indent="-323850" eaLnBrk="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The term is also used in marketing to describe sections of the mass market that can be specifically targeted in advertising campaigns. In this context it is correctly called Market segment.</a:t>
            </a:r>
          </a:p>
        </p:txBody>
      </p:sp>
      <p:sp>
        <p:nvSpPr>
          <p:cNvPr id="17412" name="Text Box 3"/>
          <p:cNvSpPr txBox="1">
            <a:spLocks noChangeArrowheads="1"/>
          </p:cNvSpPr>
          <p:nvPr/>
        </p:nvSpPr>
        <p:spPr bwMode="auto">
          <a:xfrm>
            <a:off x="5578475" y="6950075"/>
            <a:ext cx="40687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15876" rIns="0" bIns="0"/>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Lst>
              <a:defRPr sz="3200">
                <a:solidFill>
                  <a:srgbClr val="FFFFFF"/>
                </a:solidFill>
                <a:latin typeface="Arial" panose="020B0604020202020204" pitchFamily="34" charset="0"/>
                <a:ea typeface="Arial Unicode MS" charset="-128"/>
              </a:defRPr>
            </a:lvl1pPr>
            <a:lvl2pPr>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800">
                <a:solidFill>
                  <a:srgbClr val="FFFFFF"/>
                </a:solidFill>
                <a:latin typeface="Arial" panose="020B0604020202020204" pitchFamily="34" charset="0"/>
                <a:ea typeface="Arial Unicode MS" charset="-128"/>
              </a:defRPr>
            </a:lvl2pPr>
            <a:lvl3pPr>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Lst>
              <a:defRPr sz="2400">
                <a:solidFill>
                  <a:srgbClr val="FFFFFF"/>
                </a:solidFill>
                <a:latin typeface="Arial" panose="020B0604020202020204" pitchFamily="34" charset="0"/>
                <a:ea typeface="Arial Unicode MS" charset="-128"/>
              </a:defRPr>
            </a:lvl3pPr>
            <a:lvl4pPr>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4pPr>
            <a:lvl5pPr>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Lst>
              <a:defRPr sz="2000">
                <a:solidFill>
                  <a:srgbClr val="FFFFFF"/>
                </a:solidFill>
                <a:latin typeface="Arial" panose="020B0604020202020204" pitchFamily="34" charset="0"/>
                <a:ea typeface="Arial Unicode MS" charset="-128"/>
              </a:defRPr>
            </a:lvl9pPr>
          </a:lstStyle>
          <a:p>
            <a:pPr algn="r" eaLnBrk="1" hangingPunct="1">
              <a:spcBef>
                <a:spcPts val="700"/>
              </a:spcBef>
              <a:spcAft>
                <a:spcPct val="0"/>
              </a:spcAft>
            </a:pPr>
            <a:r>
              <a:rPr lang="en-US" altLang="en-US" sz="1800"/>
              <a:t>What are some Market Sectors? </a:t>
            </a:r>
            <a:r>
              <a:rPr lang="en-US" altLang="en-US" sz="1300"/>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503238" y="301625"/>
            <a:ext cx="9070975" cy="1262063"/>
          </a:xfrm>
        </p:spPr>
        <p:txBody>
          <a:bodyPr tIns="3616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Some Market Sectors</a:t>
            </a:r>
          </a:p>
        </p:txBody>
      </p:sp>
      <p:sp>
        <p:nvSpPr>
          <p:cNvPr id="19459" name="Rectangle 2"/>
          <p:cNvSpPr>
            <a:spLocks noGrp="1" noChangeArrowheads="1"/>
          </p:cNvSpPr>
          <p:nvPr>
            <p:ph type="body" idx="1"/>
          </p:nvPr>
        </p:nvSpPr>
        <p:spPr>
          <a:xfrm>
            <a:off x="503238" y="2165350"/>
            <a:ext cx="9070975" cy="4384675"/>
          </a:xfrm>
        </p:spPr>
        <p:txBody>
          <a:bodyPr tIns="19404"/>
          <a:lstStyle/>
          <a:p>
            <a:pPr marL="431800" indent="-323850" eaLnBrk="1" hangingPunct="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200" i="1" dirty="0" smtClean="0">
                <a:ea typeface="Arial Unicode MS" charset="-128"/>
              </a:rPr>
              <a:t>Retail</a:t>
            </a:r>
          </a:p>
          <a:p>
            <a:pPr marL="431800" indent="-323850" eaLnBrk="1" hangingPunct="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200" i="1" dirty="0" smtClean="0">
                <a:ea typeface="Arial Unicode MS" charset="-128"/>
              </a:rPr>
              <a:t>Financial</a:t>
            </a:r>
          </a:p>
          <a:p>
            <a:pPr marL="431800" indent="-323850" eaLnBrk="1" hangingPunct="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200" i="1" dirty="0" smtClean="0">
                <a:ea typeface="Arial Unicode MS" charset="-128"/>
              </a:rPr>
              <a:t>Insurance</a:t>
            </a:r>
          </a:p>
          <a:p>
            <a:pPr marL="431800" indent="-323850" eaLnBrk="1" hangingPunct="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200" i="1" dirty="0" smtClean="0">
                <a:ea typeface="Arial Unicode MS" charset="-128"/>
              </a:rPr>
              <a:t>Manufacturing</a:t>
            </a:r>
          </a:p>
          <a:p>
            <a:pPr marL="431800" indent="-323850" eaLnBrk="1" hangingPunct="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200" i="1" dirty="0" smtClean="0">
                <a:ea typeface="Arial Unicode MS" charset="-128"/>
              </a:rPr>
              <a:t>Service (Example</a:t>
            </a:r>
            <a:r>
              <a:rPr lang="en-US" altLang="en-US" sz="2200" i="1" smtClean="0">
                <a:ea typeface="Arial Unicode MS" charset="-128"/>
              </a:rPr>
              <a:t>, Telephone)</a:t>
            </a:r>
            <a:endParaRPr lang="en-US" altLang="en-US" sz="2200" i="1" smtClean="0">
              <a:ea typeface="Arial Unicode MS" charset="-128"/>
            </a:endParaRPr>
          </a:p>
          <a:p>
            <a:pPr marL="431800" indent="-323850" eaLnBrk="1" hangingPunct="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200" i="1" dirty="0" smtClean="0">
                <a:ea typeface="Arial Unicode MS" charset="-128"/>
              </a:rPr>
              <a:t>Education</a:t>
            </a:r>
          </a:p>
          <a:p>
            <a:pPr marL="431800" indent="-323850" eaLnBrk="1" hangingPunct="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200" i="1" dirty="0" smtClean="0">
                <a:ea typeface="Arial Unicode MS" charset="-128"/>
              </a:rPr>
              <a:t>Health</a:t>
            </a:r>
          </a:p>
          <a:p>
            <a:pPr marL="431800" indent="-323850" eaLnBrk="1" hangingPunct="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200" i="1" dirty="0" smtClean="0">
                <a:ea typeface="Arial Unicode MS" charset="-128"/>
              </a:rPr>
              <a:t>Transportation</a:t>
            </a:r>
          </a:p>
          <a:p>
            <a:pPr marL="431800" indent="-323850" eaLnBrk="1" hangingPunct="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200" i="1" dirty="0" smtClean="0">
                <a:ea typeface="Arial Unicode MS" charset="-128"/>
              </a:rPr>
              <a:t>Real estate</a:t>
            </a:r>
          </a:p>
          <a:p>
            <a:pPr marL="431800" indent="-323850" eaLnBrk="1" hangingPunct="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200" i="1" dirty="0" smtClean="0">
                <a:ea typeface="Arial Unicode MS" charset="-128"/>
              </a:rPr>
              <a:t>Distribution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en-US" dirty="0" smtClean="0"/>
              <a:t>The Concept of Business and Profit</a:t>
            </a:r>
            <a:r>
              <a:rPr lang="en-US" altLang="en-US" sz="4409" dirty="0"/>
              <a:t> </a:t>
            </a:r>
            <a:br>
              <a:rPr lang="en-US" altLang="en-US" sz="4409" dirty="0"/>
            </a:br>
            <a:endParaRPr lang="en-US" altLang="en-US" sz="2646" dirty="0"/>
          </a:p>
        </p:txBody>
      </p:sp>
      <p:sp>
        <p:nvSpPr>
          <p:cNvPr id="21507" name="Rectangle 3"/>
          <p:cNvSpPr>
            <a:spLocks noGrp="1" noChangeArrowheads="1"/>
          </p:cNvSpPr>
          <p:nvPr>
            <p:ph sz="half" idx="1"/>
          </p:nvPr>
        </p:nvSpPr>
        <p:spPr>
          <a:xfrm>
            <a:off x="293688" y="1739900"/>
            <a:ext cx="4619625" cy="1679575"/>
          </a:xfrm>
        </p:spPr>
        <p:txBody>
          <a:bodyPr/>
          <a:lstStyle/>
          <a:p>
            <a:pPr marL="0" indent="0">
              <a:lnSpc>
                <a:spcPct val="120000"/>
              </a:lnSpc>
            </a:pPr>
            <a:r>
              <a:rPr lang="en-CA" altLang="en-US" smtClean="0">
                <a:ea typeface="Arial Unicode MS" charset="-128"/>
              </a:rPr>
              <a:t>Businesses produce or sell products in order to make a profit </a:t>
            </a:r>
          </a:p>
          <a:p>
            <a:pPr marL="0" indent="0">
              <a:lnSpc>
                <a:spcPct val="120000"/>
              </a:lnSpc>
            </a:pPr>
            <a:endParaRPr lang="en-CA" altLang="en-US" sz="4100" smtClean="0">
              <a:ea typeface="Arial Unicode MS" charset="-128"/>
            </a:endParaRPr>
          </a:p>
          <a:p>
            <a:pPr marL="0" indent="0">
              <a:lnSpc>
                <a:spcPct val="120000"/>
              </a:lnSpc>
            </a:pPr>
            <a:endParaRPr lang="en-CA" altLang="en-US" sz="4100" smtClean="0">
              <a:ea typeface="Arial Unicode MS" charset="-128"/>
            </a:endParaRPr>
          </a:p>
          <a:p>
            <a:pPr marL="0" indent="0">
              <a:lnSpc>
                <a:spcPct val="120000"/>
              </a:lnSpc>
            </a:pPr>
            <a:endParaRPr lang="en-CA" altLang="en-US" sz="4100" smtClean="0">
              <a:ea typeface="Arial Unicode MS" charset="-128"/>
            </a:endParaRPr>
          </a:p>
        </p:txBody>
      </p:sp>
      <p:sp>
        <p:nvSpPr>
          <p:cNvPr id="7" name="Content Placeholder 6"/>
          <p:cNvSpPr>
            <a:spLocks noGrp="1"/>
          </p:cNvSpPr>
          <p:nvPr>
            <p:ph sz="half" idx="2"/>
          </p:nvPr>
        </p:nvSpPr>
        <p:spPr>
          <a:xfrm>
            <a:off x="5378450" y="1739900"/>
            <a:ext cx="4703763" cy="3779838"/>
          </a:xfrm>
        </p:spPr>
        <p:txBody>
          <a:bodyPr/>
          <a:lstStyle/>
          <a:p>
            <a:pPr marL="0" indent="0">
              <a:lnSpc>
                <a:spcPct val="120000"/>
              </a:lnSpc>
            </a:pPr>
            <a:r>
              <a:rPr lang="en-CA" altLang="en-US" smtClean="0">
                <a:ea typeface="Arial Unicode MS" charset="-128"/>
              </a:rPr>
              <a:t>Non-profit Organizations</a:t>
            </a:r>
          </a:p>
          <a:p>
            <a:pPr marL="457200" lvl="1" indent="0">
              <a:lnSpc>
                <a:spcPct val="120000"/>
              </a:lnSpc>
            </a:pPr>
            <a:r>
              <a:rPr lang="en-CA" altLang="en-US" smtClean="0">
                <a:ea typeface="Arial Unicode MS" charset="-128"/>
              </a:rPr>
              <a:t>Provide goods and services but do not seek profit </a:t>
            </a:r>
          </a:p>
          <a:p>
            <a:pPr marL="914400" lvl="2" indent="0">
              <a:lnSpc>
                <a:spcPct val="120000"/>
              </a:lnSpc>
            </a:pPr>
            <a:r>
              <a:rPr lang="en-CA" altLang="en-US" smtClean="0">
                <a:ea typeface="Arial Unicode MS" charset="-128"/>
              </a:rPr>
              <a:t>schools, hospitals</a:t>
            </a:r>
          </a:p>
          <a:p>
            <a:pPr marL="457200" lvl="1" indent="0">
              <a:lnSpc>
                <a:spcPct val="120000"/>
              </a:lnSpc>
              <a:buFontTx/>
              <a:buNone/>
            </a:pPr>
            <a:endParaRPr lang="en-CA" altLang="en-US" smtClean="0">
              <a:ea typeface="Arial Unicode MS" charset="-128"/>
            </a:endParaRPr>
          </a:p>
          <a:p>
            <a:pPr marL="0" indent="0">
              <a:buFont typeface="Wingdings" panose="05000000000000000000" pitchFamily="2" charset="2"/>
              <a:buNone/>
            </a:pPr>
            <a:endParaRPr lang="en-US" altLang="en-US" smtClean="0">
              <a:solidFill>
                <a:schemeClr val="hlink"/>
              </a:solidFill>
              <a:ea typeface="Arial Unicode MS" charset="-128"/>
            </a:endParaRPr>
          </a:p>
          <a:p>
            <a:pPr marL="0" indent="0"/>
            <a:endParaRPr lang="en-US" altLang="en-US" smtClean="0">
              <a:ea typeface="Arial Unicode MS" charset="-128"/>
            </a:endParaRPr>
          </a:p>
        </p:txBody>
      </p:sp>
      <p:sp>
        <p:nvSpPr>
          <p:cNvPr id="10245" name="Slide Number Placeholder 5"/>
          <p:cNvSpPr>
            <a:spLocks noGrp="1"/>
          </p:cNvSpPr>
          <p:nvPr>
            <p:ph type="sldNum" sz="quarter" idx="12"/>
          </p:nvPr>
        </p:nvSpPr>
        <p:spPr>
          <a:xfrm>
            <a:off x="7224713" y="6972300"/>
            <a:ext cx="2351087" cy="4016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086">
                <a:solidFill>
                  <a:schemeClr val="tx1"/>
                </a:solidFill>
                <a:latin typeface="Arial" panose="020B0604020202020204" pitchFamily="34" charset="0"/>
                <a:ea typeface="ＭＳ Ｐゴシック" panose="020B0600070205080204" pitchFamily="34" charset="-128"/>
              </a:defRPr>
            </a:lvl1pPr>
            <a:lvl2pPr marL="818954" indent="-314982">
              <a:spcBef>
                <a:spcPct val="20000"/>
              </a:spcBef>
              <a:buChar char="–"/>
              <a:defRPr sz="2646">
                <a:solidFill>
                  <a:schemeClr val="tx1"/>
                </a:solidFill>
                <a:latin typeface="Arial" panose="020B0604020202020204" pitchFamily="34" charset="0"/>
                <a:ea typeface="ＭＳ Ｐゴシック" panose="020B0600070205080204" pitchFamily="34" charset="-128"/>
              </a:defRPr>
            </a:lvl2pPr>
            <a:lvl3pPr marL="1259929"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3pPr>
            <a:lvl4pPr marL="1763900" indent="-251986">
              <a:spcBef>
                <a:spcPct val="20000"/>
              </a:spcBef>
              <a:buChar char="–"/>
              <a:defRPr sz="1764">
                <a:solidFill>
                  <a:schemeClr val="tx1"/>
                </a:solidFill>
                <a:latin typeface="Arial" panose="020B0604020202020204" pitchFamily="34" charset="0"/>
                <a:ea typeface="ＭＳ Ｐゴシック" panose="020B0600070205080204" pitchFamily="34" charset="-128"/>
              </a:defRPr>
            </a:lvl4pPr>
            <a:lvl5pPr marL="2267872" indent="-251986">
              <a:spcBef>
                <a:spcPct val="20000"/>
              </a:spcBef>
              <a:buChar char="»"/>
              <a:defRPr sz="1323">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20000"/>
              </a:spcBef>
              <a:spcAft>
                <a:spcPct val="0"/>
              </a:spcAft>
              <a:buChar char="»"/>
              <a:defRPr sz="1323">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20000"/>
              </a:spcBef>
              <a:spcAft>
                <a:spcPct val="0"/>
              </a:spcAft>
              <a:buChar char="»"/>
              <a:defRPr sz="1323">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20000"/>
              </a:spcBef>
              <a:spcAft>
                <a:spcPct val="0"/>
              </a:spcAft>
              <a:buChar char="»"/>
              <a:defRPr sz="1323">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20000"/>
              </a:spcBef>
              <a:spcAft>
                <a:spcPct val="0"/>
              </a:spcAft>
              <a:buChar char="»"/>
              <a:defRPr sz="1323">
                <a:solidFill>
                  <a:schemeClr val="tx1"/>
                </a:solidFill>
                <a:latin typeface="Arial" panose="020B0604020202020204" pitchFamily="34" charset="0"/>
                <a:ea typeface="ＭＳ Ｐゴシック" panose="020B0600070205080204" pitchFamily="34" charset="-128"/>
              </a:defRPr>
            </a:lvl9pPr>
          </a:lstStyle>
          <a:p>
            <a:pPr algn="l">
              <a:spcBef>
                <a:spcPct val="0"/>
              </a:spcBef>
              <a:buFontTx/>
              <a:buNone/>
              <a:tabLst>
                <a:tab pos="723900" algn="l"/>
                <a:tab pos="1447800" algn="l"/>
                <a:tab pos="2171700" algn="l"/>
              </a:tabLst>
              <a:defRPr/>
            </a:pPr>
            <a:r>
              <a:rPr lang="en-US" altLang="en-US" sz="1323">
                <a:solidFill>
                  <a:srgbClr val="898989"/>
                </a:solidFill>
              </a:rPr>
              <a:t>1-</a:t>
            </a:r>
            <a:fld id="{77F58ECB-004A-4EEC-BF0C-3259D6758E88}" type="slidenum">
              <a:rPr lang="en-US" altLang="en-US" sz="1323">
                <a:solidFill>
                  <a:srgbClr val="898989"/>
                </a:solidFill>
              </a:rPr>
              <a:pPr algn="l">
                <a:spcBef>
                  <a:spcPct val="0"/>
                </a:spcBef>
                <a:buFontTx/>
                <a:buNone/>
                <a:tabLst>
                  <a:tab pos="723900" algn="l"/>
                  <a:tab pos="1447800" algn="l"/>
                  <a:tab pos="2171700" algn="l"/>
                </a:tabLst>
                <a:defRPr/>
              </a:pPr>
              <a:t>8</a:t>
            </a:fld>
            <a:endParaRPr lang="en-US" altLang="en-US" sz="1323">
              <a:solidFill>
                <a:srgbClr val="898989"/>
              </a:solidFill>
            </a:endParaRPr>
          </a:p>
        </p:txBody>
      </p:sp>
      <p:sp>
        <p:nvSpPr>
          <p:cNvPr id="10246" name="Date Placeholder 4"/>
          <p:cNvSpPr>
            <a:spLocks noGrp="1"/>
          </p:cNvSpPr>
          <p:nvPr>
            <p:ph type="dt" sz="quarter" idx="10"/>
          </p:nvPr>
        </p:nvSpPr>
        <p:spPr>
          <a:xfrm>
            <a:off x="504825" y="7056438"/>
            <a:ext cx="3443288" cy="3175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086">
                <a:solidFill>
                  <a:schemeClr val="tx1"/>
                </a:solidFill>
                <a:latin typeface="Arial" panose="020B0604020202020204" pitchFamily="34" charset="0"/>
                <a:ea typeface="ＭＳ Ｐゴシック" panose="020B0600070205080204" pitchFamily="34" charset="-128"/>
              </a:defRPr>
            </a:lvl1pPr>
            <a:lvl2pPr marL="818954" indent="-314982">
              <a:spcBef>
                <a:spcPct val="20000"/>
              </a:spcBef>
              <a:buChar char="–"/>
              <a:defRPr sz="2646">
                <a:solidFill>
                  <a:schemeClr val="tx1"/>
                </a:solidFill>
                <a:latin typeface="Arial" panose="020B0604020202020204" pitchFamily="34" charset="0"/>
                <a:ea typeface="ＭＳ Ｐゴシック" panose="020B0600070205080204" pitchFamily="34" charset="-128"/>
              </a:defRPr>
            </a:lvl2pPr>
            <a:lvl3pPr marL="1259929"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3pPr>
            <a:lvl4pPr marL="1763900" indent="-251986">
              <a:spcBef>
                <a:spcPct val="20000"/>
              </a:spcBef>
              <a:buChar char="–"/>
              <a:defRPr sz="1764">
                <a:solidFill>
                  <a:schemeClr val="tx1"/>
                </a:solidFill>
                <a:latin typeface="Arial" panose="020B0604020202020204" pitchFamily="34" charset="0"/>
                <a:ea typeface="ＭＳ Ｐゴシック" panose="020B0600070205080204" pitchFamily="34" charset="-128"/>
              </a:defRPr>
            </a:lvl4pPr>
            <a:lvl5pPr marL="2267872" indent="-251986">
              <a:spcBef>
                <a:spcPct val="20000"/>
              </a:spcBef>
              <a:buChar char="»"/>
              <a:defRPr sz="1323">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20000"/>
              </a:spcBef>
              <a:spcAft>
                <a:spcPct val="0"/>
              </a:spcAft>
              <a:buChar char="»"/>
              <a:defRPr sz="1323">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20000"/>
              </a:spcBef>
              <a:spcAft>
                <a:spcPct val="0"/>
              </a:spcAft>
              <a:buChar char="»"/>
              <a:defRPr sz="1323">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20000"/>
              </a:spcBef>
              <a:spcAft>
                <a:spcPct val="0"/>
              </a:spcAft>
              <a:buChar char="»"/>
              <a:defRPr sz="1323">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20000"/>
              </a:spcBef>
              <a:spcAft>
                <a:spcPct val="0"/>
              </a:spcAft>
              <a:buChar char="»"/>
              <a:defRPr sz="1323">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tabLst>
                <a:tab pos="723900" algn="l"/>
                <a:tab pos="1447800" algn="l"/>
                <a:tab pos="2171700" algn="l"/>
                <a:tab pos="2895600" algn="l"/>
              </a:tabLst>
              <a:defRPr/>
            </a:pPr>
            <a:r>
              <a:rPr lang="en-US" altLang="en-US" sz="1323">
                <a:solidFill>
                  <a:srgbClr val="898989"/>
                </a:solidFill>
              </a:rPr>
              <a:t>Copyright © 2014 Pearson Canada Inc.</a:t>
            </a:r>
          </a:p>
        </p:txBody>
      </p:sp>
      <p:sp>
        <p:nvSpPr>
          <p:cNvPr id="10" name="Freeform 9"/>
          <p:cNvSpPr/>
          <p:nvPr/>
        </p:nvSpPr>
        <p:spPr>
          <a:xfrm>
            <a:off x="315913" y="3359150"/>
            <a:ext cx="4549775" cy="819150"/>
          </a:xfrm>
          <a:custGeom>
            <a:avLst/>
            <a:gdLst>
              <a:gd name="connsiteX0" fmla="*/ 0 w 4126912"/>
              <a:gd name="connsiteY0" fmla="*/ 74295 h 742950"/>
              <a:gd name="connsiteX1" fmla="*/ 21761 w 4126912"/>
              <a:gd name="connsiteY1" fmla="*/ 21761 h 742950"/>
              <a:gd name="connsiteX2" fmla="*/ 74296 w 4126912"/>
              <a:gd name="connsiteY2" fmla="*/ 1 h 742950"/>
              <a:gd name="connsiteX3" fmla="*/ 4052617 w 4126912"/>
              <a:gd name="connsiteY3" fmla="*/ 0 h 742950"/>
              <a:gd name="connsiteX4" fmla="*/ 4105151 w 4126912"/>
              <a:gd name="connsiteY4" fmla="*/ 21761 h 742950"/>
              <a:gd name="connsiteX5" fmla="*/ 4126911 w 4126912"/>
              <a:gd name="connsiteY5" fmla="*/ 74296 h 742950"/>
              <a:gd name="connsiteX6" fmla="*/ 4126912 w 4126912"/>
              <a:gd name="connsiteY6" fmla="*/ 668655 h 742950"/>
              <a:gd name="connsiteX7" fmla="*/ 4105151 w 4126912"/>
              <a:gd name="connsiteY7" fmla="*/ 721190 h 742950"/>
              <a:gd name="connsiteX8" fmla="*/ 4052616 w 4126912"/>
              <a:gd name="connsiteY8" fmla="*/ 742950 h 742950"/>
              <a:gd name="connsiteX9" fmla="*/ 74295 w 4126912"/>
              <a:gd name="connsiteY9" fmla="*/ 742950 h 742950"/>
              <a:gd name="connsiteX10" fmla="*/ 21760 w 4126912"/>
              <a:gd name="connsiteY10" fmla="*/ 721189 h 742950"/>
              <a:gd name="connsiteX11" fmla="*/ 0 w 4126912"/>
              <a:gd name="connsiteY11" fmla="*/ 668654 h 742950"/>
              <a:gd name="connsiteX12" fmla="*/ 0 w 4126912"/>
              <a:gd name="connsiteY12" fmla="*/ 74295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26912" h="742950">
                <a:moveTo>
                  <a:pt x="0" y="74295"/>
                </a:moveTo>
                <a:cubicBezTo>
                  <a:pt x="0" y="54591"/>
                  <a:pt x="7828" y="35694"/>
                  <a:pt x="21761" y="21761"/>
                </a:cubicBezTo>
                <a:cubicBezTo>
                  <a:pt x="35694" y="7828"/>
                  <a:pt x="54591" y="1"/>
                  <a:pt x="74296" y="1"/>
                </a:cubicBezTo>
                <a:lnTo>
                  <a:pt x="4052617" y="0"/>
                </a:lnTo>
                <a:cubicBezTo>
                  <a:pt x="4072321" y="0"/>
                  <a:pt x="4091218" y="7828"/>
                  <a:pt x="4105151" y="21761"/>
                </a:cubicBezTo>
                <a:cubicBezTo>
                  <a:pt x="4119084" y="35694"/>
                  <a:pt x="4126911" y="54591"/>
                  <a:pt x="4126911" y="74296"/>
                </a:cubicBezTo>
                <a:cubicBezTo>
                  <a:pt x="4126911" y="272416"/>
                  <a:pt x="4126912" y="470535"/>
                  <a:pt x="4126912" y="668655"/>
                </a:cubicBezTo>
                <a:cubicBezTo>
                  <a:pt x="4126912" y="688359"/>
                  <a:pt x="4119085" y="707256"/>
                  <a:pt x="4105151" y="721190"/>
                </a:cubicBezTo>
                <a:cubicBezTo>
                  <a:pt x="4091218" y="735123"/>
                  <a:pt x="4072321" y="742950"/>
                  <a:pt x="4052616" y="742950"/>
                </a:cubicBezTo>
                <a:lnTo>
                  <a:pt x="74295" y="742950"/>
                </a:lnTo>
                <a:cubicBezTo>
                  <a:pt x="54591" y="742950"/>
                  <a:pt x="35694" y="735122"/>
                  <a:pt x="21760" y="721189"/>
                </a:cubicBezTo>
                <a:cubicBezTo>
                  <a:pt x="7827" y="707256"/>
                  <a:pt x="0" y="688359"/>
                  <a:pt x="0" y="668654"/>
                </a:cubicBezTo>
                <a:lnTo>
                  <a:pt x="0" y="74295"/>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158381" tIns="158381" rIns="158381" bIns="158381" spcCol="1270" anchor="ctr"/>
          <a:lstStyle/>
          <a:p>
            <a:pPr algn="ctr" defTabSz="1567912" eaLnBrk="1" hangingPunct="1">
              <a:lnSpc>
                <a:spcPct val="90000"/>
              </a:lnSpc>
              <a:spcAft>
                <a:spcPct val="35000"/>
              </a:spcAft>
              <a:buClr>
                <a:srgbClr val="000000"/>
              </a:buClr>
              <a:buSzPct val="100000"/>
              <a:buFont typeface="Times New Roman" panose="02020603050405020304" pitchFamily="18" charset="0"/>
              <a:buNone/>
              <a:defRPr/>
            </a:pPr>
            <a:r>
              <a:rPr lang="en-CA" sz="3527" b="1" dirty="0">
                <a:solidFill>
                  <a:schemeClr val="bg1"/>
                </a:solidFill>
              </a:rPr>
              <a:t>Profit</a:t>
            </a:r>
          </a:p>
        </p:txBody>
      </p:sp>
      <p:sp>
        <p:nvSpPr>
          <p:cNvPr id="11" name="Freeform 10"/>
          <p:cNvSpPr/>
          <p:nvPr/>
        </p:nvSpPr>
        <p:spPr>
          <a:xfrm rot="16205616">
            <a:off x="2442369" y="4053681"/>
            <a:ext cx="409575" cy="658813"/>
          </a:xfrm>
          <a:custGeom>
            <a:avLst/>
            <a:gdLst>
              <a:gd name="connsiteX0" fmla="*/ 79208 w 597571"/>
              <a:gd name="connsiteY0" fmla="*/ 26498 h 128629"/>
              <a:gd name="connsiteX1" fmla="*/ 518363 w 597571"/>
              <a:gd name="connsiteY1" fmla="*/ 26498 h 128629"/>
              <a:gd name="connsiteX2" fmla="*/ 518363 w 597571"/>
              <a:gd name="connsiteY2" fmla="*/ 56751 h 128629"/>
              <a:gd name="connsiteX3" fmla="*/ 79208 w 597571"/>
              <a:gd name="connsiteY3" fmla="*/ 56751 h 128629"/>
              <a:gd name="connsiteX4" fmla="*/ 79208 w 597571"/>
              <a:gd name="connsiteY4" fmla="*/ 26498 h 128629"/>
              <a:gd name="connsiteX5" fmla="*/ 79208 w 597571"/>
              <a:gd name="connsiteY5" fmla="*/ 71878 h 128629"/>
              <a:gd name="connsiteX6" fmla="*/ 518363 w 597571"/>
              <a:gd name="connsiteY6" fmla="*/ 71878 h 128629"/>
              <a:gd name="connsiteX7" fmla="*/ 518363 w 597571"/>
              <a:gd name="connsiteY7" fmla="*/ 102131 h 128629"/>
              <a:gd name="connsiteX8" fmla="*/ 79208 w 597571"/>
              <a:gd name="connsiteY8" fmla="*/ 102131 h 128629"/>
              <a:gd name="connsiteX9" fmla="*/ 79208 w 597571"/>
              <a:gd name="connsiteY9" fmla="*/ 71878 h 128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7571" h="128629">
                <a:moveTo>
                  <a:pt x="474468" y="17050"/>
                </a:moveTo>
                <a:lnTo>
                  <a:pt x="474468" y="111579"/>
                </a:lnTo>
                <a:lnTo>
                  <a:pt x="333923" y="111579"/>
                </a:lnTo>
                <a:lnTo>
                  <a:pt x="333923" y="17050"/>
                </a:lnTo>
                <a:lnTo>
                  <a:pt x="474468" y="17050"/>
                </a:lnTo>
                <a:close/>
                <a:moveTo>
                  <a:pt x="263648" y="17050"/>
                </a:moveTo>
                <a:lnTo>
                  <a:pt x="263648" y="111579"/>
                </a:lnTo>
                <a:lnTo>
                  <a:pt x="123103" y="111579"/>
                </a:lnTo>
                <a:lnTo>
                  <a:pt x="123103" y="17050"/>
                </a:lnTo>
                <a:lnTo>
                  <a:pt x="263648" y="17050"/>
                </a:lnTo>
                <a:close/>
              </a:path>
            </a:pathLst>
          </a:cu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28356" tIns="-1" rIns="28359" bIns="42537" spcCol="1270" anchor="ctr"/>
          <a:lstStyle/>
          <a:p>
            <a:pPr algn="ctr" defTabSz="2057884" eaLnBrk="1" hangingPunct="1">
              <a:lnSpc>
                <a:spcPct val="90000"/>
              </a:lnSpc>
              <a:spcAft>
                <a:spcPct val="35000"/>
              </a:spcAft>
              <a:buClr>
                <a:srgbClr val="000000"/>
              </a:buClr>
              <a:buSzPct val="100000"/>
              <a:buFont typeface="Times New Roman" panose="02020603050405020304" pitchFamily="18" charset="0"/>
              <a:buNone/>
              <a:defRPr/>
            </a:pPr>
            <a:endParaRPr lang="en-CA" sz="4630" dirty="0"/>
          </a:p>
        </p:txBody>
      </p:sp>
      <p:sp>
        <p:nvSpPr>
          <p:cNvPr id="12" name="Freeform 11"/>
          <p:cNvSpPr/>
          <p:nvPr/>
        </p:nvSpPr>
        <p:spPr>
          <a:xfrm>
            <a:off x="307975" y="4587875"/>
            <a:ext cx="4594225" cy="819150"/>
          </a:xfrm>
          <a:custGeom>
            <a:avLst/>
            <a:gdLst>
              <a:gd name="connsiteX0" fmla="*/ 0 w 4166714"/>
              <a:gd name="connsiteY0" fmla="*/ 74295 h 742950"/>
              <a:gd name="connsiteX1" fmla="*/ 21761 w 4166714"/>
              <a:gd name="connsiteY1" fmla="*/ 21761 h 742950"/>
              <a:gd name="connsiteX2" fmla="*/ 74296 w 4166714"/>
              <a:gd name="connsiteY2" fmla="*/ 1 h 742950"/>
              <a:gd name="connsiteX3" fmla="*/ 4092419 w 4166714"/>
              <a:gd name="connsiteY3" fmla="*/ 0 h 742950"/>
              <a:gd name="connsiteX4" fmla="*/ 4144953 w 4166714"/>
              <a:gd name="connsiteY4" fmla="*/ 21761 h 742950"/>
              <a:gd name="connsiteX5" fmla="*/ 4166713 w 4166714"/>
              <a:gd name="connsiteY5" fmla="*/ 74296 h 742950"/>
              <a:gd name="connsiteX6" fmla="*/ 4166714 w 4166714"/>
              <a:gd name="connsiteY6" fmla="*/ 668655 h 742950"/>
              <a:gd name="connsiteX7" fmla="*/ 4144953 w 4166714"/>
              <a:gd name="connsiteY7" fmla="*/ 721190 h 742950"/>
              <a:gd name="connsiteX8" fmla="*/ 4092418 w 4166714"/>
              <a:gd name="connsiteY8" fmla="*/ 742950 h 742950"/>
              <a:gd name="connsiteX9" fmla="*/ 74295 w 4166714"/>
              <a:gd name="connsiteY9" fmla="*/ 742950 h 742950"/>
              <a:gd name="connsiteX10" fmla="*/ 21760 w 4166714"/>
              <a:gd name="connsiteY10" fmla="*/ 721189 h 742950"/>
              <a:gd name="connsiteX11" fmla="*/ 0 w 4166714"/>
              <a:gd name="connsiteY11" fmla="*/ 668654 h 742950"/>
              <a:gd name="connsiteX12" fmla="*/ 0 w 4166714"/>
              <a:gd name="connsiteY12" fmla="*/ 74295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66714" h="742950">
                <a:moveTo>
                  <a:pt x="0" y="74295"/>
                </a:moveTo>
                <a:cubicBezTo>
                  <a:pt x="0" y="54591"/>
                  <a:pt x="7828" y="35694"/>
                  <a:pt x="21761" y="21761"/>
                </a:cubicBezTo>
                <a:cubicBezTo>
                  <a:pt x="35694" y="7828"/>
                  <a:pt x="54591" y="1"/>
                  <a:pt x="74296" y="1"/>
                </a:cubicBezTo>
                <a:lnTo>
                  <a:pt x="4092419" y="0"/>
                </a:lnTo>
                <a:cubicBezTo>
                  <a:pt x="4112123" y="0"/>
                  <a:pt x="4131020" y="7828"/>
                  <a:pt x="4144953" y="21761"/>
                </a:cubicBezTo>
                <a:cubicBezTo>
                  <a:pt x="4158886" y="35694"/>
                  <a:pt x="4166713" y="54591"/>
                  <a:pt x="4166713" y="74296"/>
                </a:cubicBezTo>
                <a:cubicBezTo>
                  <a:pt x="4166713" y="272416"/>
                  <a:pt x="4166714" y="470535"/>
                  <a:pt x="4166714" y="668655"/>
                </a:cubicBezTo>
                <a:cubicBezTo>
                  <a:pt x="4166714" y="688359"/>
                  <a:pt x="4158887" y="707256"/>
                  <a:pt x="4144953" y="721190"/>
                </a:cubicBezTo>
                <a:cubicBezTo>
                  <a:pt x="4131020" y="735123"/>
                  <a:pt x="4112123" y="742950"/>
                  <a:pt x="4092418" y="742950"/>
                </a:cubicBezTo>
                <a:lnTo>
                  <a:pt x="74295" y="742950"/>
                </a:lnTo>
                <a:cubicBezTo>
                  <a:pt x="54591" y="742950"/>
                  <a:pt x="35694" y="735122"/>
                  <a:pt x="21760" y="721189"/>
                </a:cubicBezTo>
                <a:cubicBezTo>
                  <a:pt x="7827" y="707256"/>
                  <a:pt x="0" y="688359"/>
                  <a:pt x="0" y="668654"/>
                </a:cubicBezTo>
                <a:lnTo>
                  <a:pt x="0" y="74295"/>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158381" tIns="158381" rIns="158381" bIns="158381" spcCol="1270" anchor="ctr"/>
          <a:lstStyle/>
          <a:p>
            <a:pPr algn="ctr" defTabSz="1567912" eaLnBrk="1" hangingPunct="1">
              <a:lnSpc>
                <a:spcPct val="90000"/>
              </a:lnSpc>
              <a:spcAft>
                <a:spcPct val="35000"/>
              </a:spcAft>
              <a:buClr>
                <a:srgbClr val="000000"/>
              </a:buClr>
              <a:buSzPct val="100000"/>
              <a:buFont typeface="Times New Roman" panose="02020603050405020304" pitchFamily="18" charset="0"/>
              <a:buNone/>
              <a:defRPr/>
            </a:pPr>
            <a:r>
              <a:rPr lang="en-CA" sz="3527" b="1" dirty="0"/>
              <a:t>Revenue</a:t>
            </a:r>
          </a:p>
        </p:txBody>
      </p:sp>
      <p:sp>
        <p:nvSpPr>
          <p:cNvPr id="13" name="Freeform 12"/>
          <p:cNvSpPr/>
          <p:nvPr/>
        </p:nvSpPr>
        <p:spPr>
          <a:xfrm flipH="1" flipV="1">
            <a:off x="1428750" y="5554663"/>
            <a:ext cx="2351088" cy="177800"/>
          </a:xfrm>
          <a:custGeom>
            <a:avLst/>
            <a:gdLst>
              <a:gd name="connsiteX0" fmla="*/ 14225 w 107316"/>
              <a:gd name="connsiteY0" fmla="*/ 200453 h 524198"/>
              <a:gd name="connsiteX1" fmla="*/ 93091 w 107316"/>
              <a:gd name="connsiteY1" fmla="*/ 200453 h 524198"/>
              <a:gd name="connsiteX2" fmla="*/ 93091 w 107316"/>
              <a:gd name="connsiteY2" fmla="*/ 323745 h 524198"/>
              <a:gd name="connsiteX3" fmla="*/ 14225 w 107316"/>
              <a:gd name="connsiteY3" fmla="*/ 323745 h 524198"/>
              <a:gd name="connsiteX4" fmla="*/ 14225 w 107316"/>
              <a:gd name="connsiteY4" fmla="*/ 200453 h 524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16" h="524198">
                <a:moveTo>
                  <a:pt x="66278" y="69484"/>
                </a:moveTo>
                <a:lnTo>
                  <a:pt x="66278" y="454714"/>
                </a:lnTo>
                <a:lnTo>
                  <a:pt x="41038" y="454714"/>
                </a:lnTo>
                <a:lnTo>
                  <a:pt x="41038" y="69484"/>
                </a:lnTo>
                <a:lnTo>
                  <a:pt x="66278" y="69484"/>
                </a:lnTo>
                <a:close/>
              </a:path>
            </a:pathLst>
          </a:cu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115568" tIns="35489" rIns="115566" bIns="0" spcCol="1270" anchor="ctr"/>
          <a:lstStyle/>
          <a:p>
            <a:pPr algn="ctr" defTabSz="244986" eaLnBrk="1" hangingPunct="1">
              <a:lnSpc>
                <a:spcPct val="90000"/>
              </a:lnSpc>
              <a:spcAft>
                <a:spcPct val="35000"/>
              </a:spcAft>
              <a:buClr>
                <a:srgbClr val="000000"/>
              </a:buClr>
              <a:buSzPct val="100000"/>
              <a:buFont typeface="Times New Roman" panose="02020603050405020304" pitchFamily="18" charset="0"/>
              <a:buNone/>
              <a:defRPr/>
            </a:pPr>
            <a:endParaRPr lang="en-CA" sz="551" dirty="0"/>
          </a:p>
        </p:txBody>
      </p:sp>
      <p:sp>
        <p:nvSpPr>
          <p:cNvPr id="14" name="Freeform 13"/>
          <p:cNvSpPr/>
          <p:nvPr/>
        </p:nvSpPr>
        <p:spPr>
          <a:xfrm>
            <a:off x="307975" y="5816600"/>
            <a:ext cx="4594225" cy="819150"/>
          </a:xfrm>
          <a:custGeom>
            <a:avLst/>
            <a:gdLst>
              <a:gd name="connsiteX0" fmla="*/ 0 w 4166714"/>
              <a:gd name="connsiteY0" fmla="*/ 74295 h 742950"/>
              <a:gd name="connsiteX1" fmla="*/ 21761 w 4166714"/>
              <a:gd name="connsiteY1" fmla="*/ 21761 h 742950"/>
              <a:gd name="connsiteX2" fmla="*/ 74296 w 4166714"/>
              <a:gd name="connsiteY2" fmla="*/ 1 h 742950"/>
              <a:gd name="connsiteX3" fmla="*/ 4092419 w 4166714"/>
              <a:gd name="connsiteY3" fmla="*/ 0 h 742950"/>
              <a:gd name="connsiteX4" fmla="*/ 4144953 w 4166714"/>
              <a:gd name="connsiteY4" fmla="*/ 21761 h 742950"/>
              <a:gd name="connsiteX5" fmla="*/ 4166713 w 4166714"/>
              <a:gd name="connsiteY5" fmla="*/ 74296 h 742950"/>
              <a:gd name="connsiteX6" fmla="*/ 4166714 w 4166714"/>
              <a:gd name="connsiteY6" fmla="*/ 668655 h 742950"/>
              <a:gd name="connsiteX7" fmla="*/ 4144953 w 4166714"/>
              <a:gd name="connsiteY7" fmla="*/ 721190 h 742950"/>
              <a:gd name="connsiteX8" fmla="*/ 4092418 w 4166714"/>
              <a:gd name="connsiteY8" fmla="*/ 742950 h 742950"/>
              <a:gd name="connsiteX9" fmla="*/ 74295 w 4166714"/>
              <a:gd name="connsiteY9" fmla="*/ 742950 h 742950"/>
              <a:gd name="connsiteX10" fmla="*/ 21760 w 4166714"/>
              <a:gd name="connsiteY10" fmla="*/ 721189 h 742950"/>
              <a:gd name="connsiteX11" fmla="*/ 0 w 4166714"/>
              <a:gd name="connsiteY11" fmla="*/ 668654 h 742950"/>
              <a:gd name="connsiteX12" fmla="*/ 0 w 4166714"/>
              <a:gd name="connsiteY12" fmla="*/ 74295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66714" h="742950">
                <a:moveTo>
                  <a:pt x="0" y="74295"/>
                </a:moveTo>
                <a:cubicBezTo>
                  <a:pt x="0" y="54591"/>
                  <a:pt x="7828" y="35694"/>
                  <a:pt x="21761" y="21761"/>
                </a:cubicBezTo>
                <a:cubicBezTo>
                  <a:pt x="35694" y="7828"/>
                  <a:pt x="54591" y="1"/>
                  <a:pt x="74296" y="1"/>
                </a:cubicBezTo>
                <a:lnTo>
                  <a:pt x="4092419" y="0"/>
                </a:lnTo>
                <a:cubicBezTo>
                  <a:pt x="4112123" y="0"/>
                  <a:pt x="4131020" y="7828"/>
                  <a:pt x="4144953" y="21761"/>
                </a:cubicBezTo>
                <a:cubicBezTo>
                  <a:pt x="4158886" y="35694"/>
                  <a:pt x="4166713" y="54591"/>
                  <a:pt x="4166713" y="74296"/>
                </a:cubicBezTo>
                <a:cubicBezTo>
                  <a:pt x="4166713" y="272416"/>
                  <a:pt x="4166714" y="470535"/>
                  <a:pt x="4166714" y="668655"/>
                </a:cubicBezTo>
                <a:cubicBezTo>
                  <a:pt x="4166714" y="688359"/>
                  <a:pt x="4158887" y="707256"/>
                  <a:pt x="4144953" y="721190"/>
                </a:cubicBezTo>
                <a:cubicBezTo>
                  <a:pt x="4131020" y="735123"/>
                  <a:pt x="4112123" y="742950"/>
                  <a:pt x="4092418" y="742950"/>
                </a:cubicBezTo>
                <a:lnTo>
                  <a:pt x="74295" y="742950"/>
                </a:lnTo>
                <a:cubicBezTo>
                  <a:pt x="54591" y="742950"/>
                  <a:pt x="35694" y="735122"/>
                  <a:pt x="21760" y="721189"/>
                </a:cubicBezTo>
                <a:cubicBezTo>
                  <a:pt x="7827" y="707256"/>
                  <a:pt x="0" y="688359"/>
                  <a:pt x="0" y="668654"/>
                </a:cubicBezTo>
                <a:lnTo>
                  <a:pt x="0" y="74295"/>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158381" tIns="158381" rIns="158381" bIns="158381" spcCol="1270" anchor="ctr"/>
          <a:lstStyle/>
          <a:p>
            <a:pPr algn="ctr" defTabSz="1567912" eaLnBrk="1" hangingPunct="1">
              <a:lnSpc>
                <a:spcPct val="90000"/>
              </a:lnSpc>
              <a:spcAft>
                <a:spcPct val="35000"/>
              </a:spcAft>
              <a:buClr>
                <a:srgbClr val="000000"/>
              </a:buClr>
              <a:buSzPct val="100000"/>
              <a:buFont typeface="Times New Roman" panose="02020603050405020304" pitchFamily="18" charset="0"/>
              <a:buNone/>
              <a:defRPr/>
            </a:pPr>
            <a:r>
              <a:rPr lang="en-CA" sz="3527" b="1" dirty="0"/>
              <a:t>Expense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blinds(horizontal)">
                                      <p:cBhvr>
                                        <p:cTn id="26" dur="500"/>
                                        <p:tgtEl>
                                          <p:spTgt spid="7">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blinds(horizontal)">
                                      <p:cBhvr>
                                        <p:cTn id="31" dur="500"/>
                                        <p:tgtEl>
                                          <p:spTgt spid="7">
                                            <p:txEl>
                                              <p:pRg st="1" end="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blinds(horizontal)">
                                      <p:cBhvr>
                                        <p:cTn id="3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503238" y="301625"/>
            <a:ext cx="9070975" cy="1262063"/>
          </a:xfrm>
        </p:spPr>
        <p:txBody>
          <a:bodyPr tIns="36162"/>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Types of Businesses</a:t>
            </a:r>
          </a:p>
        </p:txBody>
      </p:sp>
      <p:sp>
        <p:nvSpPr>
          <p:cNvPr id="23555" name="Rectangle 2"/>
          <p:cNvSpPr>
            <a:spLocks noGrp="1" noChangeArrowheads="1"/>
          </p:cNvSpPr>
          <p:nvPr>
            <p:ph type="body" idx="1"/>
          </p:nvPr>
        </p:nvSpPr>
        <p:spPr>
          <a:xfrm>
            <a:off x="503238" y="2165350"/>
            <a:ext cx="9070975" cy="4384675"/>
          </a:xfrm>
        </p:spPr>
        <p:txBody>
          <a:bodyPr/>
          <a:lstStyle/>
          <a:p>
            <a:pPr marL="431800" indent="-323850" eaLnBrk="1" hangingPunct="1">
              <a:spcBef>
                <a:spcPts val="700"/>
              </a:spcBef>
              <a:spcAft>
                <a:spcPct val="0"/>
              </a:spcAft>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For Profit</a:t>
            </a:r>
          </a:p>
          <a:p>
            <a:pPr marL="863600" lvl="1" indent="-287338" eaLnBrk="1" hangingPunct="1">
              <a:buClr>
                <a:srgbClr val="FFFF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Private</a:t>
            </a:r>
          </a:p>
          <a:p>
            <a:pPr marL="863600" lvl="1" indent="-287338" eaLnBrk="1" hangingPunct="1">
              <a:buClr>
                <a:srgbClr val="FFFF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Public</a:t>
            </a:r>
          </a:p>
          <a:p>
            <a:pPr marL="863600" lvl="1" indent="-287338" eaLnBrk="1" hangingPunct="1">
              <a:buClr>
                <a:srgbClr val="FFFF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Publicly Owned / Crown Corporations</a:t>
            </a:r>
          </a:p>
          <a:p>
            <a:pPr marL="863600" lvl="1" indent="-287338" eaLnBrk="1" hangingPunct="1">
              <a:buClr>
                <a:srgbClr val="FFFF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Cooperatives</a:t>
            </a:r>
          </a:p>
          <a:p>
            <a:pPr marL="431800" indent="-323850" eaLnBrk="1" hangingPunct="1">
              <a:buClr>
                <a:srgbClr val="FFFF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ea typeface="Arial Unicode MS" charset="-128"/>
              </a:rPr>
              <a:t>Not For Profit (NPO)</a:t>
            </a:r>
          </a:p>
          <a:p>
            <a:pPr marL="431800" indent="-323850" eaLnBrk="1" hangingPunct="1">
              <a:buClr>
                <a:srgbClr val="FFFF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en-US" smtClean="0">
              <a:ea typeface="Arial Unicode MS"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2295</Words>
  <Application>Microsoft Office PowerPoint</Application>
  <PresentationFormat>Custom</PresentationFormat>
  <Paragraphs>376</Paragraphs>
  <Slides>41</Slides>
  <Notes>41</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Microsoft YaHei</vt:lpstr>
      <vt:lpstr>ＭＳ Ｐゴシック</vt:lpstr>
      <vt:lpstr>Arial</vt:lpstr>
      <vt:lpstr>Arial Unicode MS</vt:lpstr>
      <vt:lpstr>Symbol</vt:lpstr>
      <vt:lpstr>Times New Roman</vt:lpstr>
      <vt:lpstr>Wingdings</vt:lpstr>
      <vt:lpstr>1_Office Theme</vt:lpstr>
      <vt:lpstr>SYS366</vt:lpstr>
      <vt:lpstr>Today</vt:lpstr>
      <vt:lpstr>Today</vt:lpstr>
      <vt:lpstr>What is a Business?</vt:lpstr>
      <vt:lpstr>Other meanings of the word Business, depending on scope</vt:lpstr>
      <vt:lpstr>Market Sectors</vt:lpstr>
      <vt:lpstr>Some Market Sectors</vt:lpstr>
      <vt:lpstr>The Concept of Business and Profit  </vt:lpstr>
      <vt:lpstr>Types of Businesses</vt:lpstr>
      <vt:lpstr>For Profit Businesses</vt:lpstr>
      <vt:lpstr>Business Registration Types of Companies: </vt:lpstr>
      <vt:lpstr>Types of Companies: Sole Proprietorship</vt:lpstr>
      <vt:lpstr>Types of Companies: Sole Proprietorship</vt:lpstr>
      <vt:lpstr>Types of Companies: Partnership</vt:lpstr>
      <vt:lpstr>PowerPoint Presentation</vt:lpstr>
      <vt:lpstr>Types of Companies: Corporation</vt:lpstr>
      <vt:lpstr>Some Terms</vt:lpstr>
      <vt:lpstr>Types of Corporations: Private Corporation</vt:lpstr>
      <vt:lpstr>Types of Corporations: Public Company</vt:lpstr>
      <vt:lpstr>PowerPoint Presentation</vt:lpstr>
      <vt:lpstr>Types of Corporations: Crown Corporations</vt:lpstr>
      <vt:lpstr>Examples of Crown Corporations</vt:lpstr>
      <vt:lpstr>Some Terms, Part 2</vt:lpstr>
      <vt:lpstr>Cooperatives</vt:lpstr>
      <vt:lpstr>Types of Cooperatives</vt:lpstr>
      <vt:lpstr>PowerPoint Presentation</vt:lpstr>
      <vt:lpstr>PowerPoint Presentation</vt:lpstr>
      <vt:lpstr>PowerPoint Presentation</vt:lpstr>
      <vt:lpstr>PowerPoint Presentation</vt:lpstr>
      <vt:lpstr>Not-for-Profit Organization</vt:lpstr>
      <vt:lpstr>Some examples of NPOs</vt:lpstr>
      <vt:lpstr>NPOs vs. Crown Corporations</vt:lpstr>
      <vt:lpstr>A Brief History of Business in Canada  </vt:lpstr>
      <vt:lpstr>The Business Environment  </vt:lpstr>
      <vt:lpstr>The Business Environment  </vt:lpstr>
      <vt:lpstr>The Business Environment  </vt:lpstr>
      <vt:lpstr>Redrawing Corporate Boundaries  </vt:lpstr>
      <vt:lpstr>Redrawing Corporate Boundaries  </vt:lpstr>
      <vt:lpstr>Redrawing Corporate Boundaries  </vt:lpstr>
      <vt:lpstr>The Contemporary Global Economy  (LO 5-1)</vt:lpstr>
      <vt:lpstr>The Contemporary Global Economy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ITS Seneca</cp:lastModifiedBy>
  <cp:revision>29</cp:revision>
  <cp:lastPrinted>1601-01-01T00:00:00Z</cp:lastPrinted>
  <dcterms:created xsi:type="dcterms:W3CDTF">2012-05-17T02:49:36Z</dcterms:created>
  <dcterms:modified xsi:type="dcterms:W3CDTF">2019-09-27T18:15:40Z</dcterms:modified>
</cp:coreProperties>
</file>