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29"/>
  </p:notesMasterIdLst>
  <p:sldIdLst>
    <p:sldId id="256" r:id="rId3"/>
    <p:sldId id="257" r:id="rId4"/>
    <p:sldId id="268" r:id="rId5"/>
    <p:sldId id="269" r:id="rId6"/>
    <p:sldId id="270" r:id="rId7"/>
    <p:sldId id="271" r:id="rId8"/>
    <p:sldId id="272" r:id="rId9"/>
    <p:sldId id="274" r:id="rId10"/>
    <p:sldId id="258" r:id="rId11"/>
    <p:sldId id="259" r:id="rId12"/>
    <p:sldId id="267" r:id="rId13"/>
    <p:sldId id="260" r:id="rId14"/>
    <p:sldId id="261" r:id="rId15"/>
    <p:sldId id="262" r:id="rId16"/>
    <p:sldId id="263" r:id="rId17"/>
    <p:sldId id="264" r:id="rId18"/>
    <p:sldId id="276" r:id="rId19"/>
    <p:sldId id="277" r:id="rId20"/>
    <p:sldId id="278" r:id="rId21"/>
    <p:sldId id="279" r:id="rId22"/>
    <p:sldId id="281" r:id="rId23"/>
    <p:sldId id="282" r:id="rId24"/>
    <p:sldId id="283" r:id="rId25"/>
    <p:sldId id="284" r:id="rId26"/>
    <p:sldId id="285" r:id="rId27"/>
    <p:sldId id="286" r:id="rId28"/>
  </p:sldIdLst>
  <p:sldSz cx="9144000" cy="6858000" type="screen4x3"/>
  <p:notesSz cx="6858000" cy="9180513"/>
  <p:defaultTextStyle>
    <a:defPPr>
      <a:defRPr lang="en-GB"/>
    </a:defPPr>
    <a:lvl1pPr algn="l" defTabSz="449263" rtl="0" eaLnBrk="0" fontAlgn="base" hangingPunct="0">
      <a:spcBef>
        <a:spcPct val="0"/>
      </a:spcBef>
      <a:spcAft>
        <a:spcPct val="0"/>
      </a:spcAft>
      <a:defRPr sz="2400" kern="1200">
        <a:solidFill>
          <a:schemeClr val="bg1"/>
        </a:solidFill>
        <a:latin typeface="Times New Roman" panose="02020603050405020304" pitchFamily="18" charset="0"/>
        <a:ea typeface="Microsoft YaHei" panose="020B0503020204020204" pitchFamily="34" charset="-122"/>
        <a:cs typeface="+mn-cs"/>
      </a:defRPr>
    </a:lvl1pPr>
    <a:lvl2pPr marL="742950" indent="-285750" algn="l" defTabSz="449263" rtl="0" eaLnBrk="0" fontAlgn="base" hangingPunct="0">
      <a:spcBef>
        <a:spcPct val="0"/>
      </a:spcBef>
      <a:spcAft>
        <a:spcPct val="0"/>
      </a:spcAft>
      <a:defRPr sz="2400" kern="1200">
        <a:solidFill>
          <a:schemeClr val="bg1"/>
        </a:solidFill>
        <a:latin typeface="Times New Roman" panose="02020603050405020304" pitchFamily="18" charset="0"/>
        <a:ea typeface="Microsoft YaHei" panose="020B0503020204020204" pitchFamily="34" charset="-122"/>
        <a:cs typeface="+mn-cs"/>
      </a:defRPr>
    </a:lvl2pPr>
    <a:lvl3pPr marL="1143000" indent="-228600" algn="l" defTabSz="449263" rtl="0" eaLnBrk="0" fontAlgn="base" hangingPunct="0">
      <a:spcBef>
        <a:spcPct val="0"/>
      </a:spcBef>
      <a:spcAft>
        <a:spcPct val="0"/>
      </a:spcAft>
      <a:defRPr sz="2400" kern="1200">
        <a:solidFill>
          <a:schemeClr val="bg1"/>
        </a:solidFill>
        <a:latin typeface="Times New Roman" panose="02020603050405020304" pitchFamily="18" charset="0"/>
        <a:ea typeface="Microsoft YaHei" panose="020B0503020204020204" pitchFamily="34" charset="-122"/>
        <a:cs typeface="+mn-cs"/>
      </a:defRPr>
    </a:lvl3pPr>
    <a:lvl4pPr marL="1600200" indent="-228600" algn="l" defTabSz="449263" rtl="0" eaLnBrk="0" fontAlgn="base" hangingPunct="0">
      <a:spcBef>
        <a:spcPct val="0"/>
      </a:spcBef>
      <a:spcAft>
        <a:spcPct val="0"/>
      </a:spcAft>
      <a:defRPr sz="2400" kern="1200">
        <a:solidFill>
          <a:schemeClr val="bg1"/>
        </a:solidFill>
        <a:latin typeface="Times New Roman" panose="02020603050405020304" pitchFamily="18" charset="0"/>
        <a:ea typeface="Microsoft YaHei" panose="020B0503020204020204" pitchFamily="34" charset="-122"/>
        <a:cs typeface="+mn-cs"/>
      </a:defRPr>
    </a:lvl4pPr>
    <a:lvl5pPr marL="2057400" indent="-228600" algn="l" defTabSz="449263" rtl="0" eaLnBrk="0" fontAlgn="base" hangingPunct="0">
      <a:spcBef>
        <a:spcPct val="0"/>
      </a:spcBef>
      <a:spcAft>
        <a:spcPct val="0"/>
      </a:spcAft>
      <a:defRPr sz="2400" kern="1200">
        <a:solidFill>
          <a:schemeClr val="bg1"/>
        </a:solidFill>
        <a:latin typeface="Times New Roman" panose="02020603050405020304" pitchFamily="18" charset="0"/>
        <a:ea typeface="Microsoft YaHei" panose="020B0503020204020204" pitchFamily="34" charset="-122"/>
        <a:cs typeface="+mn-cs"/>
      </a:defRPr>
    </a:lvl5pPr>
    <a:lvl6pPr marL="2286000" algn="l" defTabSz="914400" rtl="0" eaLnBrk="1" latinLnBrk="0" hangingPunct="1">
      <a:defRPr sz="2400" kern="1200">
        <a:solidFill>
          <a:schemeClr val="bg1"/>
        </a:solidFill>
        <a:latin typeface="Times New Roman" panose="02020603050405020304" pitchFamily="18" charset="0"/>
        <a:ea typeface="Microsoft YaHei" panose="020B0503020204020204" pitchFamily="34" charset="-122"/>
        <a:cs typeface="+mn-cs"/>
      </a:defRPr>
    </a:lvl6pPr>
    <a:lvl7pPr marL="2743200" algn="l" defTabSz="914400" rtl="0" eaLnBrk="1" latinLnBrk="0" hangingPunct="1">
      <a:defRPr sz="2400" kern="1200">
        <a:solidFill>
          <a:schemeClr val="bg1"/>
        </a:solidFill>
        <a:latin typeface="Times New Roman" panose="02020603050405020304" pitchFamily="18" charset="0"/>
        <a:ea typeface="Microsoft YaHei" panose="020B0503020204020204" pitchFamily="34" charset="-122"/>
        <a:cs typeface="+mn-cs"/>
      </a:defRPr>
    </a:lvl7pPr>
    <a:lvl8pPr marL="3200400" algn="l" defTabSz="914400" rtl="0" eaLnBrk="1" latinLnBrk="0" hangingPunct="1">
      <a:defRPr sz="2400" kern="1200">
        <a:solidFill>
          <a:schemeClr val="bg1"/>
        </a:solidFill>
        <a:latin typeface="Times New Roman" panose="02020603050405020304" pitchFamily="18" charset="0"/>
        <a:ea typeface="Microsoft YaHei" panose="020B0503020204020204" pitchFamily="34" charset="-122"/>
        <a:cs typeface="+mn-cs"/>
      </a:defRPr>
    </a:lvl8pPr>
    <a:lvl9pPr marL="3657600" algn="l" defTabSz="914400" rtl="0" eaLnBrk="1" latinLnBrk="0" hangingPunct="1">
      <a:defRPr sz="2400" kern="1200">
        <a:solidFill>
          <a:schemeClr val="bg1"/>
        </a:solidFill>
        <a:latin typeface="Times New Roman" panose="02020603050405020304" pitchFamily="18" charset="0"/>
        <a:ea typeface="Microsoft YaHei"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7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AutoShape 1"/>
          <p:cNvSpPr>
            <a:spLocks noChangeArrowheads="1"/>
          </p:cNvSpPr>
          <p:nvPr/>
        </p:nvSpPr>
        <p:spPr bwMode="auto">
          <a:xfrm>
            <a:off x="0" y="0"/>
            <a:ext cx="6858000" cy="9180513"/>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CA" altLang="en-US"/>
          </a:p>
        </p:txBody>
      </p:sp>
      <p:sp>
        <p:nvSpPr>
          <p:cNvPr id="29699" name="Text Box 2"/>
          <p:cNvSpPr txBox="1">
            <a:spLocks noChangeArrowheads="1"/>
          </p:cNvSpP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CA" altLang="en-US"/>
          </a:p>
        </p:txBody>
      </p:sp>
      <p:sp>
        <p:nvSpPr>
          <p:cNvPr id="29700" name="Text Box 3"/>
          <p:cNvSpPr txBox="1">
            <a:spLocks noChangeArrowheads="1"/>
          </p:cNvSpPr>
          <p:nvPr/>
        </p:nvSpPr>
        <p:spPr bwMode="auto">
          <a:xfrm>
            <a:off x="388620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CA" altLang="en-US"/>
          </a:p>
        </p:txBody>
      </p:sp>
      <p:sp>
        <p:nvSpPr>
          <p:cNvPr id="29701" name="Rectangle 4"/>
          <p:cNvSpPr>
            <a:spLocks noGrp="1" noChangeArrowheads="1"/>
          </p:cNvSpPr>
          <p:nvPr>
            <p:ph type="sldImg"/>
          </p:nvPr>
        </p:nvSpPr>
        <p:spPr bwMode="auto">
          <a:xfrm>
            <a:off x="1135063" y="688975"/>
            <a:ext cx="4587875" cy="3440113"/>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 name="Rectangle 5"/>
          <p:cNvSpPr>
            <a:spLocks noGrp="1" noChangeArrowheads="1"/>
          </p:cNvSpPr>
          <p:nvPr>
            <p:ph type="body"/>
          </p:nvPr>
        </p:nvSpPr>
        <p:spPr bwMode="auto">
          <a:xfrm>
            <a:off x="914400" y="4360863"/>
            <a:ext cx="5027613" cy="4129087"/>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noProof="0" smtClean="0"/>
          </a:p>
        </p:txBody>
      </p:sp>
      <p:sp>
        <p:nvSpPr>
          <p:cNvPr id="29703" name="Text Box 6"/>
          <p:cNvSpPr txBox="1">
            <a:spLocks noChangeArrowheads="1"/>
          </p:cNvSpPr>
          <p:nvPr/>
        </p:nvSpPr>
        <p:spPr bwMode="auto">
          <a:xfrm>
            <a:off x="0" y="87217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CA" altLang="en-US"/>
          </a:p>
        </p:txBody>
      </p:sp>
      <p:sp>
        <p:nvSpPr>
          <p:cNvPr id="3" name="Rectangle 7"/>
          <p:cNvSpPr>
            <a:spLocks noGrp="1" noChangeArrowheads="1"/>
          </p:cNvSpPr>
          <p:nvPr>
            <p:ph type="sldNum"/>
          </p:nvPr>
        </p:nvSpPr>
        <p:spPr bwMode="auto">
          <a:xfrm>
            <a:off x="3886200" y="8721725"/>
            <a:ext cx="2970213" cy="457200"/>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eaLnBrk="1" hangingPunct="1">
              <a:buSzPct val="100000"/>
              <a:tabLst>
                <a:tab pos="723900" algn="l"/>
                <a:tab pos="1447800" algn="l"/>
                <a:tab pos="2171700" algn="l"/>
                <a:tab pos="2895600" algn="l"/>
              </a:tabLst>
              <a:defRPr sz="1200">
                <a:solidFill>
                  <a:srgbClr val="000000"/>
                </a:solidFill>
                <a:latin typeface="Tahoma" panose="020B0604030504040204" pitchFamily="34" charset="0"/>
              </a:defRPr>
            </a:lvl1pPr>
          </a:lstStyle>
          <a:p>
            <a:fld id="{989C4D01-70C4-4999-B67B-8E9F6BE507E8}" type="slidenum">
              <a:rPr lang="en-CA" altLang="en-US"/>
              <a:pPr/>
              <a:t>‹#›</a:t>
            </a:fld>
            <a:endParaRPr lang="en-CA" altLang="en-US"/>
          </a:p>
        </p:txBody>
      </p:sp>
    </p:spTree>
    <p:extLst>
      <p:ext uri="{BB962C8B-B14F-4D97-AF65-F5344CB8AC3E}">
        <p14:creationId xmlns:p14="http://schemas.microsoft.com/office/powerpoint/2010/main" val="1545009678"/>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4C0DDCF0-36B3-4E00-A390-2C0A48DBA836}" type="slidenum">
              <a:rPr lang="en-CA" altLang="en-US">
                <a:latin typeface="Tahoma" panose="020B0604030504040204" pitchFamily="34" charset="0"/>
              </a:rPr>
              <a:pPr>
                <a:spcBef>
                  <a:spcPct val="0"/>
                </a:spcBef>
                <a:buClrTx/>
                <a:buFontTx/>
                <a:buNone/>
              </a:pPr>
              <a:t>1</a:t>
            </a:fld>
            <a:endParaRPr lang="en-CA" altLang="en-US">
              <a:latin typeface="Tahoma" panose="020B0604030504040204" pitchFamily="34" charset="0"/>
            </a:endParaRPr>
          </a:p>
        </p:txBody>
      </p:sp>
      <p:sp>
        <p:nvSpPr>
          <p:cNvPr id="30723" name="Text Box 1"/>
          <p:cNvSpPr txBox="1">
            <a:spLocks noChangeArrowheads="1"/>
          </p:cNvSpPr>
          <p:nvPr/>
        </p:nvSpPr>
        <p:spPr bwMode="auto">
          <a:xfrm>
            <a:off x="3886200" y="87217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C4C6B2E3-CC3E-49EE-847C-1507C841FA74}" type="slidenum">
              <a:rPr lang="en-CA" altLang="en-US">
                <a:solidFill>
                  <a:srgbClr val="003366"/>
                </a:solidFill>
                <a:latin typeface="Tahoma" panose="020B0604030504040204" pitchFamily="34" charset="0"/>
              </a:rPr>
              <a:pPr algn="r" eaLnBrk="1" hangingPunct="1">
                <a:spcBef>
                  <a:spcPct val="0"/>
                </a:spcBef>
                <a:buClrTx/>
                <a:buFontTx/>
                <a:buNone/>
              </a:pPr>
              <a:t>1</a:t>
            </a:fld>
            <a:endParaRPr lang="en-CA" altLang="en-US">
              <a:solidFill>
                <a:srgbClr val="003366"/>
              </a:solidFill>
              <a:latin typeface="Tahoma" panose="020B0604030504040204" pitchFamily="34" charset="0"/>
            </a:endParaRPr>
          </a:p>
        </p:txBody>
      </p:sp>
      <p:sp>
        <p:nvSpPr>
          <p:cNvPr id="30724" name="Rectangle 2"/>
          <p:cNvSpPr>
            <a:spLocks noChangeArrowheads="1" noTextEdit="1"/>
          </p:cNvSpPr>
          <p:nvPr>
            <p:ph type="sldImg"/>
          </p:nvPr>
        </p:nvSpPr>
        <p:spPr>
          <a:xfrm>
            <a:off x="1135063" y="688975"/>
            <a:ext cx="4589462" cy="3441700"/>
          </a:xfrm>
          <a:solidFill>
            <a:srgbClr val="FFFFFF"/>
          </a:solidFill>
          <a:ln/>
        </p:spPr>
      </p:sp>
      <p:sp>
        <p:nvSpPr>
          <p:cNvPr id="30725" name="Rectangle 3"/>
          <p:cNvSpPr>
            <a:spLocks noChangeArrowheads="1"/>
          </p:cNvSpPr>
          <p:nvPr>
            <p:ph type="body" idx="1"/>
          </p:nvPr>
        </p:nvSpPr>
        <p:spPr>
          <a:xfrm>
            <a:off x="914400" y="4360863"/>
            <a:ext cx="5029200" cy="413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144595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71A8C1CA-82FA-4D55-8C94-46E6ACF6807D}" type="slidenum">
              <a:rPr lang="en-CA" altLang="en-US">
                <a:latin typeface="Tahoma" panose="020B0604030504040204" pitchFamily="34" charset="0"/>
              </a:rPr>
              <a:pPr>
                <a:spcBef>
                  <a:spcPct val="0"/>
                </a:spcBef>
                <a:buClrTx/>
                <a:buFontTx/>
                <a:buNone/>
              </a:pPr>
              <a:t>15</a:t>
            </a:fld>
            <a:endParaRPr lang="en-CA" altLang="en-US">
              <a:latin typeface="Tahoma" panose="020B0604030504040204" pitchFamily="34" charset="0"/>
            </a:endParaRPr>
          </a:p>
        </p:txBody>
      </p:sp>
      <p:sp>
        <p:nvSpPr>
          <p:cNvPr id="39939" name="Rectangle 1"/>
          <p:cNvSpPr>
            <a:spLocks noChangeArrowheads="1" noTextEdit="1"/>
          </p:cNvSpPr>
          <p:nvPr>
            <p:ph type="sldImg"/>
          </p:nvPr>
        </p:nvSpPr>
        <p:spPr>
          <a:xfrm>
            <a:off x="1135063" y="688975"/>
            <a:ext cx="4589462" cy="3441700"/>
          </a:xfrm>
          <a:solidFill>
            <a:srgbClr val="FFFFFF"/>
          </a:solidFill>
          <a:ln/>
        </p:spPr>
      </p:sp>
      <p:sp>
        <p:nvSpPr>
          <p:cNvPr id="39940" name="Rectangle 2"/>
          <p:cNvSpPr>
            <a:spLocks noChangeArrowheads="1"/>
          </p:cNvSpPr>
          <p:nvPr>
            <p:ph type="body" idx="1"/>
          </p:nvPr>
        </p:nvSpPr>
        <p:spPr>
          <a:xfrm>
            <a:off x="914400" y="4360863"/>
            <a:ext cx="5029200" cy="413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97743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D9D695D3-6825-492C-8AA9-5A1B21AFAEDC}" type="slidenum">
              <a:rPr lang="en-CA" altLang="en-US">
                <a:latin typeface="Tahoma" panose="020B0604030504040204" pitchFamily="34" charset="0"/>
              </a:rPr>
              <a:pPr>
                <a:spcBef>
                  <a:spcPct val="0"/>
                </a:spcBef>
                <a:buClrTx/>
                <a:buFontTx/>
                <a:buNone/>
              </a:pPr>
              <a:t>16</a:t>
            </a:fld>
            <a:endParaRPr lang="en-CA" altLang="en-US">
              <a:latin typeface="Tahoma" panose="020B0604030504040204" pitchFamily="34" charset="0"/>
            </a:endParaRPr>
          </a:p>
        </p:txBody>
      </p:sp>
      <p:sp>
        <p:nvSpPr>
          <p:cNvPr id="40963" name="Rectangle 1"/>
          <p:cNvSpPr>
            <a:spLocks noChangeArrowheads="1" noTextEdit="1"/>
          </p:cNvSpPr>
          <p:nvPr>
            <p:ph type="sldImg"/>
          </p:nvPr>
        </p:nvSpPr>
        <p:spPr>
          <a:xfrm>
            <a:off x="1135063" y="688975"/>
            <a:ext cx="4589462" cy="3441700"/>
          </a:xfrm>
          <a:solidFill>
            <a:srgbClr val="FFFFFF"/>
          </a:solidFill>
          <a:ln/>
        </p:spPr>
      </p:sp>
      <p:sp>
        <p:nvSpPr>
          <p:cNvPr id="40964" name="Rectangle 2"/>
          <p:cNvSpPr>
            <a:spLocks noChangeArrowheads="1"/>
          </p:cNvSpPr>
          <p:nvPr>
            <p:ph type="body" idx="1"/>
          </p:nvPr>
        </p:nvSpPr>
        <p:spPr>
          <a:xfrm>
            <a:off x="914400" y="4360863"/>
            <a:ext cx="5029200" cy="413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200463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A3A8DF68-4319-4EB9-B4FC-4F1D3A09848D}" type="slidenum">
              <a:rPr lang="en-CA" altLang="en-US">
                <a:latin typeface="Tahoma" panose="020B0604030504040204" pitchFamily="34" charset="0"/>
              </a:rPr>
              <a:pPr>
                <a:spcBef>
                  <a:spcPct val="0"/>
                </a:spcBef>
                <a:buClrTx/>
                <a:buFontTx/>
                <a:buNone/>
              </a:pPr>
              <a:t>17</a:t>
            </a:fld>
            <a:endParaRPr lang="en-CA" altLang="en-US">
              <a:latin typeface="Tahoma" panose="020B0604030504040204" pitchFamily="34" charset="0"/>
            </a:endParaRPr>
          </a:p>
        </p:txBody>
      </p:sp>
      <p:sp>
        <p:nvSpPr>
          <p:cNvPr id="41987" name="Rectangle 1"/>
          <p:cNvSpPr>
            <a:spLocks noChangeArrowheads="1" noTextEdit="1"/>
          </p:cNvSpPr>
          <p:nvPr>
            <p:ph type="sldImg"/>
          </p:nvPr>
        </p:nvSpPr>
        <p:spPr>
          <a:xfrm>
            <a:off x="1135063" y="688975"/>
            <a:ext cx="4589462" cy="3441700"/>
          </a:xfrm>
          <a:solidFill>
            <a:srgbClr val="FFFFFF"/>
          </a:solidFill>
          <a:ln/>
        </p:spPr>
      </p:sp>
      <p:sp>
        <p:nvSpPr>
          <p:cNvPr id="41988" name="Rectangle 2"/>
          <p:cNvSpPr>
            <a:spLocks noChangeArrowheads="1"/>
          </p:cNvSpPr>
          <p:nvPr>
            <p:ph type="body" idx="1"/>
          </p:nvPr>
        </p:nvSpPr>
        <p:spPr>
          <a:xfrm>
            <a:off x="914400" y="4360863"/>
            <a:ext cx="5029200" cy="413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113383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903B1730-3E4F-44BA-A4B0-9E7ADB0B19A7}" type="slidenum">
              <a:rPr lang="en-CA" altLang="en-US">
                <a:latin typeface="Tahoma" panose="020B0604030504040204" pitchFamily="34" charset="0"/>
              </a:rPr>
              <a:pPr>
                <a:spcBef>
                  <a:spcPct val="0"/>
                </a:spcBef>
                <a:buClrTx/>
                <a:buFontTx/>
                <a:buNone/>
              </a:pPr>
              <a:t>18</a:t>
            </a:fld>
            <a:endParaRPr lang="en-CA" altLang="en-US">
              <a:latin typeface="Tahoma" panose="020B0604030504040204" pitchFamily="34" charset="0"/>
            </a:endParaRPr>
          </a:p>
        </p:txBody>
      </p:sp>
      <p:sp>
        <p:nvSpPr>
          <p:cNvPr id="43011" name="Rectangle 1"/>
          <p:cNvSpPr>
            <a:spLocks noChangeArrowheads="1" noTextEdit="1"/>
          </p:cNvSpPr>
          <p:nvPr>
            <p:ph type="sldImg"/>
          </p:nvPr>
        </p:nvSpPr>
        <p:spPr>
          <a:xfrm>
            <a:off x="1135063" y="688975"/>
            <a:ext cx="4589462" cy="3441700"/>
          </a:xfrm>
          <a:solidFill>
            <a:srgbClr val="FFFFFF"/>
          </a:solidFill>
          <a:ln/>
        </p:spPr>
      </p:sp>
      <p:sp>
        <p:nvSpPr>
          <p:cNvPr id="43012" name="Rectangle 2"/>
          <p:cNvSpPr>
            <a:spLocks noChangeArrowheads="1"/>
          </p:cNvSpPr>
          <p:nvPr>
            <p:ph type="body" idx="1"/>
          </p:nvPr>
        </p:nvSpPr>
        <p:spPr>
          <a:xfrm>
            <a:off x="914400" y="4360863"/>
            <a:ext cx="5029200" cy="413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325144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4C92DBAC-D6C3-4334-9F8C-5462244DF5ED}" type="slidenum">
              <a:rPr lang="en-CA" altLang="en-US">
                <a:latin typeface="Tahoma" panose="020B0604030504040204" pitchFamily="34" charset="0"/>
              </a:rPr>
              <a:pPr>
                <a:spcBef>
                  <a:spcPct val="0"/>
                </a:spcBef>
                <a:buClrTx/>
                <a:buFontTx/>
                <a:buNone/>
              </a:pPr>
              <a:t>19</a:t>
            </a:fld>
            <a:endParaRPr lang="en-CA" altLang="en-US">
              <a:latin typeface="Tahoma" panose="020B0604030504040204" pitchFamily="34" charset="0"/>
            </a:endParaRPr>
          </a:p>
        </p:txBody>
      </p:sp>
      <p:sp>
        <p:nvSpPr>
          <p:cNvPr id="44035" name="Rectangle 1"/>
          <p:cNvSpPr>
            <a:spLocks noChangeArrowheads="1" noTextEdit="1"/>
          </p:cNvSpPr>
          <p:nvPr>
            <p:ph type="sldImg"/>
          </p:nvPr>
        </p:nvSpPr>
        <p:spPr>
          <a:xfrm>
            <a:off x="1135063" y="688975"/>
            <a:ext cx="4589462" cy="3441700"/>
          </a:xfrm>
          <a:solidFill>
            <a:srgbClr val="FFFFFF"/>
          </a:solidFill>
          <a:ln/>
        </p:spPr>
      </p:sp>
      <p:sp>
        <p:nvSpPr>
          <p:cNvPr id="44036" name="Rectangle 2"/>
          <p:cNvSpPr>
            <a:spLocks noChangeArrowheads="1"/>
          </p:cNvSpPr>
          <p:nvPr>
            <p:ph type="body" idx="1"/>
          </p:nvPr>
        </p:nvSpPr>
        <p:spPr>
          <a:xfrm>
            <a:off x="914400" y="4360863"/>
            <a:ext cx="5029200" cy="413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310221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5DF84942-4445-4430-A20A-7EE609166B5A}" type="slidenum">
              <a:rPr lang="en-CA" altLang="en-US">
                <a:latin typeface="Tahoma" panose="020B0604030504040204" pitchFamily="34" charset="0"/>
              </a:rPr>
              <a:pPr>
                <a:spcBef>
                  <a:spcPct val="0"/>
                </a:spcBef>
                <a:buClrTx/>
                <a:buFontTx/>
                <a:buNone/>
              </a:pPr>
              <a:t>20</a:t>
            </a:fld>
            <a:endParaRPr lang="en-CA" altLang="en-US">
              <a:latin typeface="Tahoma" panose="020B0604030504040204" pitchFamily="34" charset="0"/>
            </a:endParaRPr>
          </a:p>
        </p:txBody>
      </p:sp>
      <p:sp>
        <p:nvSpPr>
          <p:cNvPr id="45059" name="Rectangle 1"/>
          <p:cNvSpPr>
            <a:spLocks noChangeArrowheads="1" noTextEdit="1"/>
          </p:cNvSpPr>
          <p:nvPr>
            <p:ph type="sldImg"/>
          </p:nvPr>
        </p:nvSpPr>
        <p:spPr>
          <a:xfrm>
            <a:off x="1135063" y="688975"/>
            <a:ext cx="4589462" cy="3441700"/>
          </a:xfrm>
          <a:solidFill>
            <a:srgbClr val="FFFFFF"/>
          </a:solidFill>
          <a:ln/>
        </p:spPr>
      </p:sp>
      <p:sp>
        <p:nvSpPr>
          <p:cNvPr id="45060" name="Rectangle 2"/>
          <p:cNvSpPr>
            <a:spLocks noChangeArrowheads="1"/>
          </p:cNvSpPr>
          <p:nvPr>
            <p:ph type="body" idx="1"/>
          </p:nvPr>
        </p:nvSpPr>
        <p:spPr>
          <a:xfrm>
            <a:off x="914400" y="4360863"/>
            <a:ext cx="5029200" cy="413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885849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C4E70E9E-3777-4C48-87E7-972634FA18A0}" type="slidenum">
              <a:rPr lang="en-CA" altLang="en-US">
                <a:latin typeface="Tahoma" panose="020B0604030504040204" pitchFamily="34" charset="0"/>
              </a:rPr>
              <a:pPr>
                <a:spcBef>
                  <a:spcPct val="0"/>
                </a:spcBef>
                <a:buClrTx/>
                <a:buFontTx/>
                <a:buNone/>
              </a:pPr>
              <a:t>21</a:t>
            </a:fld>
            <a:endParaRPr lang="en-CA" altLang="en-US">
              <a:latin typeface="Tahoma" panose="020B0604030504040204" pitchFamily="34" charset="0"/>
            </a:endParaRPr>
          </a:p>
        </p:txBody>
      </p:sp>
      <p:sp>
        <p:nvSpPr>
          <p:cNvPr id="46083" name="Rectangle 1"/>
          <p:cNvSpPr>
            <a:spLocks noChangeArrowheads="1" noTextEdit="1"/>
          </p:cNvSpPr>
          <p:nvPr>
            <p:ph type="sldImg"/>
          </p:nvPr>
        </p:nvSpPr>
        <p:spPr>
          <a:xfrm>
            <a:off x="1135063" y="688975"/>
            <a:ext cx="4589462" cy="3441700"/>
          </a:xfrm>
          <a:solidFill>
            <a:srgbClr val="FFFFFF"/>
          </a:solidFill>
          <a:ln/>
        </p:spPr>
      </p:sp>
      <p:sp>
        <p:nvSpPr>
          <p:cNvPr id="46084" name="Rectangle 2"/>
          <p:cNvSpPr>
            <a:spLocks noChangeArrowheads="1"/>
          </p:cNvSpPr>
          <p:nvPr>
            <p:ph type="body" idx="1"/>
          </p:nvPr>
        </p:nvSpPr>
        <p:spPr>
          <a:xfrm>
            <a:off x="914400" y="4360863"/>
            <a:ext cx="5029200" cy="413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215730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ED7C68CF-D864-4191-83DD-611651265F77}" type="slidenum">
              <a:rPr lang="en-CA" altLang="en-US">
                <a:latin typeface="Tahoma" panose="020B0604030504040204" pitchFamily="34" charset="0"/>
              </a:rPr>
              <a:pPr>
                <a:spcBef>
                  <a:spcPct val="0"/>
                </a:spcBef>
                <a:buClrTx/>
                <a:buFontTx/>
                <a:buNone/>
              </a:pPr>
              <a:t>22</a:t>
            </a:fld>
            <a:endParaRPr lang="en-CA" altLang="en-US">
              <a:latin typeface="Tahoma" panose="020B0604030504040204" pitchFamily="34" charset="0"/>
            </a:endParaRPr>
          </a:p>
        </p:txBody>
      </p:sp>
      <p:sp>
        <p:nvSpPr>
          <p:cNvPr id="47107" name="Rectangle 1"/>
          <p:cNvSpPr>
            <a:spLocks noChangeArrowheads="1" noTextEdit="1"/>
          </p:cNvSpPr>
          <p:nvPr>
            <p:ph type="sldImg"/>
          </p:nvPr>
        </p:nvSpPr>
        <p:spPr>
          <a:xfrm>
            <a:off x="1135063" y="688975"/>
            <a:ext cx="4589462" cy="3441700"/>
          </a:xfrm>
          <a:solidFill>
            <a:srgbClr val="FFFFFF"/>
          </a:solidFill>
          <a:ln/>
        </p:spPr>
      </p:sp>
      <p:sp>
        <p:nvSpPr>
          <p:cNvPr id="47108" name="Rectangle 2"/>
          <p:cNvSpPr>
            <a:spLocks noChangeArrowheads="1"/>
          </p:cNvSpPr>
          <p:nvPr>
            <p:ph type="body" idx="1"/>
          </p:nvPr>
        </p:nvSpPr>
        <p:spPr>
          <a:xfrm>
            <a:off x="914400" y="4360863"/>
            <a:ext cx="5029200" cy="413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536890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E9BB8602-E842-4C9D-95FF-5CA371F553E2}" type="slidenum">
              <a:rPr lang="en-CA" altLang="en-US">
                <a:latin typeface="Tahoma" panose="020B0604030504040204" pitchFamily="34" charset="0"/>
              </a:rPr>
              <a:pPr>
                <a:spcBef>
                  <a:spcPct val="0"/>
                </a:spcBef>
                <a:buClrTx/>
                <a:buFontTx/>
                <a:buNone/>
              </a:pPr>
              <a:t>23</a:t>
            </a:fld>
            <a:endParaRPr lang="en-CA" altLang="en-US">
              <a:latin typeface="Tahoma" panose="020B0604030504040204" pitchFamily="34" charset="0"/>
            </a:endParaRPr>
          </a:p>
        </p:txBody>
      </p:sp>
      <p:sp>
        <p:nvSpPr>
          <p:cNvPr id="48131" name="Rectangle 1"/>
          <p:cNvSpPr>
            <a:spLocks noChangeArrowheads="1" noTextEdit="1"/>
          </p:cNvSpPr>
          <p:nvPr>
            <p:ph type="sldImg"/>
          </p:nvPr>
        </p:nvSpPr>
        <p:spPr>
          <a:xfrm>
            <a:off x="1135063" y="688975"/>
            <a:ext cx="4589462" cy="3441700"/>
          </a:xfrm>
          <a:solidFill>
            <a:srgbClr val="FFFFFF"/>
          </a:solidFill>
          <a:ln/>
        </p:spPr>
      </p:sp>
      <p:sp>
        <p:nvSpPr>
          <p:cNvPr id="48132" name="Rectangle 2"/>
          <p:cNvSpPr>
            <a:spLocks noChangeArrowheads="1"/>
          </p:cNvSpPr>
          <p:nvPr>
            <p:ph type="body" idx="1"/>
          </p:nvPr>
        </p:nvSpPr>
        <p:spPr>
          <a:xfrm>
            <a:off x="914400" y="4360863"/>
            <a:ext cx="5029200" cy="413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379261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D397E4C4-435E-46E7-A843-B125291327E8}" type="slidenum">
              <a:rPr lang="en-CA" altLang="en-US">
                <a:latin typeface="Tahoma" panose="020B0604030504040204" pitchFamily="34" charset="0"/>
              </a:rPr>
              <a:pPr>
                <a:spcBef>
                  <a:spcPct val="0"/>
                </a:spcBef>
                <a:buClrTx/>
                <a:buFontTx/>
                <a:buNone/>
              </a:pPr>
              <a:t>24</a:t>
            </a:fld>
            <a:endParaRPr lang="en-CA" altLang="en-US">
              <a:latin typeface="Tahoma" panose="020B0604030504040204" pitchFamily="34" charset="0"/>
            </a:endParaRPr>
          </a:p>
        </p:txBody>
      </p:sp>
      <p:sp>
        <p:nvSpPr>
          <p:cNvPr id="49155" name="Rectangle 1"/>
          <p:cNvSpPr>
            <a:spLocks noChangeArrowheads="1" noTextEdit="1"/>
          </p:cNvSpPr>
          <p:nvPr>
            <p:ph type="sldImg"/>
          </p:nvPr>
        </p:nvSpPr>
        <p:spPr>
          <a:xfrm>
            <a:off x="1135063" y="688975"/>
            <a:ext cx="4589462" cy="3441700"/>
          </a:xfrm>
          <a:solidFill>
            <a:srgbClr val="FFFFFF"/>
          </a:solidFill>
          <a:ln/>
        </p:spPr>
      </p:sp>
      <p:sp>
        <p:nvSpPr>
          <p:cNvPr id="49156" name="Rectangle 2"/>
          <p:cNvSpPr>
            <a:spLocks noChangeArrowheads="1"/>
          </p:cNvSpPr>
          <p:nvPr>
            <p:ph type="body" idx="1"/>
          </p:nvPr>
        </p:nvSpPr>
        <p:spPr>
          <a:xfrm>
            <a:off x="914400" y="4360863"/>
            <a:ext cx="5029200" cy="413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016203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C9119469-4B3A-4EDE-8771-983EC0EB1291}" type="slidenum">
              <a:rPr lang="en-CA" altLang="en-US">
                <a:latin typeface="Tahoma" panose="020B0604030504040204" pitchFamily="34" charset="0"/>
              </a:rPr>
              <a:pPr>
                <a:spcBef>
                  <a:spcPct val="0"/>
                </a:spcBef>
                <a:buClrTx/>
                <a:buFontTx/>
                <a:buNone/>
              </a:pPr>
              <a:t>2</a:t>
            </a:fld>
            <a:endParaRPr lang="en-CA" altLang="en-US">
              <a:latin typeface="Tahoma" panose="020B0604030504040204" pitchFamily="34" charset="0"/>
            </a:endParaRPr>
          </a:p>
        </p:txBody>
      </p:sp>
      <p:sp>
        <p:nvSpPr>
          <p:cNvPr id="31747" name="Rectangle 1"/>
          <p:cNvSpPr>
            <a:spLocks noChangeArrowheads="1" noTextEdit="1"/>
          </p:cNvSpPr>
          <p:nvPr>
            <p:ph type="sldImg"/>
          </p:nvPr>
        </p:nvSpPr>
        <p:spPr>
          <a:xfrm>
            <a:off x="1135063" y="688975"/>
            <a:ext cx="4589462" cy="3441700"/>
          </a:xfrm>
          <a:solidFill>
            <a:srgbClr val="FFFFFF"/>
          </a:solidFill>
          <a:ln/>
        </p:spPr>
      </p:sp>
      <p:sp>
        <p:nvSpPr>
          <p:cNvPr id="31748" name="Rectangle 2"/>
          <p:cNvSpPr>
            <a:spLocks noChangeArrowheads="1"/>
          </p:cNvSpPr>
          <p:nvPr>
            <p:ph type="body" idx="1"/>
          </p:nvPr>
        </p:nvSpPr>
        <p:spPr>
          <a:xfrm>
            <a:off x="914400" y="4360863"/>
            <a:ext cx="5029200" cy="413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96932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https://www.isixsigma.com/implementation/project-selection-tracking/business-requirements-document-high-level-review/</a:t>
            </a:r>
          </a:p>
        </p:txBody>
      </p:sp>
      <p:sp>
        <p:nvSpPr>
          <p:cNvPr id="32772"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23900" algn="l"/>
                <a:tab pos="1447800" algn="l"/>
                <a:tab pos="2171700" algn="l"/>
                <a:tab pos="2895600" algn="l"/>
              </a:tabLst>
              <a:defRPr sz="2400">
                <a:solidFill>
                  <a:schemeClr val="bg1"/>
                </a:solidFill>
                <a:latin typeface="Times New Roman" panose="02020603050405020304" pitchFamily="18" charset="0"/>
                <a:ea typeface="Microsoft YaHei" panose="020B0503020204020204" pitchFamily="34" charset="-122"/>
              </a:defRPr>
            </a:lvl1pPr>
            <a:lvl2pPr>
              <a:tabLst>
                <a:tab pos="723900" algn="l"/>
                <a:tab pos="1447800" algn="l"/>
                <a:tab pos="2171700" algn="l"/>
                <a:tab pos="2895600" algn="l"/>
              </a:tabLst>
              <a:defRPr sz="2400">
                <a:solidFill>
                  <a:schemeClr val="bg1"/>
                </a:solidFill>
                <a:latin typeface="Times New Roman" panose="02020603050405020304" pitchFamily="18" charset="0"/>
                <a:ea typeface="Microsoft YaHei" panose="020B0503020204020204" pitchFamily="34" charset="-122"/>
              </a:defRPr>
            </a:lvl2pPr>
            <a:lvl3pPr>
              <a:tabLst>
                <a:tab pos="723900" algn="l"/>
                <a:tab pos="1447800" algn="l"/>
                <a:tab pos="2171700" algn="l"/>
                <a:tab pos="2895600" algn="l"/>
              </a:tabLst>
              <a:defRPr sz="2400">
                <a:solidFill>
                  <a:schemeClr val="bg1"/>
                </a:solidFill>
                <a:latin typeface="Times New Roman" panose="02020603050405020304" pitchFamily="18" charset="0"/>
                <a:ea typeface="Microsoft YaHei" panose="020B0503020204020204" pitchFamily="34" charset="-122"/>
              </a:defRPr>
            </a:lvl3pPr>
            <a:lvl4pPr>
              <a:tabLst>
                <a:tab pos="723900" algn="l"/>
                <a:tab pos="1447800" algn="l"/>
                <a:tab pos="2171700" algn="l"/>
                <a:tab pos="2895600" algn="l"/>
              </a:tabLst>
              <a:defRPr sz="2400">
                <a:solidFill>
                  <a:schemeClr val="bg1"/>
                </a:solidFill>
                <a:latin typeface="Times New Roman" panose="02020603050405020304" pitchFamily="18" charset="0"/>
                <a:ea typeface="Microsoft YaHei" panose="020B0503020204020204" pitchFamily="34" charset="-122"/>
              </a:defRPr>
            </a:lvl4pPr>
            <a:lvl5pPr>
              <a:tabLst>
                <a:tab pos="723900" algn="l"/>
                <a:tab pos="1447800" algn="l"/>
                <a:tab pos="2171700" algn="l"/>
                <a:tab pos="2895600"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bg1"/>
                </a:solidFill>
                <a:latin typeface="Times New Roman" panose="02020603050405020304" pitchFamily="18" charset="0"/>
                <a:ea typeface="Microsoft YaHei" panose="020B0503020204020204" pitchFamily="34" charset="-122"/>
              </a:defRPr>
            </a:lvl9pPr>
          </a:lstStyle>
          <a:p>
            <a:fld id="{2138B71D-FEE8-4752-B43A-A3E9FED082A9}" type="slidenum">
              <a:rPr lang="en-CA" altLang="en-US" sz="1200">
                <a:solidFill>
                  <a:srgbClr val="000000"/>
                </a:solidFill>
                <a:latin typeface="Tahoma" panose="020B0604030504040204" pitchFamily="34" charset="0"/>
              </a:rPr>
              <a:pPr/>
              <a:t>5</a:t>
            </a:fld>
            <a:endParaRPr lang="en-CA" altLang="en-US" sz="1200">
              <a:solidFill>
                <a:srgbClr val="000000"/>
              </a:solidFill>
              <a:latin typeface="Tahoma" panose="020B0604030504040204" pitchFamily="34" charset="0"/>
            </a:endParaRPr>
          </a:p>
        </p:txBody>
      </p:sp>
    </p:spTree>
    <p:extLst>
      <p:ext uri="{BB962C8B-B14F-4D97-AF65-F5344CB8AC3E}">
        <p14:creationId xmlns:p14="http://schemas.microsoft.com/office/powerpoint/2010/main" val="1606318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E602D318-71C8-4F3D-8039-05294E473C3C}" type="slidenum">
              <a:rPr lang="en-CA" altLang="en-US">
                <a:latin typeface="Tahoma" panose="020B0604030504040204" pitchFamily="34" charset="0"/>
              </a:rPr>
              <a:pPr>
                <a:spcBef>
                  <a:spcPct val="0"/>
                </a:spcBef>
                <a:buClrTx/>
                <a:buFontTx/>
                <a:buNone/>
              </a:pPr>
              <a:t>9</a:t>
            </a:fld>
            <a:endParaRPr lang="en-CA" altLang="en-US">
              <a:latin typeface="Tahoma" panose="020B0604030504040204" pitchFamily="34" charset="0"/>
            </a:endParaRPr>
          </a:p>
        </p:txBody>
      </p:sp>
      <p:sp>
        <p:nvSpPr>
          <p:cNvPr id="33795" name="Rectangle 1"/>
          <p:cNvSpPr>
            <a:spLocks noChangeArrowheads="1" noTextEdit="1"/>
          </p:cNvSpPr>
          <p:nvPr>
            <p:ph type="sldImg"/>
          </p:nvPr>
        </p:nvSpPr>
        <p:spPr>
          <a:xfrm>
            <a:off x="1135063" y="688975"/>
            <a:ext cx="4589462" cy="3441700"/>
          </a:xfrm>
          <a:solidFill>
            <a:srgbClr val="FFFFFF"/>
          </a:solidFill>
          <a:ln/>
        </p:spPr>
      </p:sp>
      <p:sp>
        <p:nvSpPr>
          <p:cNvPr id="33796" name="Rectangle 2"/>
          <p:cNvSpPr>
            <a:spLocks noChangeArrowheads="1"/>
          </p:cNvSpPr>
          <p:nvPr>
            <p:ph type="body" idx="1"/>
          </p:nvPr>
        </p:nvSpPr>
        <p:spPr>
          <a:xfrm>
            <a:off x="914400" y="4360863"/>
            <a:ext cx="5029200" cy="413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640585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284B3A5A-8086-4B10-8EE6-CA5FCB79E331}" type="slidenum">
              <a:rPr lang="en-CA" altLang="en-US">
                <a:latin typeface="Tahoma" panose="020B0604030504040204" pitchFamily="34" charset="0"/>
              </a:rPr>
              <a:pPr>
                <a:spcBef>
                  <a:spcPct val="0"/>
                </a:spcBef>
                <a:buClrTx/>
                <a:buFontTx/>
                <a:buNone/>
              </a:pPr>
              <a:t>10</a:t>
            </a:fld>
            <a:endParaRPr lang="en-CA" altLang="en-US">
              <a:latin typeface="Tahoma" panose="020B0604030504040204" pitchFamily="34" charset="0"/>
            </a:endParaRPr>
          </a:p>
        </p:txBody>
      </p:sp>
      <p:sp>
        <p:nvSpPr>
          <p:cNvPr id="34819" name="Rectangle 1"/>
          <p:cNvSpPr>
            <a:spLocks noChangeArrowheads="1" noTextEdit="1"/>
          </p:cNvSpPr>
          <p:nvPr>
            <p:ph type="sldImg"/>
          </p:nvPr>
        </p:nvSpPr>
        <p:spPr>
          <a:xfrm>
            <a:off x="1135063" y="688975"/>
            <a:ext cx="4589462" cy="3441700"/>
          </a:xfrm>
          <a:solidFill>
            <a:srgbClr val="FFFFFF"/>
          </a:solidFill>
          <a:ln/>
        </p:spPr>
      </p:sp>
      <p:sp>
        <p:nvSpPr>
          <p:cNvPr id="34820" name="Rectangle 2"/>
          <p:cNvSpPr>
            <a:spLocks noChangeArrowheads="1"/>
          </p:cNvSpPr>
          <p:nvPr>
            <p:ph type="body" idx="1"/>
          </p:nvPr>
        </p:nvSpPr>
        <p:spPr>
          <a:xfrm>
            <a:off x="914400" y="4360863"/>
            <a:ext cx="5029200" cy="413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550146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0E5304EC-8CBB-4A6E-83BF-283FDA25DD1B}" type="slidenum">
              <a:rPr lang="en-CA" altLang="en-US">
                <a:latin typeface="Tahoma" panose="020B0604030504040204" pitchFamily="34" charset="0"/>
              </a:rPr>
              <a:pPr>
                <a:spcBef>
                  <a:spcPct val="0"/>
                </a:spcBef>
                <a:buClrTx/>
                <a:buFontTx/>
                <a:buNone/>
              </a:pPr>
              <a:t>11</a:t>
            </a:fld>
            <a:endParaRPr lang="en-CA" altLang="en-US">
              <a:latin typeface="Tahoma" panose="020B0604030504040204" pitchFamily="34" charset="0"/>
            </a:endParaRPr>
          </a:p>
        </p:txBody>
      </p:sp>
      <p:sp>
        <p:nvSpPr>
          <p:cNvPr id="35843" name="Rectangle 1"/>
          <p:cNvSpPr>
            <a:spLocks noChangeArrowheads="1" noTextEdit="1"/>
          </p:cNvSpPr>
          <p:nvPr>
            <p:ph type="sldImg"/>
          </p:nvPr>
        </p:nvSpPr>
        <p:spPr>
          <a:xfrm>
            <a:off x="1135063" y="688975"/>
            <a:ext cx="4589462" cy="3441700"/>
          </a:xfrm>
          <a:solidFill>
            <a:srgbClr val="FFFFFF"/>
          </a:solidFill>
          <a:ln/>
        </p:spPr>
      </p:sp>
      <p:sp>
        <p:nvSpPr>
          <p:cNvPr id="35844" name="Rectangle 2"/>
          <p:cNvSpPr>
            <a:spLocks noChangeArrowheads="1"/>
          </p:cNvSpPr>
          <p:nvPr>
            <p:ph type="body" idx="1"/>
          </p:nvPr>
        </p:nvSpPr>
        <p:spPr>
          <a:xfrm>
            <a:off x="914400" y="4360863"/>
            <a:ext cx="5029200" cy="413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507809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5F8F5A33-C84D-4694-B202-4CE9160515DF}" type="slidenum">
              <a:rPr lang="en-CA" altLang="en-US">
                <a:latin typeface="Tahoma" panose="020B0604030504040204" pitchFamily="34" charset="0"/>
              </a:rPr>
              <a:pPr>
                <a:spcBef>
                  <a:spcPct val="0"/>
                </a:spcBef>
                <a:buClrTx/>
                <a:buFontTx/>
                <a:buNone/>
              </a:pPr>
              <a:t>12</a:t>
            </a:fld>
            <a:endParaRPr lang="en-CA" altLang="en-US">
              <a:latin typeface="Tahoma" panose="020B0604030504040204" pitchFamily="34" charset="0"/>
            </a:endParaRPr>
          </a:p>
        </p:txBody>
      </p:sp>
      <p:sp>
        <p:nvSpPr>
          <p:cNvPr id="36867" name="Rectangle 1"/>
          <p:cNvSpPr>
            <a:spLocks noChangeArrowheads="1" noTextEdit="1"/>
          </p:cNvSpPr>
          <p:nvPr>
            <p:ph type="sldImg"/>
          </p:nvPr>
        </p:nvSpPr>
        <p:spPr>
          <a:xfrm>
            <a:off x="1135063" y="688975"/>
            <a:ext cx="4589462" cy="3441700"/>
          </a:xfrm>
          <a:solidFill>
            <a:srgbClr val="FFFFFF"/>
          </a:solidFill>
          <a:ln/>
        </p:spPr>
      </p:sp>
      <p:sp>
        <p:nvSpPr>
          <p:cNvPr id="36868" name="Rectangle 2"/>
          <p:cNvSpPr>
            <a:spLocks noChangeArrowheads="1"/>
          </p:cNvSpPr>
          <p:nvPr>
            <p:ph type="body" idx="1"/>
          </p:nvPr>
        </p:nvSpPr>
        <p:spPr>
          <a:xfrm>
            <a:off x="914400" y="4360863"/>
            <a:ext cx="5029200" cy="413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743376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1B6D1D45-B5B5-4D19-9075-7D61648A0293}" type="slidenum">
              <a:rPr lang="en-CA" altLang="en-US">
                <a:latin typeface="Tahoma" panose="020B0604030504040204" pitchFamily="34" charset="0"/>
              </a:rPr>
              <a:pPr>
                <a:spcBef>
                  <a:spcPct val="0"/>
                </a:spcBef>
                <a:buClrTx/>
                <a:buFontTx/>
                <a:buNone/>
              </a:pPr>
              <a:t>13</a:t>
            </a:fld>
            <a:endParaRPr lang="en-CA" altLang="en-US">
              <a:latin typeface="Tahoma" panose="020B0604030504040204" pitchFamily="34" charset="0"/>
            </a:endParaRPr>
          </a:p>
        </p:txBody>
      </p:sp>
      <p:sp>
        <p:nvSpPr>
          <p:cNvPr id="37891" name="Rectangle 1"/>
          <p:cNvSpPr>
            <a:spLocks noChangeArrowheads="1" noTextEdit="1"/>
          </p:cNvSpPr>
          <p:nvPr>
            <p:ph type="sldImg"/>
          </p:nvPr>
        </p:nvSpPr>
        <p:spPr>
          <a:xfrm>
            <a:off x="1135063" y="688975"/>
            <a:ext cx="4589462" cy="3441700"/>
          </a:xfrm>
          <a:solidFill>
            <a:srgbClr val="FFFFFF"/>
          </a:solidFill>
          <a:ln/>
        </p:spPr>
      </p:sp>
      <p:sp>
        <p:nvSpPr>
          <p:cNvPr id="37892" name="Rectangle 2"/>
          <p:cNvSpPr>
            <a:spLocks noChangeArrowheads="1"/>
          </p:cNvSpPr>
          <p:nvPr>
            <p:ph type="body" idx="1"/>
          </p:nvPr>
        </p:nvSpPr>
        <p:spPr>
          <a:xfrm>
            <a:off x="914400" y="4360863"/>
            <a:ext cx="5029200" cy="413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544460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6BA8DA42-4945-48E8-A49A-D62E59277654}" type="slidenum">
              <a:rPr lang="en-CA" altLang="en-US">
                <a:latin typeface="Tahoma" panose="020B0604030504040204" pitchFamily="34" charset="0"/>
              </a:rPr>
              <a:pPr>
                <a:spcBef>
                  <a:spcPct val="0"/>
                </a:spcBef>
                <a:buClrTx/>
                <a:buFontTx/>
                <a:buNone/>
              </a:pPr>
              <a:t>14</a:t>
            </a:fld>
            <a:endParaRPr lang="en-CA" altLang="en-US">
              <a:latin typeface="Tahoma" panose="020B0604030504040204" pitchFamily="34" charset="0"/>
            </a:endParaRPr>
          </a:p>
        </p:txBody>
      </p:sp>
      <p:sp>
        <p:nvSpPr>
          <p:cNvPr id="38915" name="Rectangle 1"/>
          <p:cNvSpPr>
            <a:spLocks noChangeArrowheads="1" noTextEdit="1"/>
          </p:cNvSpPr>
          <p:nvPr>
            <p:ph type="sldImg"/>
          </p:nvPr>
        </p:nvSpPr>
        <p:spPr>
          <a:xfrm>
            <a:off x="1135063" y="688975"/>
            <a:ext cx="4589462" cy="3441700"/>
          </a:xfrm>
          <a:solidFill>
            <a:srgbClr val="FFFFFF"/>
          </a:solidFill>
          <a:ln/>
        </p:spPr>
      </p:sp>
      <p:sp>
        <p:nvSpPr>
          <p:cNvPr id="38916" name="Rectangle 2"/>
          <p:cNvSpPr>
            <a:spLocks noChangeArrowheads="1"/>
          </p:cNvSpPr>
          <p:nvPr>
            <p:ph type="body" idx="1"/>
          </p:nvPr>
        </p:nvSpPr>
        <p:spPr>
          <a:xfrm>
            <a:off x="914400" y="4360863"/>
            <a:ext cx="5029200" cy="413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236792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CA"/>
          </a:p>
        </p:txBody>
      </p:sp>
      <p:sp>
        <p:nvSpPr>
          <p:cNvPr id="4" name="Rectangle 9"/>
          <p:cNvSpPr>
            <a:spLocks noGrp="1" noChangeArrowheads="1"/>
          </p:cNvSpPr>
          <p:nvPr>
            <p:ph type="sldNum" idx="10"/>
          </p:nvPr>
        </p:nvSpPr>
        <p:spPr>
          <a:ln/>
        </p:spPr>
        <p:txBody>
          <a:bodyPr/>
          <a:lstStyle>
            <a:lvl1pPr>
              <a:defRPr/>
            </a:lvl1pPr>
          </a:lstStyle>
          <a:p>
            <a:fld id="{74D64354-6706-4849-A0A6-2746C2041E78}" type="slidenum">
              <a:rPr lang="en-US" altLang="en-US"/>
              <a:pPr/>
              <a:t>‹#›</a:t>
            </a:fld>
            <a:endParaRPr lang="en-US" altLang="en-US"/>
          </a:p>
        </p:txBody>
      </p:sp>
    </p:spTree>
    <p:extLst>
      <p:ext uri="{BB962C8B-B14F-4D97-AF65-F5344CB8AC3E}">
        <p14:creationId xmlns:p14="http://schemas.microsoft.com/office/powerpoint/2010/main" val="364781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9"/>
          <p:cNvSpPr>
            <a:spLocks noGrp="1" noChangeArrowheads="1"/>
          </p:cNvSpPr>
          <p:nvPr>
            <p:ph type="sldNum" idx="10"/>
          </p:nvPr>
        </p:nvSpPr>
        <p:spPr>
          <a:ln/>
        </p:spPr>
        <p:txBody>
          <a:bodyPr/>
          <a:lstStyle>
            <a:lvl1pPr>
              <a:defRPr/>
            </a:lvl1pPr>
          </a:lstStyle>
          <a:p>
            <a:fld id="{3FF9209D-527D-4A07-BA48-AB13E0C96D83}" type="slidenum">
              <a:rPr lang="en-US" altLang="en-US"/>
              <a:pPr/>
              <a:t>‹#›</a:t>
            </a:fld>
            <a:endParaRPr lang="en-US" altLang="en-US"/>
          </a:p>
        </p:txBody>
      </p:sp>
    </p:spTree>
    <p:extLst>
      <p:ext uri="{BB962C8B-B14F-4D97-AF65-F5344CB8AC3E}">
        <p14:creationId xmlns:p14="http://schemas.microsoft.com/office/powerpoint/2010/main" val="2364864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762000"/>
            <a:ext cx="1998663" cy="5332413"/>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914400" y="762000"/>
            <a:ext cx="5848350" cy="53324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9"/>
          <p:cNvSpPr>
            <a:spLocks noGrp="1" noChangeArrowheads="1"/>
          </p:cNvSpPr>
          <p:nvPr>
            <p:ph type="sldNum" idx="10"/>
          </p:nvPr>
        </p:nvSpPr>
        <p:spPr>
          <a:ln/>
        </p:spPr>
        <p:txBody>
          <a:bodyPr/>
          <a:lstStyle>
            <a:lvl1pPr>
              <a:defRPr/>
            </a:lvl1pPr>
          </a:lstStyle>
          <a:p>
            <a:fld id="{82225DFF-7476-4BAD-849B-E23D1FFB41A4}" type="slidenum">
              <a:rPr lang="en-US" altLang="en-US"/>
              <a:pPr/>
              <a:t>‹#›</a:t>
            </a:fld>
            <a:endParaRPr lang="en-US" altLang="en-US"/>
          </a:p>
        </p:txBody>
      </p:sp>
    </p:spTree>
    <p:extLst>
      <p:ext uri="{BB962C8B-B14F-4D97-AF65-F5344CB8AC3E}">
        <p14:creationId xmlns:p14="http://schemas.microsoft.com/office/powerpoint/2010/main" val="3945688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CA"/>
          </a:p>
        </p:txBody>
      </p:sp>
      <p:sp>
        <p:nvSpPr>
          <p:cNvPr id="4" name="Rectangle 10"/>
          <p:cNvSpPr>
            <a:spLocks noGrp="1" noChangeArrowheads="1"/>
          </p:cNvSpPr>
          <p:nvPr>
            <p:ph type="sldNum" idx="10"/>
          </p:nvPr>
        </p:nvSpPr>
        <p:spPr>
          <a:ln/>
        </p:spPr>
        <p:txBody>
          <a:bodyPr/>
          <a:lstStyle>
            <a:lvl1pPr>
              <a:defRPr/>
            </a:lvl1pPr>
          </a:lstStyle>
          <a:p>
            <a:fld id="{FF196898-6371-4AC1-81EA-03DADB920632}" type="slidenum">
              <a:rPr lang="en-US" altLang="en-US"/>
              <a:pPr/>
              <a:t>‹#›</a:t>
            </a:fld>
            <a:endParaRPr lang="en-US" altLang="en-US"/>
          </a:p>
        </p:txBody>
      </p:sp>
    </p:spTree>
    <p:extLst>
      <p:ext uri="{BB962C8B-B14F-4D97-AF65-F5344CB8AC3E}">
        <p14:creationId xmlns:p14="http://schemas.microsoft.com/office/powerpoint/2010/main" val="1684483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0"/>
          <p:cNvSpPr>
            <a:spLocks noGrp="1" noChangeArrowheads="1"/>
          </p:cNvSpPr>
          <p:nvPr>
            <p:ph type="sldNum" idx="10"/>
          </p:nvPr>
        </p:nvSpPr>
        <p:spPr>
          <a:ln/>
        </p:spPr>
        <p:txBody>
          <a:bodyPr/>
          <a:lstStyle>
            <a:lvl1pPr>
              <a:defRPr/>
            </a:lvl1pPr>
          </a:lstStyle>
          <a:p>
            <a:fld id="{0AE09742-616D-4C60-92CB-1180D048E37C}" type="slidenum">
              <a:rPr lang="en-US" altLang="en-US"/>
              <a:pPr/>
              <a:t>‹#›</a:t>
            </a:fld>
            <a:endParaRPr lang="en-US" altLang="en-US"/>
          </a:p>
        </p:txBody>
      </p:sp>
    </p:spTree>
    <p:extLst>
      <p:ext uri="{BB962C8B-B14F-4D97-AF65-F5344CB8AC3E}">
        <p14:creationId xmlns:p14="http://schemas.microsoft.com/office/powerpoint/2010/main" val="15089061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
          <p:cNvSpPr>
            <a:spLocks noGrp="1" noChangeArrowheads="1"/>
          </p:cNvSpPr>
          <p:nvPr>
            <p:ph type="sldNum" idx="10"/>
          </p:nvPr>
        </p:nvSpPr>
        <p:spPr>
          <a:ln/>
        </p:spPr>
        <p:txBody>
          <a:bodyPr/>
          <a:lstStyle>
            <a:lvl1pPr>
              <a:defRPr/>
            </a:lvl1pPr>
          </a:lstStyle>
          <a:p>
            <a:fld id="{52111B09-3414-4DC2-9FC1-E37D7F86BA66}" type="slidenum">
              <a:rPr lang="en-US" altLang="en-US"/>
              <a:pPr/>
              <a:t>‹#›</a:t>
            </a:fld>
            <a:endParaRPr lang="en-US" altLang="en-US"/>
          </a:p>
        </p:txBody>
      </p:sp>
    </p:spTree>
    <p:extLst>
      <p:ext uri="{BB962C8B-B14F-4D97-AF65-F5344CB8AC3E}">
        <p14:creationId xmlns:p14="http://schemas.microsoft.com/office/powerpoint/2010/main" val="2040622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914400" y="2362200"/>
            <a:ext cx="3922713" cy="3732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989513" y="2362200"/>
            <a:ext cx="3924300" cy="3732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10"/>
          <p:cNvSpPr>
            <a:spLocks noGrp="1" noChangeArrowheads="1"/>
          </p:cNvSpPr>
          <p:nvPr>
            <p:ph type="sldNum" idx="10"/>
          </p:nvPr>
        </p:nvSpPr>
        <p:spPr>
          <a:ln/>
        </p:spPr>
        <p:txBody>
          <a:bodyPr/>
          <a:lstStyle>
            <a:lvl1pPr>
              <a:defRPr/>
            </a:lvl1pPr>
          </a:lstStyle>
          <a:p>
            <a:fld id="{F2732B91-42CC-457E-B85A-C83F8B20F8FE}" type="slidenum">
              <a:rPr lang="en-US" altLang="en-US"/>
              <a:pPr/>
              <a:t>‹#›</a:t>
            </a:fld>
            <a:endParaRPr lang="en-US" altLang="en-US"/>
          </a:p>
        </p:txBody>
      </p:sp>
    </p:spTree>
    <p:extLst>
      <p:ext uri="{BB962C8B-B14F-4D97-AF65-F5344CB8AC3E}">
        <p14:creationId xmlns:p14="http://schemas.microsoft.com/office/powerpoint/2010/main" val="41925280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10"/>
          <p:cNvSpPr>
            <a:spLocks noGrp="1" noChangeArrowheads="1"/>
          </p:cNvSpPr>
          <p:nvPr>
            <p:ph type="sldNum" idx="10"/>
          </p:nvPr>
        </p:nvSpPr>
        <p:spPr>
          <a:ln/>
        </p:spPr>
        <p:txBody>
          <a:bodyPr/>
          <a:lstStyle>
            <a:lvl1pPr>
              <a:defRPr/>
            </a:lvl1pPr>
          </a:lstStyle>
          <a:p>
            <a:fld id="{1342D1A8-1C00-40E3-946D-6FEB2A3E42C6}" type="slidenum">
              <a:rPr lang="en-US" altLang="en-US"/>
              <a:pPr/>
              <a:t>‹#›</a:t>
            </a:fld>
            <a:endParaRPr lang="en-US" altLang="en-US"/>
          </a:p>
        </p:txBody>
      </p:sp>
    </p:spTree>
    <p:extLst>
      <p:ext uri="{BB962C8B-B14F-4D97-AF65-F5344CB8AC3E}">
        <p14:creationId xmlns:p14="http://schemas.microsoft.com/office/powerpoint/2010/main" val="2215828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10"/>
          <p:cNvSpPr>
            <a:spLocks noGrp="1" noChangeArrowheads="1"/>
          </p:cNvSpPr>
          <p:nvPr>
            <p:ph type="sldNum" idx="10"/>
          </p:nvPr>
        </p:nvSpPr>
        <p:spPr>
          <a:ln/>
        </p:spPr>
        <p:txBody>
          <a:bodyPr/>
          <a:lstStyle>
            <a:lvl1pPr>
              <a:defRPr/>
            </a:lvl1pPr>
          </a:lstStyle>
          <a:p>
            <a:fld id="{7C337B53-38DB-45B6-9F37-C3857A7B1F32}" type="slidenum">
              <a:rPr lang="en-US" altLang="en-US"/>
              <a:pPr/>
              <a:t>‹#›</a:t>
            </a:fld>
            <a:endParaRPr lang="en-US" altLang="en-US"/>
          </a:p>
        </p:txBody>
      </p:sp>
    </p:spTree>
    <p:extLst>
      <p:ext uri="{BB962C8B-B14F-4D97-AF65-F5344CB8AC3E}">
        <p14:creationId xmlns:p14="http://schemas.microsoft.com/office/powerpoint/2010/main" val="36839561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idx="10"/>
          </p:nvPr>
        </p:nvSpPr>
        <p:spPr>
          <a:ln/>
        </p:spPr>
        <p:txBody>
          <a:bodyPr/>
          <a:lstStyle>
            <a:lvl1pPr>
              <a:defRPr/>
            </a:lvl1pPr>
          </a:lstStyle>
          <a:p>
            <a:fld id="{644D5483-DFB3-4120-9150-A94C1A7D4B1D}" type="slidenum">
              <a:rPr lang="en-US" altLang="en-US"/>
              <a:pPr/>
              <a:t>‹#›</a:t>
            </a:fld>
            <a:endParaRPr lang="en-US" altLang="en-US"/>
          </a:p>
        </p:txBody>
      </p:sp>
    </p:spTree>
    <p:extLst>
      <p:ext uri="{BB962C8B-B14F-4D97-AF65-F5344CB8AC3E}">
        <p14:creationId xmlns:p14="http://schemas.microsoft.com/office/powerpoint/2010/main" val="26482743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idx="10"/>
          </p:nvPr>
        </p:nvSpPr>
        <p:spPr>
          <a:ln/>
        </p:spPr>
        <p:txBody>
          <a:bodyPr/>
          <a:lstStyle>
            <a:lvl1pPr>
              <a:defRPr/>
            </a:lvl1pPr>
          </a:lstStyle>
          <a:p>
            <a:fld id="{C9983FEB-FD85-44CF-BD88-5AECE17E5F14}" type="slidenum">
              <a:rPr lang="en-US" altLang="en-US"/>
              <a:pPr/>
              <a:t>‹#›</a:t>
            </a:fld>
            <a:endParaRPr lang="en-US" altLang="en-US"/>
          </a:p>
        </p:txBody>
      </p:sp>
    </p:spTree>
    <p:extLst>
      <p:ext uri="{BB962C8B-B14F-4D97-AF65-F5344CB8AC3E}">
        <p14:creationId xmlns:p14="http://schemas.microsoft.com/office/powerpoint/2010/main" val="430206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9"/>
          <p:cNvSpPr>
            <a:spLocks noGrp="1" noChangeArrowheads="1"/>
          </p:cNvSpPr>
          <p:nvPr>
            <p:ph type="sldNum" idx="10"/>
          </p:nvPr>
        </p:nvSpPr>
        <p:spPr>
          <a:ln/>
        </p:spPr>
        <p:txBody>
          <a:bodyPr/>
          <a:lstStyle>
            <a:lvl1pPr>
              <a:defRPr/>
            </a:lvl1pPr>
          </a:lstStyle>
          <a:p>
            <a:fld id="{44CBB527-104A-45EC-AEBF-89F0FEE24ABB}" type="slidenum">
              <a:rPr lang="en-US" altLang="en-US"/>
              <a:pPr/>
              <a:t>‹#›</a:t>
            </a:fld>
            <a:endParaRPr lang="en-US" altLang="en-US"/>
          </a:p>
        </p:txBody>
      </p:sp>
    </p:spTree>
    <p:extLst>
      <p:ext uri="{BB962C8B-B14F-4D97-AF65-F5344CB8AC3E}">
        <p14:creationId xmlns:p14="http://schemas.microsoft.com/office/powerpoint/2010/main" val="11913804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idx="10"/>
          </p:nvPr>
        </p:nvSpPr>
        <p:spPr>
          <a:ln/>
        </p:spPr>
        <p:txBody>
          <a:bodyPr/>
          <a:lstStyle>
            <a:lvl1pPr>
              <a:defRPr/>
            </a:lvl1pPr>
          </a:lstStyle>
          <a:p>
            <a:fld id="{9CD4C9A2-AA85-4B45-97CD-569C6EBB97FD}" type="slidenum">
              <a:rPr lang="en-US" altLang="en-US"/>
              <a:pPr/>
              <a:t>‹#›</a:t>
            </a:fld>
            <a:endParaRPr lang="en-US" altLang="en-US"/>
          </a:p>
        </p:txBody>
      </p:sp>
    </p:spTree>
    <p:extLst>
      <p:ext uri="{BB962C8B-B14F-4D97-AF65-F5344CB8AC3E}">
        <p14:creationId xmlns:p14="http://schemas.microsoft.com/office/powerpoint/2010/main" val="26220991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0"/>
          <p:cNvSpPr>
            <a:spLocks noGrp="1" noChangeArrowheads="1"/>
          </p:cNvSpPr>
          <p:nvPr>
            <p:ph type="sldNum" idx="10"/>
          </p:nvPr>
        </p:nvSpPr>
        <p:spPr>
          <a:ln/>
        </p:spPr>
        <p:txBody>
          <a:bodyPr/>
          <a:lstStyle>
            <a:lvl1pPr>
              <a:defRPr/>
            </a:lvl1pPr>
          </a:lstStyle>
          <a:p>
            <a:fld id="{C4FB83F8-D394-42F2-ABAF-1A07E29269B3}" type="slidenum">
              <a:rPr lang="en-US" altLang="en-US"/>
              <a:pPr/>
              <a:t>‹#›</a:t>
            </a:fld>
            <a:endParaRPr lang="en-US" altLang="en-US"/>
          </a:p>
        </p:txBody>
      </p:sp>
    </p:spTree>
    <p:extLst>
      <p:ext uri="{BB962C8B-B14F-4D97-AF65-F5344CB8AC3E}">
        <p14:creationId xmlns:p14="http://schemas.microsoft.com/office/powerpoint/2010/main" val="3166314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762000"/>
            <a:ext cx="1998663" cy="5332413"/>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914400" y="762000"/>
            <a:ext cx="5848350" cy="53324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0"/>
          <p:cNvSpPr>
            <a:spLocks noGrp="1" noChangeArrowheads="1"/>
          </p:cNvSpPr>
          <p:nvPr>
            <p:ph type="sldNum" idx="10"/>
          </p:nvPr>
        </p:nvSpPr>
        <p:spPr>
          <a:ln/>
        </p:spPr>
        <p:txBody>
          <a:bodyPr/>
          <a:lstStyle>
            <a:lvl1pPr>
              <a:defRPr/>
            </a:lvl1pPr>
          </a:lstStyle>
          <a:p>
            <a:fld id="{F0B1ACF9-C22D-4077-A835-7E85CB1984A6}" type="slidenum">
              <a:rPr lang="en-US" altLang="en-US"/>
              <a:pPr/>
              <a:t>‹#›</a:t>
            </a:fld>
            <a:endParaRPr lang="en-US" altLang="en-US"/>
          </a:p>
        </p:txBody>
      </p:sp>
    </p:spTree>
    <p:extLst>
      <p:ext uri="{BB962C8B-B14F-4D97-AF65-F5344CB8AC3E}">
        <p14:creationId xmlns:p14="http://schemas.microsoft.com/office/powerpoint/2010/main" val="1755596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idx="10"/>
          </p:nvPr>
        </p:nvSpPr>
        <p:spPr>
          <a:ln/>
        </p:spPr>
        <p:txBody>
          <a:bodyPr/>
          <a:lstStyle>
            <a:lvl1pPr>
              <a:defRPr/>
            </a:lvl1pPr>
          </a:lstStyle>
          <a:p>
            <a:fld id="{7961F5F9-4429-4813-8A11-0904A6F86DE2}" type="slidenum">
              <a:rPr lang="en-US" altLang="en-US"/>
              <a:pPr/>
              <a:t>‹#›</a:t>
            </a:fld>
            <a:endParaRPr lang="en-US" altLang="en-US"/>
          </a:p>
        </p:txBody>
      </p:sp>
    </p:spTree>
    <p:extLst>
      <p:ext uri="{BB962C8B-B14F-4D97-AF65-F5344CB8AC3E}">
        <p14:creationId xmlns:p14="http://schemas.microsoft.com/office/powerpoint/2010/main" val="3763281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914400" y="2362200"/>
            <a:ext cx="3922713" cy="3732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989513" y="2362200"/>
            <a:ext cx="3924300" cy="3732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9"/>
          <p:cNvSpPr>
            <a:spLocks noGrp="1" noChangeArrowheads="1"/>
          </p:cNvSpPr>
          <p:nvPr>
            <p:ph type="sldNum" idx="10"/>
          </p:nvPr>
        </p:nvSpPr>
        <p:spPr>
          <a:ln/>
        </p:spPr>
        <p:txBody>
          <a:bodyPr/>
          <a:lstStyle>
            <a:lvl1pPr>
              <a:defRPr/>
            </a:lvl1pPr>
          </a:lstStyle>
          <a:p>
            <a:fld id="{1CFE6B98-A03D-4B87-BA2A-C6DA2B94C6E1}" type="slidenum">
              <a:rPr lang="en-US" altLang="en-US"/>
              <a:pPr/>
              <a:t>‹#›</a:t>
            </a:fld>
            <a:endParaRPr lang="en-US" altLang="en-US"/>
          </a:p>
        </p:txBody>
      </p:sp>
    </p:spTree>
    <p:extLst>
      <p:ext uri="{BB962C8B-B14F-4D97-AF65-F5344CB8AC3E}">
        <p14:creationId xmlns:p14="http://schemas.microsoft.com/office/powerpoint/2010/main" val="3077367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9"/>
          <p:cNvSpPr>
            <a:spLocks noGrp="1" noChangeArrowheads="1"/>
          </p:cNvSpPr>
          <p:nvPr>
            <p:ph type="sldNum" idx="10"/>
          </p:nvPr>
        </p:nvSpPr>
        <p:spPr>
          <a:ln/>
        </p:spPr>
        <p:txBody>
          <a:bodyPr/>
          <a:lstStyle>
            <a:lvl1pPr>
              <a:defRPr/>
            </a:lvl1pPr>
          </a:lstStyle>
          <a:p>
            <a:fld id="{FE6E4835-8A06-46E7-9A1F-13E692C42486}" type="slidenum">
              <a:rPr lang="en-US" altLang="en-US"/>
              <a:pPr/>
              <a:t>‹#›</a:t>
            </a:fld>
            <a:endParaRPr lang="en-US" altLang="en-US"/>
          </a:p>
        </p:txBody>
      </p:sp>
    </p:spTree>
    <p:extLst>
      <p:ext uri="{BB962C8B-B14F-4D97-AF65-F5344CB8AC3E}">
        <p14:creationId xmlns:p14="http://schemas.microsoft.com/office/powerpoint/2010/main" val="1818178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9"/>
          <p:cNvSpPr>
            <a:spLocks noGrp="1" noChangeArrowheads="1"/>
          </p:cNvSpPr>
          <p:nvPr>
            <p:ph type="sldNum" idx="10"/>
          </p:nvPr>
        </p:nvSpPr>
        <p:spPr>
          <a:ln/>
        </p:spPr>
        <p:txBody>
          <a:bodyPr/>
          <a:lstStyle>
            <a:lvl1pPr>
              <a:defRPr/>
            </a:lvl1pPr>
          </a:lstStyle>
          <a:p>
            <a:fld id="{48F732C0-E6F8-4B56-BFC4-776430010C3C}" type="slidenum">
              <a:rPr lang="en-US" altLang="en-US"/>
              <a:pPr/>
              <a:t>‹#›</a:t>
            </a:fld>
            <a:endParaRPr lang="en-US" altLang="en-US"/>
          </a:p>
        </p:txBody>
      </p:sp>
    </p:spTree>
    <p:extLst>
      <p:ext uri="{BB962C8B-B14F-4D97-AF65-F5344CB8AC3E}">
        <p14:creationId xmlns:p14="http://schemas.microsoft.com/office/powerpoint/2010/main" val="3233271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idx="10"/>
          </p:nvPr>
        </p:nvSpPr>
        <p:spPr>
          <a:ln/>
        </p:spPr>
        <p:txBody>
          <a:bodyPr/>
          <a:lstStyle>
            <a:lvl1pPr>
              <a:defRPr/>
            </a:lvl1pPr>
          </a:lstStyle>
          <a:p>
            <a:fld id="{533FBCEC-8354-466C-BB05-C786A8691416}" type="slidenum">
              <a:rPr lang="en-US" altLang="en-US"/>
              <a:pPr/>
              <a:t>‹#›</a:t>
            </a:fld>
            <a:endParaRPr lang="en-US" altLang="en-US"/>
          </a:p>
        </p:txBody>
      </p:sp>
    </p:spTree>
    <p:extLst>
      <p:ext uri="{BB962C8B-B14F-4D97-AF65-F5344CB8AC3E}">
        <p14:creationId xmlns:p14="http://schemas.microsoft.com/office/powerpoint/2010/main" val="1677700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idx="10"/>
          </p:nvPr>
        </p:nvSpPr>
        <p:spPr>
          <a:ln/>
        </p:spPr>
        <p:txBody>
          <a:bodyPr/>
          <a:lstStyle>
            <a:lvl1pPr>
              <a:defRPr/>
            </a:lvl1pPr>
          </a:lstStyle>
          <a:p>
            <a:fld id="{AEAD811F-D6AB-4D07-9C59-64ED459345FC}" type="slidenum">
              <a:rPr lang="en-US" altLang="en-US"/>
              <a:pPr/>
              <a:t>‹#›</a:t>
            </a:fld>
            <a:endParaRPr lang="en-US" altLang="en-US"/>
          </a:p>
        </p:txBody>
      </p:sp>
    </p:spTree>
    <p:extLst>
      <p:ext uri="{BB962C8B-B14F-4D97-AF65-F5344CB8AC3E}">
        <p14:creationId xmlns:p14="http://schemas.microsoft.com/office/powerpoint/2010/main" val="1109007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idx="10"/>
          </p:nvPr>
        </p:nvSpPr>
        <p:spPr>
          <a:ln/>
        </p:spPr>
        <p:txBody>
          <a:bodyPr/>
          <a:lstStyle>
            <a:lvl1pPr>
              <a:defRPr/>
            </a:lvl1pPr>
          </a:lstStyle>
          <a:p>
            <a:fld id="{8A3110C1-77C9-4B2F-A8F0-4828B1F3BAA2}" type="slidenum">
              <a:rPr lang="en-US" altLang="en-US"/>
              <a:pPr/>
              <a:t>‹#›</a:t>
            </a:fld>
            <a:endParaRPr lang="en-US" altLang="en-US"/>
          </a:p>
        </p:txBody>
      </p:sp>
    </p:spTree>
    <p:extLst>
      <p:ext uri="{BB962C8B-B14F-4D97-AF65-F5344CB8AC3E}">
        <p14:creationId xmlns:p14="http://schemas.microsoft.com/office/powerpoint/2010/main" val="168197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26" name="Group 1"/>
          <p:cNvGrpSpPr>
            <a:grpSpLocks/>
          </p:cNvGrpSpPr>
          <p:nvPr/>
        </p:nvGrpSpPr>
        <p:grpSpPr bwMode="auto">
          <a:xfrm>
            <a:off x="0" y="0"/>
            <a:ext cx="3198813" cy="6856413"/>
            <a:chOff x="0" y="0"/>
            <a:chExt cx="2015" cy="4319"/>
          </a:xfrm>
        </p:grpSpPr>
        <p:sp>
          <p:nvSpPr>
            <p:cNvPr id="1036" name="Rectangle 2"/>
            <p:cNvSpPr>
              <a:spLocks noChangeArrowheads="1"/>
            </p:cNvSpPr>
            <p:nvPr/>
          </p:nvSpPr>
          <p:spPr bwMode="auto">
            <a:xfrm>
              <a:off x="0" y="0"/>
              <a:ext cx="479" cy="4319"/>
            </a:xfrm>
            <a:prstGeom prst="rect">
              <a:avLst/>
            </a:prstGeom>
            <a:solidFill>
              <a:srgbClr val="99CC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CA" altLang="en-US"/>
            </a:p>
          </p:txBody>
        </p:sp>
        <p:sp>
          <p:nvSpPr>
            <p:cNvPr id="1037" name="Rectangle 3"/>
            <p:cNvSpPr>
              <a:spLocks noChangeArrowheads="1"/>
            </p:cNvSpPr>
            <p:nvPr/>
          </p:nvSpPr>
          <p:spPr bwMode="auto">
            <a:xfrm>
              <a:off x="432" y="0"/>
              <a:ext cx="1583" cy="671"/>
            </a:xfrm>
            <a:prstGeom prst="rect">
              <a:avLst/>
            </a:prstGeom>
            <a:solidFill>
              <a:srgbClr val="99CC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CA" altLang="en-US"/>
            </a:p>
          </p:txBody>
        </p:sp>
      </p:grpSp>
      <p:sp>
        <p:nvSpPr>
          <p:cNvPr id="1027" name="AutoShape 4"/>
          <p:cNvSpPr>
            <a:spLocks noChangeArrowheads="1"/>
          </p:cNvSpPr>
          <p:nvPr/>
        </p:nvSpPr>
        <p:spPr bwMode="auto">
          <a:xfrm>
            <a:off x="762000" y="762000"/>
            <a:ext cx="5105400" cy="609600"/>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CA" altLang="en-US"/>
          </a:p>
        </p:txBody>
      </p:sp>
      <p:sp>
        <p:nvSpPr>
          <p:cNvPr id="1028" name="Rectangle 5"/>
          <p:cNvSpPr>
            <a:spLocks noGrp="1" noChangeArrowheads="1"/>
          </p:cNvSpPr>
          <p:nvPr>
            <p:ph type="title"/>
          </p:nvPr>
        </p:nvSpPr>
        <p:spPr bwMode="auto">
          <a:xfrm>
            <a:off x="914400" y="762000"/>
            <a:ext cx="7999413"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ltLang="en-US" smtClean="0"/>
              <a:t>Click to edit the title text format</a:t>
            </a:r>
          </a:p>
        </p:txBody>
      </p:sp>
      <p:sp>
        <p:nvSpPr>
          <p:cNvPr id="1029" name="Rectangle 6"/>
          <p:cNvSpPr>
            <a:spLocks noGrp="1" noChangeArrowheads="1"/>
          </p:cNvSpPr>
          <p:nvPr>
            <p:ph type="body" idx="1"/>
          </p:nvPr>
        </p:nvSpPr>
        <p:spPr bwMode="auto">
          <a:xfrm>
            <a:off x="914400" y="2362200"/>
            <a:ext cx="7999413" cy="373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1030" name="Text Box 7"/>
          <p:cNvSpPr txBox="1">
            <a:spLocks noChangeArrowheads="1"/>
          </p:cNvSpPr>
          <p:nvPr/>
        </p:nvSpPr>
        <p:spPr bwMode="auto">
          <a:xfrm>
            <a:off x="7010400" y="6397625"/>
            <a:ext cx="1905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CA" altLang="en-US"/>
          </a:p>
        </p:txBody>
      </p:sp>
      <p:sp>
        <p:nvSpPr>
          <p:cNvPr id="1031" name="Text Box 8"/>
          <p:cNvSpPr txBox="1">
            <a:spLocks noChangeArrowheads="1"/>
          </p:cNvSpPr>
          <p:nvPr/>
        </p:nvSpPr>
        <p:spPr bwMode="auto">
          <a:xfrm>
            <a:off x="2936875" y="6373813"/>
            <a:ext cx="2895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CA" altLang="en-US"/>
          </a:p>
        </p:txBody>
      </p:sp>
      <p:sp>
        <p:nvSpPr>
          <p:cNvPr id="1033" name="Rectangle 9"/>
          <p:cNvSpPr>
            <a:spLocks noGrp="1" noChangeArrowheads="1"/>
          </p:cNvSpPr>
          <p:nvPr>
            <p:ph type="sldNum"/>
          </p:nvPr>
        </p:nvSpPr>
        <p:spPr bwMode="auto">
          <a:xfrm>
            <a:off x="84138" y="6343650"/>
            <a:ext cx="585787" cy="487363"/>
          </a:xfrm>
          <a:prstGeom prst="rect">
            <a:avLst/>
          </a:prstGeom>
          <a:noFill/>
          <a:ln w="9525">
            <a:noFill/>
            <a:round/>
            <a:headEnd/>
            <a:tailEnd/>
          </a:ln>
          <a:effectLst/>
        </p:spPr>
        <p:txBody>
          <a:bodyPr vert="horz" wrap="square" lIns="90000" tIns="46800" rIns="90000" bIns="46800" numCol="1" anchor="b" anchorCtr="1" compatLnSpc="1">
            <a:prstTxWarp prst="textNoShape">
              <a:avLst/>
            </a:prstTxWarp>
          </a:bodyPr>
          <a:lstStyle>
            <a:lvl1pPr eaLnBrk="1" hangingPunct="1">
              <a:buSzPct val="100000"/>
              <a:defRPr>
                <a:solidFill>
                  <a:srgbClr val="000000"/>
                </a:solidFill>
              </a:defRPr>
            </a:lvl1pPr>
          </a:lstStyle>
          <a:p>
            <a:fld id="{E13A6936-5BC6-45C7-82E0-392D585B31D2}" type="slidenum">
              <a:rPr lang="en-US" altLang="en-US"/>
              <a:pPr/>
              <a:t>‹#›</a:t>
            </a:fld>
            <a:endParaRPr lang="en-US" altLang="en-US"/>
          </a:p>
        </p:txBody>
      </p:sp>
      <p:grpSp>
        <p:nvGrpSpPr>
          <p:cNvPr id="2" name="Group 10"/>
          <p:cNvGrpSpPr>
            <a:grpSpLocks/>
          </p:cNvGrpSpPr>
          <p:nvPr/>
        </p:nvGrpSpPr>
        <p:grpSpPr bwMode="auto">
          <a:xfrm>
            <a:off x="228600" y="1981200"/>
            <a:ext cx="7389813" cy="317500"/>
            <a:chOff x="144" y="1248"/>
            <a:chExt cx="4655" cy="200"/>
          </a:xfrm>
        </p:grpSpPr>
        <p:sp>
          <p:nvSpPr>
            <p:cNvPr id="1034" name="AutoShape 11"/>
            <p:cNvSpPr>
              <a:spLocks noChangeArrowheads="1"/>
            </p:cNvSpPr>
            <p:nvPr/>
          </p:nvSpPr>
          <p:spPr bwMode="auto">
            <a:xfrm>
              <a:off x="384" y="1248"/>
              <a:ext cx="4415" cy="199"/>
            </a:xfrm>
            <a:prstGeom prst="roundRect">
              <a:avLst>
                <a:gd name="adj" fmla="val 0"/>
              </a:avLst>
            </a:prstGeom>
            <a:solidFill>
              <a:srgbClr val="0033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CA" altLang="en-US"/>
            </a:p>
          </p:txBody>
        </p:sp>
        <p:sp>
          <p:nvSpPr>
            <p:cNvPr id="1035" name="AutoShape 12"/>
            <p:cNvSpPr>
              <a:spLocks noChangeArrowheads="1"/>
            </p:cNvSpPr>
            <p:nvPr/>
          </p:nvSpPr>
          <p:spPr bwMode="auto">
            <a:xfrm flipH="1">
              <a:off x="144" y="1248"/>
              <a:ext cx="247" cy="200"/>
            </a:xfrm>
            <a:prstGeom prst="flowChartDelay">
              <a:avLst/>
            </a:prstGeom>
            <a:solidFill>
              <a:srgbClr val="0033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CA" altLang="en-US"/>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449263" rtl="0" eaLnBrk="0" fontAlgn="base" hangingPunct="0">
        <a:lnSpc>
          <a:spcPct val="90000"/>
        </a:lnSpc>
        <a:spcBef>
          <a:spcPct val="0"/>
        </a:spcBef>
        <a:spcAft>
          <a:spcPct val="0"/>
        </a:spcAft>
        <a:buClr>
          <a:srgbClr val="000000"/>
        </a:buClr>
        <a:buSzPct val="100000"/>
        <a:buFont typeface="Times New Roman" panose="02020603050405020304" pitchFamily="18" charset="0"/>
        <a:defRPr sz="3600" b="1">
          <a:solidFill>
            <a:srgbClr val="006666"/>
          </a:solidFill>
          <a:latin typeface="+mj-lt"/>
          <a:ea typeface="+mj-ea"/>
          <a:cs typeface="+mj-cs"/>
        </a:defRPr>
      </a:lvl1pPr>
      <a:lvl2pPr algn="l" defTabSz="449263" rtl="0" eaLnBrk="0" fontAlgn="base" hangingPunct="0">
        <a:lnSpc>
          <a:spcPct val="90000"/>
        </a:lnSpc>
        <a:spcBef>
          <a:spcPct val="0"/>
        </a:spcBef>
        <a:spcAft>
          <a:spcPct val="0"/>
        </a:spcAft>
        <a:buClr>
          <a:srgbClr val="000000"/>
        </a:buClr>
        <a:buSzPct val="100000"/>
        <a:buFont typeface="Times New Roman" panose="02020603050405020304" pitchFamily="18" charset="0"/>
        <a:defRPr sz="3600" b="1">
          <a:solidFill>
            <a:srgbClr val="006666"/>
          </a:solidFill>
          <a:latin typeface="Arial" charset="0"/>
          <a:ea typeface="Microsoft YaHei" charset="-122"/>
        </a:defRPr>
      </a:lvl2pPr>
      <a:lvl3pPr algn="l" defTabSz="449263" rtl="0" eaLnBrk="0" fontAlgn="base" hangingPunct="0">
        <a:lnSpc>
          <a:spcPct val="90000"/>
        </a:lnSpc>
        <a:spcBef>
          <a:spcPct val="0"/>
        </a:spcBef>
        <a:spcAft>
          <a:spcPct val="0"/>
        </a:spcAft>
        <a:buClr>
          <a:srgbClr val="000000"/>
        </a:buClr>
        <a:buSzPct val="100000"/>
        <a:buFont typeface="Times New Roman" panose="02020603050405020304" pitchFamily="18" charset="0"/>
        <a:defRPr sz="3600" b="1">
          <a:solidFill>
            <a:srgbClr val="006666"/>
          </a:solidFill>
          <a:latin typeface="Arial" charset="0"/>
          <a:ea typeface="Microsoft YaHei" charset="-122"/>
        </a:defRPr>
      </a:lvl3pPr>
      <a:lvl4pPr algn="l" defTabSz="449263" rtl="0" eaLnBrk="0" fontAlgn="base" hangingPunct="0">
        <a:lnSpc>
          <a:spcPct val="90000"/>
        </a:lnSpc>
        <a:spcBef>
          <a:spcPct val="0"/>
        </a:spcBef>
        <a:spcAft>
          <a:spcPct val="0"/>
        </a:spcAft>
        <a:buClr>
          <a:srgbClr val="000000"/>
        </a:buClr>
        <a:buSzPct val="100000"/>
        <a:buFont typeface="Times New Roman" panose="02020603050405020304" pitchFamily="18" charset="0"/>
        <a:defRPr sz="3600" b="1">
          <a:solidFill>
            <a:srgbClr val="006666"/>
          </a:solidFill>
          <a:latin typeface="Arial" charset="0"/>
          <a:ea typeface="Microsoft YaHei" charset="-122"/>
        </a:defRPr>
      </a:lvl4pPr>
      <a:lvl5pPr algn="l" defTabSz="449263" rtl="0" eaLnBrk="0" fontAlgn="base" hangingPunct="0">
        <a:lnSpc>
          <a:spcPct val="90000"/>
        </a:lnSpc>
        <a:spcBef>
          <a:spcPct val="0"/>
        </a:spcBef>
        <a:spcAft>
          <a:spcPct val="0"/>
        </a:spcAft>
        <a:buClr>
          <a:srgbClr val="000000"/>
        </a:buClr>
        <a:buSzPct val="100000"/>
        <a:buFont typeface="Times New Roman" panose="02020603050405020304" pitchFamily="18" charset="0"/>
        <a:defRPr sz="3600" b="1">
          <a:solidFill>
            <a:srgbClr val="006666"/>
          </a:solidFill>
          <a:latin typeface="Arial" charset="0"/>
          <a:ea typeface="Microsoft YaHei" charset="-122"/>
        </a:defRPr>
      </a:lvl5pPr>
      <a:lvl6pPr marL="25146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3600" b="1">
          <a:solidFill>
            <a:srgbClr val="006666"/>
          </a:solidFill>
          <a:latin typeface="Arial" charset="0"/>
          <a:ea typeface="Microsoft YaHei" charset="-122"/>
        </a:defRPr>
      </a:lvl6pPr>
      <a:lvl7pPr marL="29718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3600" b="1">
          <a:solidFill>
            <a:srgbClr val="006666"/>
          </a:solidFill>
          <a:latin typeface="Arial" charset="0"/>
          <a:ea typeface="Microsoft YaHei" charset="-122"/>
        </a:defRPr>
      </a:lvl7pPr>
      <a:lvl8pPr marL="34290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3600" b="1">
          <a:solidFill>
            <a:srgbClr val="006666"/>
          </a:solidFill>
          <a:latin typeface="Arial" charset="0"/>
          <a:ea typeface="Microsoft YaHei" charset="-122"/>
        </a:defRPr>
      </a:lvl8pPr>
      <a:lvl9pPr marL="38862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3600" b="1">
          <a:solidFill>
            <a:srgbClr val="006666"/>
          </a:solidFill>
          <a:latin typeface="Arial" charset="0"/>
          <a:ea typeface="Microsoft YaHei" charset="-122"/>
        </a:defRPr>
      </a:lvl9pPr>
    </p:titleStyle>
    <p:bodyStyle>
      <a:lvl1pPr marL="342900" indent="-342900" algn="l" defTabSz="449263" rtl="0" eaLnBrk="0" fontAlgn="base" hangingPunct="0">
        <a:spcBef>
          <a:spcPts val="700"/>
        </a:spcBef>
        <a:spcAft>
          <a:spcPct val="0"/>
        </a:spcAft>
        <a:buClr>
          <a:srgbClr val="000000"/>
        </a:buClr>
        <a:buSzPct val="100000"/>
        <a:buFont typeface="Times New Roman" panose="02020603050405020304" pitchFamily="18" charset="0"/>
        <a:defRPr sz="2800">
          <a:solidFill>
            <a:srgbClr val="003366"/>
          </a:solidFill>
          <a:latin typeface="+mn-lt"/>
          <a:ea typeface="+mn-ea"/>
          <a:cs typeface="+mn-cs"/>
        </a:defRPr>
      </a:lvl1pPr>
      <a:lvl2pPr marL="742950" indent="-285750" algn="l" defTabSz="449263" rtl="0" eaLnBrk="0" fontAlgn="base" hangingPunct="0">
        <a:spcBef>
          <a:spcPts val="600"/>
        </a:spcBef>
        <a:spcAft>
          <a:spcPct val="0"/>
        </a:spcAft>
        <a:buClr>
          <a:srgbClr val="000000"/>
        </a:buClr>
        <a:buSzPct val="100000"/>
        <a:buFont typeface="Times New Roman" panose="02020603050405020304" pitchFamily="18" charset="0"/>
        <a:defRPr sz="2400">
          <a:solidFill>
            <a:srgbClr val="003366"/>
          </a:solidFill>
          <a:latin typeface="+mn-lt"/>
          <a:ea typeface="+mn-ea"/>
        </a:defRPr>
      </a:lvl2pPr>
      <a:lvl3pPr marL="11430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3366"/>
          </a:solidFill>
          <a:latin typeface="+mn-lt"/>
          <a:ea typeface="+mn-ea"/>
        </a:defRPr>
      </a:lvl3pPr>
      <a:lvl4pPr marL="1600200" indent="-228600" algn="l" defTabSz="449263" rtl="0" eaLnBrk="0" fontAlgn="base" hangingPunct="0">
        <a:spcBef>
          <a:spcPts val="450"/>
        </a:spcBef>
        <a:spcAft>
          <a:spcPct val="0"/>
        </a:spcAft>
        <a:buClr>
          <a:srgbClr val="000000"/>
        </a:buClr>
        <a:buSzPct val="100000"/>
        <a:buFont typeface="Times New Roman" panose="02020603050405020304" pitchFamily="18" charset="0"/>
        <a:defRPr>
          <a:solidFill>
            <a:srgbClr val="003366"/>
          </a:solidFill>
          <a:latin typeface="+mn-lt"/>
          <a:ea typeface="+mn-ea"/>
        </a:defRPr>
      </a:lvl4pPr>
      <a:lvl5pPr marL="2057400" indent="-228600" algn="l" defTabSz="449263" rtl="0" eaLnBrk="0" fontAlgn="base" hangingPunct="0">
        <a:spcBef>
          <a:spcPts val="450"/>
        </a:spcBef>
        <a:spcAft>
          <a:spcPct val="0"/>
        </a:spcAft>
        <a:buClr>
          <a:srgbClr val="000000"/>
        </a:buClr>
        <a:buSzPct val="100000"/>
        <a:buFont typeface="Times New Roman" panose="02020603050405020304" pitchFamily="18" charset="0"/>
        <a:defRPr>
          <a:solidFill>
            <a:srgbClr val="003366"/>
          </a:solidFill>
          <a:latin typeface="+mn-lt"/>
          <a:ea typeface="+mn-ea"/>
        </a:defRPr>
      </a:lvl5pPr>
      <a:lvl6pPr marL="2514600" indent="-228600" algn="l" defTabSz="449263" rtl="0" eaLnBrk="0" fontAlgn="base" hangingPunct="0">
        <a:spcBef>
          <a:spcPts val="450"/>
        </a:spcBef>
        <a:spcAft>
          <a:spcPct val="0"/>
        </a:spcAft>
        <a:buClr>
          <a:srgbClr val="000000"/>
        </a:buClr>
        <a:buSzPct val="100000"/>
        <a:buFont typeface="Times New Roman" pitchFamily="16" charset="0"/>
        <a:defRPr>
          <a:solidFill>
            <a:srgbClr val="003366"/>
          </a:solidFill>
          <a:latin typeface="+mn-lt"/>
          <a:ea typeface="+mn-ea"/>
        </a:defRPr>
      </a:lvl6pPr>
      <a:lvl7pPr marL="2971800" indent="-228600" algn="l" defTabSz="449263" rtl="0" eaLnBrk="0" fontAlgn="base" hangingPunct="0">
        <a:spcBef>
          <a:spcPts val="450"/>
        </a:spcBef>
        <a:spcAft>
          <a:spcPct val="0"/>
        </a:spcAft>
        <a:buClr>
          <a:srgbClr val="000000"/>
        </a:buClr>
        <a:buSzPct val="100000"/>
        <a:buFont typeface="Times New Roman" pitchFamily="16" charset="0"/>
        <a:defRPr>
          <a:solidFill>
            <a:srgbClr val="003366"/>
          </a:solidFill>
          <a:latin typeface="+mn-lt"/>
          <a:ea typeface="+mn-ea"/>
        </a:defRPr>
      </a:lvl7pPr>
      <a:lvl8pPr marL="3429000" indent="-228600" algn="l" defTabSz="449263" rtl="0" eaLnBrk="0" fontAlgn="base" hangingPunct="0">
        <a:spcBef>
          <a:spcPts val="450"/>
        </a:spcBef>
        <a:spcAft>
          <a:spcPct val="0"/>
        </a:spcAft>
        <a:buClr>
          <a:srgbClr val="000000"/>
        </a:buClr>
        <a:buSzPct val="100000"/>
        <a:buFont typeface="Times New Roman" pitchFamily="16" charset="0"/>
        <a:defRPr>
          <a:solidFill>
            <a:srgbClr val="003366"/>
          </a:solidFill>
          <a:latin typeface="+mn-lt"/>
          <a:ea typeface="+mn-ea"/>
        </a:defRPr>
      </a:lvl8pPr>
      <a:lvl9pPr marL="3886200" indent="-228600" algn="l" defTabSz="449263" rtl="0" eaLnBrk="0" fontAlgn="base" hangingPunct="0">
        <a:spcBef>
          <a:spcPts val="450"/>
        </a:spcBef>
        <a:spcAft>
          <a:spcPct val="0"/>
        </a:spcAft>
        <a:buClr>
          <a:srgbClr val="000000"/>
        </a:buClr>
        <a:buSzPct val="100000"/>
        <a:buFont typeface="Times New Roman" pitchFamily="16" charset="0"/>
        <a:defRPr>
          <a:solidFill>
            <a:srgbClr val="003366"/>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ChangeArrowheads="1"/>
          </p:cNvSpPr>
          <p:nvPr/>
        </p:nvSpPr>
        <p:spPr bwMode="auto">
          <a:xfrm>
            <a:off x="0" y="0"/>
            <a:ext cx="4572000" cy="6858000"/>
          </a:xfrm>
          <a:prstGeom prst="rect">
            <a:avLst/>
          </a:prstGeom>
          <a:solidFill>
            <a:srgbClr val="99CC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CA" altLang="en-US"/>
          </a:p>
        </p:txBody>
      </p:sp>
      <p:sp>
        <p:nvSpPr>
          <p:cNvPr id="2051" name="AutoShape 2"/>
          <p:cNvSpPr>
            <a:spLocks noChangeArrowheads="1"/>
          </p:cNvSpPr>
          <p:nvPr/>
        </p:nvSpPr>
        <p:spPr bwMode="auto">
          <a:xfrm>
            <a:off x="685800" y="990600"/>
            <a:ext cx="5181600" cy="1905000"/>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CA" altLang="en-US"/>
          </a:p>
        </p:txBody>
      </p:sp>
      <p:grpSp>
        <p:nvGrpSpPr>
          <p:cNvPr id="2052" name="Group 3"/>
          <p:cNvGrpSpPr>
            <a:grpSpLocks/>
          </p:cNvGrpSpPr>
          <p:nvPr/>
        </p:nvGrpSpPr>
        <p:grpSpPr bwMode="auto">
          <a:xfrm>
            <a:off x="3632200" y="4889500"/>
            <a:ext cx="4875213" cy="317500"/>
            <a:chOff x="2288" y="3080"/>
            <a:chExt cx="3071" cy="200"/>
          </a:xfrm>
        </p:grpSpPr>
        <p:sp>
          <p:nvSpPr>
            <p:cNvPr id="2" name="AutoShape 4"/>
            <p:cNvSpPr>
              <a:spLocks noChangeArrowheads="1"/>
            </p:cNvSpPr>
            <p:nvPr/>
          </p:nvSpPr>
          <p:spPr bwMode="auto">
            <a:xfrm flipH="1">
              <a:off x="2288" y="3080"/>
              <a:ext cx="2913" cy="199"/>
            </a:xfrm>
            <a:prstGeom prst="roundRect">
              <a:avLst>
                <a:gd name="adj" fmla="val 0"/>
              </a:avLst>
            </a:prstGeom>
            <a:solidFill>
              <a:srgbClr val="0033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CA" altLang="en-US"/>
            </a:p>
          </p:txBody>
        </p:sp>
        <p:sp>
          <p:nvSpPr>
            <p:cNvPr id="2059" name="AutoShape 5"/>
            <p:cNvSpPr>
              <a:spLocks noChangeArrowheads="1"/>
            </p:cNvSpPr>
            <p:nvPr/>
          </p:nvSpPr>
          <p:spPr bwMode="auto">
            <a:xfrm>
              <a:off x="5196" y="3080"/>
              <a:ext cx="163" cy="200"/>
            </a:xfrm>
            <a:prstGeom prst="flowChartDelay">
              <a:avLst/>
            </a:prstGeom>
            <a:solidFill>
              <a:srgbClr val="0033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CA" altLang="en-US"/>
            </a:p>
          </p:txBody>
        </p:sp>
      </p:grpSp>
      <p:sp>
        <p:nvSpPr>
          <p:cNvPr id="2053" name="Rectangle 6"/>
          <p:cNvSpPr>
            <a:spLocks noGrp="1" noChangeArrowheads="1"/>
          </p:cNvSpPr>
          <p:nvPr>
            <p:ph type="title"/>
          </p:nvPr>
        </p:nvSpPr>
        <p:spPr bwMode="auto">
          <a:xfrm>
            <a:off x="914400" y="762000"/>
            <a:ext cx="7999413"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ltLang="en-US" smtClean="0"/>
              <a:t>Click to edit the title text format</a:t>
            </a:r>
          </a:p>
        </p:txBody>
      </p:sp>
      <p:sp>
        <p:nvSpPr>
          <p:cNvPr id="2054" name="Rectangle 7"/>
          <p:cNvSpPr>
            <a:spLocks noGrp="1" noChangeArrowheads="1"/>
          </p:cNvSpPr>
          <p:nvPr>
            <p:ph type="body" idx="1"/>
          </p:nvPr>
        </p:nvSpPr>
        <p:spPr bwMode="auto">
          <a:xfrm>
            <a:off x="914400" y="2362200"/>
            <a:ext cx="7999413" cy="373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2055" name="Text Box 8"/>
          <p:cNvSpPr txBox="1">
            <a:spLocks noChangeArrowheads="1"/>
          </p:cNvSpPr>
          <p:nvPr/>
        </p:nvSpPr>
        <p:spPr bwMode="auto">
          <a:xfrm>
            <a:off x="2667000" y="6550025"/>
            <a:ext cx="19050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CA" altLang="en-US"/>
          </a:p>
        </p:txBody>
      </p:sp>
      <p:sp>
        <p:nvSpPr>
          <p:cNvPr id="2056" name="Text Box 9"/>
          <p:cNvSpPr txBox="1">
            <a:spLocks noChangeArrowheads="1"/>
          </p:cNvSpPr>
          <p:nvPr/>
        </p:nvSpPr>
        <p:spPr bwMode="auto">
          <a:xfrm>
            <a:off x="5195888" y="6550025"/>
            <a:ext cx="327977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CA" altLang="en-US"/>
          </a:p>
        </p:txBody>
      </p:sp>
      <p:sp>
        <p:nvSpPr>
          <p:cNvPr id="2058" name="Rectangle 10"/>
          <p:cNvSpPr>
            <a:spLocks noGrp="1" noChangeArrowheads="1"/>
          </p:cNvSpPr>
          <p:nvPr>
            <p:ph type="sldNum"/>
          </p:nvPr>
        </p:nvSpPr>
        <p:spPr bwMode="auto">
          <a:xfrm>
            <a:off x="9525" y="6357938"/>
            <a:ext cx="585788" cy="488950"/>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eaLnBrk="1" hangingPunct="1">
              <a:buSzPct val="100000"/>
              <a:defRPr sz="2600" b="1">
                <a:solidFill>
                  <a:srgbClr val="FFFFFF"/>
                </a:solidFill>
                <a:latin typeface="Arial" panose="020B0604020202020204" pitchFamily="34" charset="0"/>
              </a:defRPr>
            </a:lvl1pPr>
          </a:lstStyle>
          <a:p>
            <a:fld id="{9E3EB452-BF11-4AD4-A109-4D2D7C68AF0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49263" rtl="0" eaLnBrk="0" fontAlgn="base" hangingPunct="0">
        <a:lnSpc>
          <a:spcPct val="90000"/>
        </a:lnSpc>
        <a:spcBef>
          <a:spcPct val="0"/>
        </a:spcBef>
        <a:spcAft>
          <a:spcPct val="0"/>
        </a:spcAft>
        <a:buClr>
          <a:srgbClr val="000000"/>
        </a:buClr>
        <a:buSzPct val="100000"/>
        <a:buFont typeface="Times New Roman" panose="02020603050405020304" pitchFamily="18" charset="0"/>
        <a:defRPr sz="3600" b="1">
          <a:solidFill>
            <a:srgbClr val="006666"/>
          </a:solidFill>
          <a:latin typeface="+mj-lt"/>
          <a:ea typeface="+mj-ea"/>
          <a:cs typeface="+mj-cs"/>
        </a:defRPr>
      </a:lvl1pPr>
      <a:lvl2pPr algn="l" defTabSz="449263" rtl="0" eaLnBrk="0" fontAlgn="base" hangingPunct="0">
        <a:lnSpc>
          <a:spcPct val="90000"/>
        </a:lnSpc>
        <a:spcBef>
          <a:spcPct val="0"/>
        </a:spcBef>
        <a:spcAft>
          <a:spcPct val="0"/>
        </a:spcAft>
        <a:buClr>
          <a:srgbClr val="000000"/>
        </a:buClr>
        <a:buSzPct val="100000"/>
        <a:buFont typeface="Times New Roman" panose="02020603050405020304" pitchFamily="18" charset="0"/>
        <a:defRPr sz="3600" b="1">
          <a:solidFill>
            <a:srgbClr val="006666"/>
          </a:solidFill>
          <a:latin typeface="Arial" charset="0"/>
          <a:ea typeface="Microsoft YaHei" charset="-122"/>
        </a:defRPr>
      </a:lvl2pPr>
      <a:lvl3pPr algn="l" defTabSz="449263" rtl="0" eaLnBrk="0" fontAlgn="base" hangingPunct="0">
        <a:lnSpc>
          <a:spcPct val="90000"/>
        </a:lnSpc>
        <a:spcBef>
          <a:spcPct val="0"/>
        </a:spcBef>
        <a:spcAft>
          <a:spcPct val="0"/>
        </a:spcAft>
        <a:buClr>
          <a:srgbClr val="000000"/>
        </a:buClr>
        <a:buSzPct val="100000"/>
        <a:buFont typeface="Times New Roman" panose="02020603050405020304" pitchFamily="18" charset="0"/>
        <a:defRPr sz="3600" b="1">
          <a:solidFill>
            <a:srgbClr val="006666"/>
          </a:solidFill>
          <a:latin typeface="Arial" charset="0"/>
          <a:ea typeface="Microsoft YaHei" charset="-122"/>
        </a:defRPr>
      </a:lvl3pPr>
      <a:lvl4pPr algn="l" defTabSz="449263" rtl="0" eaLnBrk="0" fontAlgn="base" hangingPunct="0">
        <a:lnSpc>
          <a:spcPct val="90000"/>
        </a:lnSpc>
        <a:spcBef>
          <a:spcPct val="0"/>
        </a:spcBef>
        <a:spcAft>
          <a:spcPct val="0"/>
        </a:spcAft>
        <a:buClr>
          <a:srgbClr val="000000"/>
        </a:buClr>
        <a:buSzPct val="100000"/>
        <a:buFont typeface="Times New Roman" panose="02020603050405020304" pitchFamily="18" charset="0"/>
        <a:defRPr sz="3600" b="1">
          <a:solidFill>
            <a:srgbClr val="006666"/>
          </a:solidFill>
          <a:latin typeface="Arial" charset="0"/>
          <a:ea typeface="Microsoft YaHei" charset="-122"/>
        </a:defRPr>
      </a:lvl4pPr>
      <a:lvl5pPr algn="l" defTabSz="449263" rtl="0" eaLnBrk="0" fontAlgn="base" hangingPunct="0">
        <a:lnSpc>
          <a:spcPct val="90000"/>
        </a:lnSpc>
        <a:spcBef>
          <a:spcPct val="0"/>
        </a:spcBef>
        <a:spcAft>
          <a:spcPct val="0"/>
        </a:spcAft>
        <a:buClr>
          <a:srgbClr val="000000"/>
        </a:buClr>
        <a:buSzPct val="100000"/>
        <a:buFont typeface="Times New Roman" panose="02020603050405020304" pitchFamily="18" charset="0"/>
        <a:defRPr sz="3600" b="1">
          <a:solidFill>
            <a:srgbClr val="006666"/>
          </a:solidFill>
          <a:latin typeface="Arial" charset="0"/>
          <a:ea typeface="Microsoft YaHei" charset="-122"/>
        </a:defRPr>
      </a:lvl5pPr>
      <a:lvl6pPr marL="25146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3600" b="1">
          <a:solidFill>
            <a:srgbClr val="006666"/>
          </a:solidFill>
          <a:latin typeface="Arial" charset="0"/>
          <a:ea typeface="Microsoft YaHei" charset="-122"/>
        </a:defRPr>
      </a:lvl6pPr>
      <a:lvl7pPr marL="29718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3600" b="1">
          <a:solidFill>
            <a:srgbClr val="006666"/>
          </a:solidFill>
          <a:latin typeface="Arial" charset="0"/>
          <a:ea typeface="Microsoft YaHei" charset="-122"/>
        </a:defRPr>
      </a:lvl7pPr>
      <a:lvl8pPr marL="34290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3600" b="1">
          <a:solidFill>
            <a:srgbClr val="006666"/>
          </a:solidFill>
          <a:latin typeface="Arial" charset="0"/>
          <a:ea typeface="Microsoft YaHei" charset="-122"/>
        </a:defRPr>
      </a:lvl8pPr>
      <a:lvl9pPr marL="38862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3600" b="1">
          <a:solidFill>
            <a:srgbClr val="006666"/>
          </a:solidFill>
          <a:latin typeface="Arial" charset="0"/>
          <a:ea typeface="Microsoft YaHei" charset="-122"/>
        </a:defRPr>
      </a:lvl9pPr>
    </p:titleStyle>
    <p:bodyStyle>
      <a:lvl1pPr marL="342900" indent="-342900" algn="l" defTabSz="449263" rtl="0" eaLnBrk="0" fontAlgn="base" hangingPunct="0">
        <a:spcBef>
          <a:spcPts val="700"/>
        </a:spcBef>
        <a:spcAft>
          <a:spcPct val="0"/>
        </a:spcAft>
        <a:buClr>
          <a:srgbClr val="000000"/>
        </a:buClr>
        <a:buSzPct val="100000"/>
        <a:buFont typeface="Times New Roman" panose="02020603050405020304" pitchFamily="18" charset="0"/>
        <a:defRPr sz="2800">
          <a:solidFill>
            <a:srgbClr val="003366"/>
          </a:solidFill>
          <a:latin typeface="+mn-lt"/>
          <a:ea typeface="+mn-ea"/>
          <a:cs typeface="+mn-cs"/>
        </a:defRPr>
      </a:lvl1pPr>
      <a:lvl2pPr marL="742950" indent="-285750" algn="l" defTabSz="449263" rtl="0" eaLnBrk="0" fontAlgn="base" hangingPunct="0">
        <a:spcBef>
          <a:spcPts val="600"/>
        </a:spcBef>
        <a:spcAft>
          <a:spcPct val="0"/>
        </a:spcAft>
        <a:buClr>
          <a:srgbClr val="000000"/>
        </a:buClr>
        <a:buSzPct val="100000"/>
        <a:buFont typeface="Times New Roman" panose="02020603050405020304" pitchFamily="18" charset="0"/>
        <a:defRPr sz="2400">
          <a:solidFill>
            <a:srgbClr val="003366"/>
          </a:solidFill>
          <a:latin typeface="+mn-lt"/>
          <a:ea typeface="+mn-ea"/>
        </a:defRPr>
      </a:lvl2pPr>
      <a:lvl3pPr marL="11430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3366"/>
          </a:solidFill>
          <a:latin typeface="+mn-lt"/>
          <a:ea typeface="+mn-ea"/>
        </a:defRPr>
      </a:lvl3pPr>
      <a:lvl4pPr marL="1600200" indent="-228600" algn="l" defTabSz="449263" rtl="0" eaLnBrk="0" fontAlgn="base" hangingPunct="0">
        <a:spcBef>
          <a:spcPts val="450"/>
        </a:spcBef>
        <a:spcAft>
          <a:spcPct val="0"/>
        </a:spcAft>
        <a:buClr>
          <a:srgbClr val="000000"/>
        </a:buClr>
        <a:buSzPct val="100000"/>
        <a:buFont typeface="Times New Roman" panose="02020603050405020304" pitchFamily="18" charset="0"/>
        <a:defRPr>
          <a:solidFill>
            <a:srgbClr val="003366"/>
          </a:solidFill>
          <a:latin typeface="+mn-lt"/>
          <a:ea typeface="+mn-ea"/>
        </a:defRPr>
      </a:lvl4pPr>
      <a:lvl5pPr marL="2057400" indent="-228600" algn="l" defTabSz="449263" rtl="0" eaLnBrk="0" fontAlgn="base" hangingPunct="0">
        <a:spcBef>
          <a:spcPts val="450"/>
        </a:spcBef>
        <a:spcAft>
          <a:spcPct val="0"/>
        </a:spcAft>
        <a:buClr>
          <a:srgbClr val="000000"/>
        </a:buClr>
        <a:buSzPct val="100000"/>
        <a:buFont typeface="Times New Roman" panose="02020603050405020304" pitchFamily="18" charset="0"/>
        <a:defRPr>
          <a:solidFill>
            <a:srgbClr val="003366"/>
          </a:solidFill>
          <a:latin typeface="+mn-lt"/>
          <a:ea typeface="+mn-ea"/>
        </a:defRPr>
      </a:lvl5pPr>
      <a:lvl6pPr marL="2514600" indent="-228600" algn="l" defTabSz="449263" rtl="0" eaLnBrk="0" fontAlgn="base" hangingPunct="0">
        <a:spcBef>
          <a:spcPts val="450"/>
        </a:spcBef>
        <a:spcAft>
          <a:spcPct val="0"/>
        </a:spcAft>
        <a:buClr>
          <a:srgbClr val="000000"/>
        </a:buClr>
        <a:buSzPct val="100000"/>
        <a:buFont typeface="Times New Roman" pitchFamily="16" charset="0"/>
        <a:defRPr>
          <a:solidFill>
            <a:srgbClr val="003366"/>
          </a:solidFill>
          <a:latin typeface="+mn-lt"/>
          <a:ea typeface="+mn-ea"/>
        </a:defRPr>
      </a:lvl6pPr>
      <a:lvl7pPr marL="2971800" indent="-228600" algn="l" defTabSz="449263" rtl="0" eaLnBrk="0" fontAlgn="base" hangingPunct="0">
        <a:spcBef>
          <a:spcPts val="450"/>
        </a:spcBef>
        <a:spcAft>
          <a:spcPct val="0"/>
        </a:spcAft>
        <a:buClr>
          <a:srgbClr val="000000"/>
        </a:buClr>
        <a:buSzPct val="100000"/>
        <a:buFont typeface="Times New Roman" pitchFamily="16" charset="0"/>
        <a:defRPr>
          <a:solidFill>
            <a:srgbClr val="003366"/>
          </a:solidFill>
          <a:latin typeface="+mn-lt"/>
          <a:ea typeface="+mn-ea"/>
        </a:defRPr>
      </a:lvl7pPr>
      <a:lvl8pPr marL="3429000" indent="-228600" algn="l" defTabSz="449263" rtl="0" eaLnBrk="0" fontAlgn="base" hangingPunct="0">
        <a:spcBef>
          <a:spcPts val="450"/>
        </a:spcBef>
        <a:spcAft>
          <a:spcPct val="0"/>
        </a:spcAft>
        <a:buClr>
          <a:srgbClr val="000000"/>
        </a:buClr>
        <a:buSzPct val="100000"/>
        <a:buFont typeface="Times New Roman" pitchFamily="16" charset="0"/>
        <a:defRPr>
          <a:solidFill>
            <a:srgbClr val="003366"/>
          </a:solidFill>
          <a:latin typeface="+mn-lt"/>
          <a:ea typeface="+mn-ea"/>
        </a:defRPr>
      </a:lvl8pPr>
      <a:lvl9pPr marL="3886200" indent="-228600" algn="l" defTabSz="449263" rtl="0" eaLnBrk="0" fontAlgn="base" hangingPunct="0">
        <a:spcBef>
          <a:spcPts val="450"/>
        </a:spcBef>
        <a:spcAft>
          <a:spcPct val="0"/>
        </a:spcAft>
        <a:buClr>
          <a:srgbClr val="000000"/>
        </a:buClr>
        <a:buSzPct val="100000"/>
        <a:buFont typeface="Times New Roman" pitchFamily="16" charset="0"/>
        <a:defRPr>
          <a:solidFill>
            <a:srgbClr val="003366"/>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
          <p:cNvSpPr txBox="1">
            <a:spLocks noChangeArrowheads="1"/>
          </p:cNvSpPr>
          <p:nvPr/>
        </p:nvSpPr>
        <p:spPr bwMode="auto">
          <a:xfrm>
            <a:off x="9525" y="6357938"/>
            <a:ext cx="587375"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spAutoFit/>
          </a:bodyPr>
          <a:lstStyle>
            <a:lvl1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336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Arial" panose="020B0604020202020204" pitchFamily="34"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3366"/>
                </a:solidFill>
                <a:latin typeface="Arial" panose="020B0604020202020204" pitchFamily="34" charset="0"/>
                <a:ea typeface="Microsoft YaHei" panose="020B0503020204020204" pitchFamily="34" charset="-122"/>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9pPr>
          </a:lstStyle>
          <a:p>
            <a:pPr eaLnBrk="1" hangingPunct="1">
              <a:spcBef>
                <a:spcPct val="0"/>
              </a:spcBef>
              <a:buClrTx/>
              <a:buFontTx/>
              <a:buNone/>
            </a:pPr>
            <a:fld id="{59B91002-C926-466D-88D3-C162A2415C4A}" type="slidenum">
              <a:rPr lang="en-US" altLang="en-US" sz="2600" b="1">
                <a:solidFill>
                  <a:srgbClr val="FFFFFF"/>
                </a:solidFill>
              </a:rPr>
              <a:pPr eaLnBrk="1" hangingPunct="1">
                <a:spcBef>
                  <a:spcPct val="0"/>
                </a:spcBef>
                <a:buClrTx/>
                <a:buFontTx/>
                <a:buNone/>
              </a:pPr>
              <a:t>1</a:t>
            </a:fld>
            <a:endParaRPr lang="en-US" altLang="en-US" sz="2600" b="1">
              <a:solidFill>
                <a:srgbClr val="FFFFFF"/>
              </a:solidFill>
            </a:endParaRPr>
          </a:p>
        </p:txBody>
      </p:sp>
      <p:sp>
        <p:nvSpPr>
          <p:cNvPr id="3075" name="Text Box 2"/>
          <p:cNvSpPr txBox="1">
            <a:spLocks noChangeArrowheads="1"/>
          </p:cNvSpPr>
          <p:nvPr/>
        </p:nvSpPr>
        <p:spPr bwMode="auto">
          <a:xfrm>
            <a:off x="1447800" y="1295400"/>
            <a:ext cx="7391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336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Arial" panose="020B0604020202020204" pitchFamily="34"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3366"/>
                </a:solidFill>
                <a:latin typeface="Arial" panose="020B0604020202020204" pitchFamily="34" charset="0"/>
                <a:ea typeface="Microsoft YaHei" panose="020B0503020204020204" pitchFamily="34" charset="-122"/>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9pPr>
          </a:lstStyle>
          <a:p>
            <a:pPr eaLnBrk="1" hangingPunct="1">
              <a:lnSpc>
                <a:spcPct val="90000"/>
              </a:lnSpc>
              <a:spcBef>
                <a:spcPct val="0"/>
              </a:spcBef>
              <a:buClrTx/>
              <a:buFontTx/>
              <a:buNone/>
            </a:pPr>
            <a:r>
              <a:rPr lang="en-US" altLang="en-US" sz="3600" b="1"/>
              <a:t>SYS366</a:t>
            </a:r>
          </a:p>
        </p:txBody>
      </p:sp>
      <p:sp>
        <p:nvSpPr>
          <p:cNvPr id="3076" name="Text Box 3"/>
          <p:cNvSpPr txBox="1">
            <a:spLocks noChangeArrowheads="1"/>
          </p:cNvSpPr>
          <p:nvPr/>
        </p:nvSpPr>
        <p:spPr bwMode="auto">
          <a:xfrm>
            <a:off x="1371600" y="2708275"/>
            <a:ext cx="64008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336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Arial" panose="020B0604020202020204" pitchFamily="34"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3366"/>
                </a:solidFill>
                <a:latin typeface="Arial" panose="020B0604020202020204" pitchFamily="34" charset="0"/>
                <a:ea typeface="Microsoft YaHei" panose="020B0503020204020204" pitchFamily="34" charset="-122"/>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9pPr>
          </a:lstStyle>
          <a:p>
            <a:pPr eaLnBrk="1" hangingPunct="1">
              <a:buClrTx/>
              <a:buSzPct val="75000"/>
              <a:buFontTx/>
              <a:buNone/>
            </a:pPr>
            <a:r>
              <a:rPr lang="en-US" altLang="en-US" b="1">
                <a:solidFill>
                  <a:srgbClr val="006666"/>
                </a:solidFill>
              </a:rPr>
              <a:t>Business Requirement Document</a:t>
            </a:r>
          </a:p>
          <a:p>
            <a:pPr eaLnBrk="1" hangingPunct="1">
              <a:buClrTx/>
              <a:buSzPct val="75000"/>
              <a:buFontTx/>
              <a:buNone/>
            </a:pPr>
            <a:endParaRPr lang="en-US" altLang="en-US" b="1">
              <a:solidFill>
                <a:srgbClr val="006666"/>
              </a:solidFill>
            </a:endParaRPr>
          </a:p>
          <a:p>
            <a:pPr eaLnBrk="1" hangingPunct="1">
              <a:buClrTx/>
              <a:buSzPct val="75000"/>
              <a:buFontTx/>
              <a:buNone/>
            </a:pPr>
            <a:r>
              <a:rPr lang="en-US" altLang="en-US" b="1">
                <a:solidFill>
                  <a:srgbClr val="006666"/>
                </a:solidFill>
              </a:rPr>
              <a:t>Business Use Cases </a:t>
            </a:r>
          </a:p>
          <a:p>
            <a:pPr eaLnBrk="1" hangingPunct="1">
              <a:buClrTx/>
              <a:buSzPct val="75000"/>
              <a:buFontTx/>
              <a:buNone/>
            </a:pPr>
            <a:r>
              <a:rPr lang="en-US" altLang="en-US">
                <a:solidFill>
                  <a:srgbClr val="006666"/>
                </a:solidFill>
              </a:rPr>
              <a:t>	How to Identify Them</a:t>
            </a:r>
          </a:p>
          <a:p>
            <a:pPr eaLnBrk="1" hangingPunct="1">
              <a:buClrTx/>
              <a:buSzPct val="75000"/>
              <a:buFontTx/>
              <a:buNone/>
            </a:pPr>
            <a:endParaRPr lang="en-US" altLang="en-US">
              <a:solidFill>
                <a:srgbClr val="006666"/>
              </a:solidFill>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84138" y="6342063"/>
            <a:ext cx="587375"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nchorCtr="1">
            <a:spAutoFit/>
          </a:bodyPr>
          <a:lstStyle>
            <a:lvl1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336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Arial" panose="020B0604020202020204" pitchFamily="34"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3366"/>
                </a:solidFill>
                <a:latin typeface="Arial" panose="020B0604020202020204" pitchFamily="34" charset="0"/>
                <a:ea typeface="Microsoft YaHei" panose="020B0503020204020204" pitchFamily="34" charset="-122"/>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9pPr>
          </a:lstStyle>
          <a:p>
            <a:pPr eaLnBrk="1" hangingPunct="1">
              <a:spcBef>
                <a:spcPct val="0"/>
              </a:spcBef>
              <a:buClrTx/>
              <a:buFontTx/>
              <a:buNone/>
            </a:pPr>
            <a:fld id="{F81DAD91-6A6A-48B9-86AE-34AEA1C4918F}" type="slidenum">
              <a:rPr lang="en-US" altLang="en-US" sz="2600" b="1">
                <a:solidFill>
                  <a:srgbClr val="FFFFFF"/>
                </a:solidFill>
              </a:rPr>
              <a:pPr eaLnBrk="1" hangingPunct="1">
                <a:spcBef>
                  <a:spcPct val="0"/>
                </a:spcBef>
                <a:buClrTx/>
                <a:buFontTx/>
                <a:buNone/>
              </a:pPr>
              <a:t>10</a:t>
            </a:fld>
            <a:endParaRPr lang="en-US" altLang="en-US" sz="2600" b="1">
              <a:solidFill>
                <a:srgbClr val="FFFFFF"/>
              </a:solidFill>
            </a:endParaRPr>
          </a:p>
        </p:txBody>
      </p:sp>
      <p:sp>
        <p:nvSpPr>
          <p:cNvPr id="12291" name="Text Box 2"/>
          <p:cNvSpPr txBox="1">
            <a:spLocks noChangeArrowheads="1"/>
          </p:cNvSpPr>
          <p:nvPr/>
        </p:nvSpPr>
        <p:spPr bwMode="auto">
          <a:xfrm>
            <a:off x="914400" y="762000"/>
            <a:ext cx="8001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336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Arial" panose="020B0604020202020204" pitchFamily="34"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3366"/>
                </a:solidFill>
                <a:latin typeface="Arial" panose="020B0604020202020204" pitchFamily="34" charset="0"/>
                <a:ea typeface="Microsoft YaHei" panose="020B0503020204020204" pitchFamily="34" charset="-122"/>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9pPr>
          </a:lstStyle>
          <a:p>
            <a:pPr eaLnBrk="1" hangingPunct="1">
              <a:lnSpc>
                <a:spcPct val="90000"/>
              </a:lnSpc>
              <a:spcBef>
                <a:spcPct val="0"/>
              </a:spcBef>
              <a:buClrTx/>
              <a:buFontTx/>
              <a:buNone/>
            </a:pPr>
            <a:r>
              <a:rPr lang="en-US" altLang="en-US" sz="3600" b="1">
                <a:solidFill>
                  <a:srgbClr val="006666"/>
                </a:solidFill>
              </a:rPr>
              <a:t>Business Use Cases</a:t>
            </a:r>
          </a:p>
        </p:txBody>
      </p:sp>
      <p:sp>
        <p:nvSpPr>
          <p:cNvPr id="12292" name="Text Box 3"/>
          <p:cNvSpPr txBox="1">
            <a:spLocks noChangeArrowheads="1"/>
          </p:cNvSpPr>
          <p:nvPr/>
        </p:nvSpPr>
        <p:spPr bwMode="auto">
          <a:xfrm>
            <a:off x="914400" y="2362200"/>
            <a:ext cx="80010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3366"/>
                </a:solidFill>
                <a:latin typeface="Arial" panose="020B0604020202020204" pitchFamily="34" charset="0"/>
                <a:ea typeface="Microsoft YaHei" panose="020B0503020204020204" pitchFamily="34" charset="-122"/>
              </a:defRPr>
            </a:lvl1pPr>
            <a:lvl2pPr marL="741363" indent="-284163">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3366"/>
                </a:solidFill>
                <a:latin typeface="Arial" panose="020B0604020202020204" pitchFamily="34"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3366"/>
                </a:solidFill>
                <a:latin typeface="Arial" panose="020B0604020202020204" pitchFamily="34" charset="0"/>
                <a:ea typeface="Microsoft YaHei" panose="020B0503020204020204" pitchFamily="34" charset="-122"/>
              </a:defRPr>
            </a:lvl3pPr>
            <a:lvl4pPr>
              <a:spcBef>
                <a:spcPts val="4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4pPr>
            <a:lvl5pPr>
              <a:spcBef>
                <a:spcPts val="4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9pPr>
          </a:lstStyle>
          <a:p>
            <a:pPr eaLnBrk="1" hangingPunct="1">
              <a:buClr>
                <a:srgbClr val="003366"/>
              </a:buClr>
              <a:buSzPct val="75000"/>
              <a:buFont typeface="Wingdings" panose="05000000000000000000" pitchFamily="2" charset="2"/>
              <a:buChar char=""/>
            </a:pPr>
            <a:r>
              <a:rPr lang="en-US" altLang="en-US"/>
              <a:t>How to identify a Business Use Case</a:t>
            </a:r>
          </a:p>
          <a:p>
            <a:pPr lvl="1" eaLnBrk="1" hangingPunct="1">
              <a:buClr>
                <a:srgbClr val="003366"/>
              </a:buClr>
              <a:buSzPct val="75000"/>
              <a:buFont typeface="Arial" panose="020B0604020202020204" pitchFamily="34" charset="0"/>
              <a:buChar char="–"/>
            </a:pPr>
            <a:r>
              <a:rPr lang="en-US" altLang="en-US"/>
              <a:t>Look for processes the company uses to satisfy the requests of the business actors</a:t>
            </a:r>
          </a:p>
          <a:p>
            <a:pPr lvl="1" eaLnBrk="1" hangingPunct="1">
              <a:buClr>
                <a:srgbClr val="003366"/>
              </a:buClr>
              <a:buSzPct val="75000"/>
              <a:buFont typeface="Arial" panose="020B0604020202020204" pitchFamily="34" charset="0"/>
              <a:buChar char="–"/>
            </a:pPr>
            <a:endParaRPr lang="en-US" altLang="en-US"/>
          </a:p>
          <a:p>
            <a:pPr lvl="2" eaLnBrk="1" hangingPunct="1">
              <a:buClr>
                <a:srgbClr val="003366"/>
              </a:buClr>
              <a:buSzPct val="75000"/>
              <a:buFont typeface="Wingdings" panose="05000000000000000000" pitchFamily="2" charset="2"/>
              <a:buChar char=""/>
            </a:pPr>
            <a:r>
              <a:rPr lang="en-US" altLang="en-US"/>
              <a:t>Processes could be an event that the business needs to respond to or it could be an event where the business needs to generate some kind of response back  </a:t>
            </a:r>
          </a:p>
          <a:p>
            <a:pPr lvl="2" eaLnBrk="1" hangingPunct="1">
              <a:buClr>
                <a:srgbClr val="003366"/>
              </a:buClr>
              <a:buSzPct val="75000"/>
              <a:buFont typeface="Wingdings" panose="05000000000000000000" pitchFamily="2" charset="2"/>
              <a:buChar char=""/>
            </a:pPr>
            <a:endParaRPr lang="en-US" altLang="en-US"/>
          </a:p>
          <a:p>
            <a:pPr lvl="2" eaLnBrk="1" hangingPunct="1">
              <a:buClr>
                <a:srgbClr val="003366"/>
              </a:buClr>
              <a:buSzPct val="75000"/>
              <a:buFont typeface="Wingdings" panose="05000000000000000000" pitchFamily="2" charset="2"/>
              <a:buChar char=""/>
            </a:pPr>
            <a:r>
              <a:rPr lang="en-US" altLang="en-US"/>
              <a:t>Can include manual as well as automated processes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84138" y="6342063"/>
            <a:ext cx="587375"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nchorCtr="1">
            <a:spAutoFit/>
          </a:bodyPr>
          <a:lstStyle>
            <a:lvl1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336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Arial" panose="020B0604020202020204" pitchFamily="34"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3366"/>
                </a:solidFill>
                <a:latin typeface="Arial" panose="020B0604020202020204" pitchFamily="34" charset="0"/>
                <a:ea typeface="Microsoft YaHei" panose="020B0503020204020204" pitchFamily="34" charset="-122"/>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9pPr>
          </a:lstStyle>
          <a:p>
            <a:pPr eaLnBrk="1" hangingPunct="1">
              <a:spcBef>
                <a:spcPct val="0"/>
              </a:spcBef>
              <a:buClrTx/>
              <a:buFontTx/>
              <a:buNone/>
            </a:pPr>
            <a:fld id="{ECA0AF08-637C-43F6-9E55-B21AF6B53959}" type="slidenum">
              <a:rPr lang="en-US" altLang="en-US" sz="2600" b="1">
                <a:solidFill>
                  <a:srgbClr val="FFFFFF"/>
                </a:solidFill>
              </a:rPr>
              <a:pPr eaLnBrk="1" hangingPunct="1">
                <a:spcBef>
                  <a:spcPct val="0"/>
                </a:spcBef>
                <a:buClrTx/>
                <a:buFontTx/>
                <a:buNone/>
              </a:pPr>
              <a:t>11</a:t>
            </a:fld>
            <a:endParaRPr lang="en-US" altLang="en-US" sz="2600" b="1">
              <a:solidFill>
                <a:srgbClr val="FFFFFF"/>
              </a:solidFill>
            </a:endParaRPr>
          </a:p>
        </p:txBody>
      </p:sp>
      <p:sp>
        <p:nvSpPr>
          <p:cNvPr id="13315" name="Text Box 2"/>
          <p:cNvSpPr txBox="1">
            <a:spLocks noChangeArrowheads="1"/>
          </p:cNvSpPr>
          <p:nvPr/>
        </p:nvSpPr>
        <p:spPr bwMode="auto">
          <a:xfrm>
            <a:off x="914400" y="762000"/>
            <a:ext cx="8001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336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Arial" panose="020B0604020202020204" pitchFamily="34"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3366"/>
                </a:solidFill>
                <a:latin typeface="Arial" panose="020B0604020202020204" pitchFamily="34" charset="0"/>
                <a:ea typeface="Microsoft YaHei" panose="020B0503020204020204" pitchFamily="34" charset="-122"/>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9pPr>
          </a:lstStyle>
          <a:p>
            <a:pPr eaLnBrk="1" hangingPunct="1">
              <a:lnSpc>
                <a:spcPct val="90000"/>
              </a:lnSpc>
              <a:spcBef>
                <a:spcPct val="0"/>
              </a:spcBef>
              <a:buClrTx/>
              <a:buFontTx/>
              <a:buNone/>
            </a:pPr>
            <a:r>
              <a:rPr lang="en-US" altLang="en-US" sz="3600" b="1">
                <a:solidFill>
                  <a:srgbClr val="006666"/>
                </a:solidFill>
              </a:rPr>
              <a:t>Business Use Cases</a:t>
            </a:r>
          </a:p>
        </p:txBody>
      </p:sp>
      <p:sp>
        <p:nvSpPr>
          <p:cNvPr id="13316" name="Text Box 3"/>
          <p:cNvSpPr txBox="1">
            <a:spLocks noChangeArrowheads="1"/>
          </p:cNvSpPr>
          <p:nvPr/>
        </p:nvSpPr>
        <p:spPr bwMode="auto">
          <a:xfrm>
            <a:off x="914400" y="2362200"/>
            <a:ext cx="80010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3366"/>
                </a:solidFill>
                <a:latin typeface="Arial" panose="020B0604020202020204" pitchFamily="34" charset="0"/>
                <a:ea typeface="Microsoft YaHei" panose="020B0503020204020204" pitchFamily="34" charset="-122"/>
              </a:defRPr>
            </a:lvl1pPr>
            <a:lvl2pPr marL="741363" indent="-284163">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3366"/>
                </a:solidFill>
                <a:latin typeface="Arial" panose="020B0604020202020204" pitchFamily="34"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3366"/>
                </a:solidFill>
                <a:latin typeface="Arial" panose="020B0604020202020204" pitchFamily="34" charset="0"/>
                <a:ea typeface="Microsoft YaHei" panose="020B0503020204020204" pitchFamily="34" charset="-122"/>
              </a:defRPr>
            </a:lvl3pPr>
            <a:lvl4pPr>
              <a:spcBef>
                <a:spcPts val="4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4pPr>
            <a:lvl5pPr>
              <a:spcBef>
                <a:spcPts val="4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9pPr>
          </a:lstStyle>
          <a:p>
            <a:pPr eaLnBrk="1" hangingPunct="1">
              <a:buClr>
                <a:srgbClr val="003366"/>
              </a:buClr>
              <a:buSzPct val="75000"/>
              <a:buFont typeface="Wingdings" panose="05000000000000000000" pitchFamily="2" charset="2"/>
              <a:buChar char=""/>
            </a:pPr>
            <a:r>
              <a:rPr lang="en-US" altLang="en-US"/>
              <a:t>Techniques used to identify Business Use Cases</a:t>
            </a:r>
          </a:p>
          <a:p>
            <a:pPr lvl="1" eaLnBrk="1" hangingPunct="1">
              <a:buClr>
                <a:srgbClr val="003366"/>
              </a:buClr>
              <a:buSzPct val="75000"/>
              <a:buFont typeface="Arial" panose="020B0604020202020204" pitchFamily="34" charset="0"/>
              <a:buChar char="–"/>
            </a:pPr>
            <a:r>
              <a:rPr lang="en-US" altLang="en-US"/>
              <a:t>Interviews</a:t>
            </a:r>
          </a:p>
          <a:p>
            <a:pPr lvl="1" eaLnBrk="1" hangingPunct="1">
              <a:buClr>
                <a:srgbClr val="003366"/>
              </a:buClr>
              <a:buSzPct val="75000"/>
              <a:buFont typeface="Arial" panose="020B0604020202020204" pitchFamily="34" charset="0"/>
              <a:buChar char="–"/>
            </a:pPr>
            <a:r>
              <a:rPr lang="en-US" altLang="en-US" sz="2000"/>
              <a:t>Analyze important documents</a:t>
            </a:r>
          </a:p>
          <a:p>
            <a:pPr lvl="1" eaLnBrk="1" hangingPunct="1">
              <a:buClr>
                <a:srgbClr val="003366"/>
              </a:buClr>
              <a:buSzPct val="75000"/>
              <a:buFont typeface="Arial" panose="020B0604020202020204" pitchFamily="34" charset="0"/>
              <a:buChar char="–"/>
            </a:pPr>
            <a:r>
              <a:rPr lang="en-US" altLang="en-US" sz="2000"/>
              <a:t>Review Websites</a:t>
            </a:r>
          </a:p>
          <a:p>
            <a:pPr lvl="1" eaLnBrk="1" hangingPunct="1">
              <a:buClr>
                <a:srgbClr val="003366"/>
              </a:buClr>
              <a:buSzPct val="75000"/>
              <a:buFont typeface="Arial" panose="020B0604020202020204" pitchFamily="34" charset="0"/>
              <a:buChar char="–"/>
            </a:pPr>
            <a:r>
              <a:rPr lang="en-US" altLang="en-US" sz="2000"/>
              <a:t>Review Organizational Charts</a:t>
            </a:r>
          </a:p>
          <a:p>
            <a:pPr lvl="1" eaLnBrk="1" hangingPunct="1">
              <a:buClr>
                <a:srgbClr val="003366"/>
              </a:buClr>
              <a:buSzPct val="75000"/>
              <a:buFont typeface="Arial" panose="020B0604020202020204" pitchFamily="34" charset="0"/>
              <a:buChar char="–"/>
            </a:pPr>
            <a:r>
              <a:rPr lang="en-US" altLang="en-US" sz="2000"/>
              <a:t>Understand Features and Functions of existing systems</a:t>
            </a:r>
          </a:p>
          <a:p>
            <a:pPr lvl="1" eaLnBrk="1" hangingPunct="1">
              <a:buClr>
                <a:srgbClr val="003366"/>
              </a:buClr>
              <a:buSzPct val="75000"/>
              <a:buFont typeface="Arial" panose="020B0604020202020204" pitchFamily="34" charset="0"/>
              <a:buChar char="–"/>
            </a:pPr>
            <a:r>
              <a:rPr lang="en-US" altLang="en-US" sz="2000"/>
              <a:t>Understand the actual business processes and goals</a:t>
            </a:r>
          </a:p>
          <a:p>
            <a:pPr lvl="1" eaLnBrk="1" hangingPunct="1">
              <a:buClr>
                <a:srgbClr val="003366"/>
              </a:buClr>
              <a:buSzPct val="75000"/>
              <a:buFont typeface="Arial" panose="020B0604020202020204" pitchFamily="34" charset="0"/>
              <a:buChar char="–"/>
            </a:pPr>
            <a:endParaRPr lang="en-US" altLang="en-US" sz="200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84138" y="6342063"/>
            <a:ext cx="587375"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nchorCtr="1">
            <a:spAutoFit/>
          </a:bodyPr>
          <a:lstStyle>
            <a:lvl1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336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Arial" panose="020B0604020202020204" pitchFamily="34"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3366"/>
                </a:solidFill>
                <a:latin typeface="Arial" panose="020B0604020202020204" pitchFamily="34" charset="0"/>
                <a:ea typeface="Microsoft YaHei" panose="020B0503020204020204" pitchFamily="34" charset="-122"/>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9pPr>
          </a:lstStyle>
          <a:p>
            <a:pPr eaLnBrk="1" hangingPunct="1">
              <a:spcBef>
                <a:spcPct val="0"/>
              </a:spcBef>
              <a:buClrTx/>
              <a:buFontTx/>
              <a:buNone/>
            </a:pPr>
            <a:fld id="{E3F9E79E-8E97-4F5F-A71A-4756EAB95D16}" type="slidenum">
              <a:rPr lang="en-US" altLang="en-US" sz="2600" b="1">
                <a:solidFill>
                  <a:srgbClr val="FFFFFF"/>
                </a:solidFill>
              </a:rPr>
              <a:pPr eaLnBrk="1" hangingPunct="1">
                <a:spcBef>
                  <a:spcPct val="0"/>
                </a:spcBef>
                <a:buClrTx/>
                <a:buFontTx/>
                <a:buNone/>
              </a:pPr>
              <a:t>12</a:t>
            </a:fld>
            <a:endParaRPr lang="en-US" altLang="en-US" sz="2600" b="1">
              <a:solidFill>
                <a:srgbClr val="FFFFFF"/>
              </a:solidFill>
            </a:endParaRPr>
          </a:p>
        </p:txBody>
      </p:sp>
      <p:sp>
        <p:nvSpPr>
          <p:cNvPr id="14339" name="Text Box 2"/>
          <p:cNvSpPr txBox="1">
            <a:spLocks noChangeArrowheads="1"/>
          </p:cNvSpPr>
          <p:nvPr/>
        </p:nvSpPr>
        <p:spPr bwMode="auto">
          <a:xfrm>
            <a:off x="914400" y="762000"/>
            <a:ext cx="8001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336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Arial" panose="020B0604020202020204" pitchFamily="34"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3366"/>
                </a:solidFill>
                <a:latin typeface="Arial" panose="020B0604020202020204" pitchFamily="34" charset="0"/>
                <a:ea typeface="Microsoft YaHei" panose="020B0503020204020204" pitchFamily="34" charset="-122"/>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9pPr>
          </a:lstStyle>
          <a:p>
            <a:pPr eaLnBrk="1" hangingPunct="1">
              <a:lnSpc>
                <a:spcPct val="90000"/>
              </a:lnSpc>
              <a:spcBef>
                <a:spcPct val="0"/>
              </a:spcBef>
              <a:buClrTx/>
              <a:buFontTx/>
              <a:buNone/>
            </a:pPr>
            <a:r>
              <a:rPr lang="en-US" altLang="en-US" sz="3600" b="1">
                <a:solidFill>
                  <a:srgbClr val="006666"/>
                </a:solidFill>
              </a:rPr>
              <a:t>Business Use Cases</a:t>
            </a:r>
          </a:p>
        </p:txBody>
      </p:sp>
      <p:sp>
        <p:nvSpPr>
          <p:cNvPr id="14340" name="Text Box 3"/>
          <p:cNvSpPr txBox="1">
            <a:spLocks noChangeArrowheads="1"/>
          </p:cNvSpPr>
          <p:nvPr/>
        </p:nvSpPr>
        <p:spPr bwMode="auto">
          <a:xfrm>
            <a:off x="914400" y="2362200"/>
            <a:ext cx="8001000" cy="469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3366"/>
                </a:solidFill>
                <a:latin typeface="Arial" panose="020B0604020202020204" pitchFamily="34" charset="0"/>
                <a:ea typeface="Microsoft YaHei" panose="020B0503020204020204" pitchFamily="34" charset="-122"/>
              </a:defRPr>
            </a:lvl1pPr>
            <a:lvl2pPr marL="741363" indent="-284163">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3366"/>
                </a:solidFill>
                <a:latin typeface="Arial" panose="020B0604020202020204" pitchFamily="34"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3366"/>
                </a:solidFill>
                <a:latin typeface="Arial" panose="020B0604020202020204" pitchFamily="34" charset="0"/>
                <a:ea typeface="Microsoft YaHei" panose="020B0503020204020204" pitchFamily="34" charset="-122"/>
              </a:defRPr>
            </a:lvl3pPr>
            <a:lvl4pPr indent="-227013">
              <a:spcBef>
                <a:spcPts val="4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4pPr>
            <a:lvl5pPr>
              <a:spcBef>
                <a:spcPts val="4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9pPr>
          </a:lstStyle>
          <a:p>
            <a:pPr eaLnBrk="1" hangingPunct="1">
              <a:buClr>
                <a:srgbClr val="003366"/>
              </a:buClr>
              <a:buSzPct val="75000"/>
              <a:buFont typeface="Wingdings" panose="05000000000000000000" pitchFamily="2" charset="2"/>
              <a:buChar char=""/>
            </a:pPr>
            <a:r>
              <a:rPr lang="en-US" altLang="en-US"/>
              <a:t>Where does a Use case start?</a:t>
            </a:r>
          </a:p>
          <a:p>
            <a:pPr lvl="1" eaLnBrk="1" hangingPunct="1">
              <a:buClr>
                <a:srgbClr val="003366"/>
              </a:buClr>
              <a:buSzPct val="75000"/>
              <a:buFont typeface="Arial" panose="020B0604020202020204" pitchFamily="34" charset="0"/>
              <a:buChar char="–"/>
            </a:pPr>
            <a:r>
              <a:rPr lang="en-US" altLang="en-US"/>
              <a:t>“At the start there is always a commercial trigger, a commercial event</a:t>
            </a:r>
          </a:p>
          <a:p>
            <a:pPr lvl="2" eaLnBrk="1" hangingPunct="1">
              <a:buClr>
                <a:srgbClr val="003366"/>
              </a:buClr>
              <a:buSzPct val="75000"/>
              <a:buFont typeface="Wingdings" panose="05000000000000000000" pitchFamily="2" charset="2"/>
              <a:buChar char=""/>
            </a:pPr>
            <a:r>
              <a:rPr lang="en-US" altLang="en-US"/>
              <a:t>Customer would like to conclude a contract</a:t>
            </a:r>
          </a:p>
          <a:p>
            <a:pPr lvl="2" eaLnBrk="1" hangingPunct="1">
              <a:buClr>
                <a:srgbClr val="003366"/>
              </a:buClr>
              <a:buSzPct val="75000"/>
              <a:buFont typeface="Wingdings" panose="05000000000000000000" pitchFamily="2" charset="2"/>
              <a:buChar char=""/>
            </a:pPr>
            <a:r>
              <a:rPr lang="en-US" altLang="en-US"/>
              <a:t>Customer would like some information</a:t>
            </a:r>
          </a:p>
          <a:p>
            <a:pPr lvl="2" eaLnBrk="1" hangingPunct="1">
              <a:buClr>
                <a:srgbClr val="003366"/>
              </a:buClr>
              <a:buSzPct val="75000"/>
              <a:buFont typeface="Wingdings" panose="05000000000000000000" pitchFamily="2" charset="2"/>
              <a:buChar char=""/>
            </a:pPr>
            <a:r>
              <a:rPr lang="en-US" altLang="en-US"/>
              <a:t>Marketing department would like a statistical evaluation of reservations”*</a:t>
            </a:r>
          </a:p>
          <a:p>
            <a:pPr lvl="2" eaLnBrk="1" hangingPunct="1">
              <a:buClr>
                <a:srgbClr val="003366"/>
              </a:buClr>
              <a:buSzPct val="75000"/>
              <a:buFont typeface="Wingdings" panose="05000000000000000000" pitchFamily="2" charset="2"/>
              <a:buChar char=""/>
            </a:pPr>
            <a:r>
              <a:rPr lang="en-US" altLang="en-US"/>
              <a:t>Customer would like to create and account</a:t>
            </a:r>
          </a:p>
          <a:p>
            <a:pPr lvl="2" eaLnBrk="1" hangingPunct="1">
              <a:buClr>
                <a:srgbClr val="003366"/>
              </a:buClr>
              <a:buSzPct val="75000"/>
              <a:buFont typeface="Wingdings" panose="05000000000000000000" pitchFamily="2" charset="2"/>
              <a:buChar char=""/>
            </a:pPr>
            <a:r>
              <a:rPr lang="en-US" altLang="en-US"/>
              <a:t>Customer would like to place an order</a:t>
            </a:r>
          </a:p>
          <a:p>
            <a:pPr lvl="2" eaLnBrk="1" hangingPunct="1">
              <a:buClrTx/>
              <a:buSzPct val="75000"/>
              <a:buFontTx/>
              <a:buNone/>
            </a:pPr>
            <a:endParaRPr lang="en-US" altLang="en-US"/>
          </a:p>
          <a:p>
            <a:pPr lvl="2" eaLnBrk="1" hangingPunct="1">
              <a:spcBef>
                <a:spcPts val="300"/>
              </a:spcBef>
              <a:buClr>
                <a:srgbClr val="003366"/>
              </a:buClr>
              <a:buSzPct val="75000"/>
              <a:buFont typeface="Wingdings" panose="05000000000000000000" pitchFamily="2" charset="2"/>
              <a:buChar char=""/>
            </a:pPr>
            <a:r>
              <a:rPr lang="en-US" altLang="en-US" i="1"/>
              <a:t>*</a:t>
            </a:r>
            <a:r>
              <a:rPr lang="en-US" altLang="en-US" sz="1200" i="1" u="sng"/>
              <a:t>Developing Software with UML, Object-oriented Analysis and Design in Practice,                                     </a:t>
            </a:r>
            <a:r>
              <a:rPr lang="en-US" altLang="en-US" sz="1200" i="1"/>
              <a:t>Bernard Oestereich, p. 74.</a:t>
            </a:r>
          </a:p>
          <a:p>
            <a:pPr lvl="2" eaLnBrk="1" hangingPunct="1">
              <a:buClr>
                <a:srgbClr val="003366"/>
              </a:buClr>
              <a:buSzPct val="75000"/>
              <a:buFont typeface="Wingdings" panose="05000000000000000000" pitchFamily="2" charset="2"/>
              <a:buNone/>
            </a:pPr>
            <a:endParaRPr lang="en-US" altLang="en-US" i="1"/>
          </a:p>
          <a:p>
            <a:pPr lvl="2" eaLnBrk="1" hangingPunct="1">
              <a:buClr>
                <a:srgbClr val="003366"/>
              </a:buClr>
              <a:buSzPct val="75000"/>
              <a:buFont typeface="Wingdings" panose="05000000000000000000" pitchFamily="2" charset="2"/>
              <a:buNone/>
            </a:pPr>
            <a:endParaRPr lang="en-US" altLang="en-US"/>
          </a:p>
          <a:p>
            <a:pPr lvl="3" eaLnBrk="1" hangingPunct="1">
              <a:buClrTx/>
              <a:buSzPct val="80000"/>
              <a:buFontTx/>
              <a:buNone/>
            </a:pPr>
            <a:endParaRPr lang="en-US" altLang="en-US" sz="1800"/>
          </a:p>
        </p:txBody>
      </p:sp>
      <p:sp>
        <p:nvSpPr>
          <p:cNvPr id="14341" name="Rectangle 4"/>
          <p:cNvSpPr>
            <a:spLocks noChangeArrowheads="1"/>
          </p:cNvSpPr>
          <p:nvPr/>
        </p:nvSpPr>
        <p:spPr bwMode="auto">
          <a:xfrm>
            <a:off x="-1165225" y="3276600"/>
            <a:ext cx="116522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CA" altLang="en-US"/>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84138" y="6342063"/>
            <a:ext cx="587375"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nchorCtr="1">
            <a:spAutoFit/>
          </a:bodyPr>
          <a:lstStyle>
            <a:lvl1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336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Arial" panose="020B0604020202020204" pitchFamily="34"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3366"/>
                </a:solidFill>
                <a:latin typeface="Arial" panose="020B0604020202020204" pitchFamily="34" charset="0"/>
                <a:ea typeface="Microsoft YaHei" panose="020B0503020204020204" pitchFamily="34" charset="-122"/>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9pPr>
          </a:lstStyle>
          <a:p>
            <a:pPr eaLnBrk="1" hangingPunct="1">
              <a:spcBef>
                <a:spcPct val="0"/>
              </a:spcBef>
              <a:buClrTx/>
              <a:buFontTx/>
              <a:buNone/>
            </a:pPr>
            <a:fld id="{C5205816-1DD0-4C50-8396-DA4337124D67}" type="slidenum">
              <a:rPr lang="en-US" altLang="en-US" sz="2600" b="1">
                <a:solidFill>
                  <a:srgbClr val="FFFFFF"/>
                </a:solidFill>
              </a:rPr>
              <a:pPr eaLnBrk="1" hangingPunct="1">
                <a:spcBef>
                  <a:spcPct val="0"/>
                </a:spcBef>
                <a:buClrTx/>
                <a:buFontTx/>
                <a:buNone/>
              </a:pPr>
              <a:t>13</a:t>
            </a:fld>
            <a:endParaRPr lang="en-US" altLang="en-US" sz="2600" b="1">
              <a:solidFill>
                <a:srgbClr val="FFFFFF"/>
              </a:solidFill>
            </a:endParaRPr>
          </a:p>
        </p:txBody>
      </p:sp>
      <p:sp>
        <p:nvSpPr>
          <p:cNvPr id="15363" name="Text Box 2"/>
          <p:cNvSpPr txBox="1">
            <a:spLocks noChangeArrowheads="1"/>
          </p:cNvSpPr>
          <p:nvPr/>
        </p:nvSpPr>
        <p:spPr bwMode="auto">
          <a:xfrm>
            <a:off x="914400" y="762000"/>
            <a:ext cx="8001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336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Arial" panose="020B0604020202020204" pitchFamily="34"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3366"/>
                </a:solidFill>
                <a:latin typeface="Arial" panose="020B0604020202020204" pitchFamily="34" charset="0"/>
                <a:ea typeface="Microsoft YaHei" panose="020B0503020204020204" pitchFamily="34" charset="-122"/>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9pPr>
          </a:lstStyle>
          <a:p>
            <a:pPr eaLnBrk="1" hangingPunct="1">
              <a:lnSpc>
                <a:spcPct val="90000"/>
              </a:lnSpc>
              <a:spcBef>
                <a:spcPct val="0"/>
              </a:spcBef>
              <a:buClrTx/>
              <a:buFontTx/>
              <a:buNone/>
            </a:pPr>
            <a:r>
              <a:rPr lang="en-US" altLang="en-US" sz="3600" b="1">
                <a:solidFill>
                  <a:srgbClr val="006666"/>
                </a:solidFill>
              </a:rPr>
              <a:t>Business Use Cases</a:t>
            </a:r>
          </a:p>
        </p:txBody>
      </p:sp>
      <p:sp>
        <p:nvSpPr>
          <p:cNvPr id="15364" name="Text Box 3"/>
          <p:cNvSpPr txBox="1">
            <a:spLocks noChangeArrowheads="1"/>
          </p:cNvSpPr>
          <p:nvPr/>
        </p:nvSpPr>
        <p:spPr bwMode="auto">
          <a:xfrm>
            <a:off x="914400" y="2362200"/>
            <a:ext cx="8001000" cy="476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3366"/>
                </a:solidFill>
                <a:latin typeface="Arial" panose="020B0604020202020204" pitchFamily="34" charset="0"/>
                <a:ea typeface="Microsoft YaHei" panose="020B0503020204020204" pitchFamily="34" charset="-122"/>
              </a:defRPr>
            </a:lvl1pPr>
            <a:lvl2pPr marL="741363" indent="-284163">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3366"/>
                </a:solidFill>
                <a:latin typeface="Arial" panose="020B0604020202020204" pitchFamily="34"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3366"/>
                </a:solidFill>
                <a:latin typeface="Arial" panose="020B0604020202020204" pitchFamily="34" charset="0"/>
                <a:ea typeface="Microsoft YaHei" panose="020B0503020204020204" pitchFamily="34" charset="-122"/>
              </a:defRPr>
            </a:lvl3pPr>
            <a:lvl4pPr indent="-227013">
              <a:spcBef>
                <a:spcPts val="4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4pPr>
            <a:lvl5pPr>
              <a:spcBef>
                <a:spcPts val="4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9pPr>
          </a:lstStyle>
          <a:p>
            <a:pPr eaLnBrk="1" hangingPunct="1">
              <a:buClr>
                <a:srgbClr val="003366"/>
              </a:buClr>
              <a:buSzPct val="75000"/>
              <a:buFont typeface="Wingdings" panose="05000000000000000000" pitchFamily="2" charset="2"/>
              <a:buChar char=""/>
            </a:pPr>
            <a:r>
              <a:rPr lang="en-US" altLang="en-US"/>
              <a:t>Where does a Use case end?</a:t>
            </a:r>
          </a:p>
          <a:p>
            <a:pPr lvl="1" eaLnBrk="1" hangingPunct="1">
              <a:buClr>
                <a:srgbClr val="003366"/>
              </a:buClr>
              <a:buSzPct val="75000"/>
              <a:buFont typeface="Arial" panose="020B0604020202020204" pitchFamily="34" charset="0"/>
              <a:buChar char="–"/>
            </a:pPr>
            <a:r>
              <a:rPr lang="en-US" altLang="en-US"/>
              <a:t>“At the end a result has been produced that has “commercial value”</a:t>
            </a:r>
          </a:p>
          <a:p>
            <a:pPr lvl="2" eaLnBrk="1" hangingPunct="1">
              <a:buClr>
                <a:srgbClr val="003366"/>
              </a:buClr>
              <a:buSzPct val="75000"/>
              <a:buFont typeface="Wingdings" panose="05000000000000000000" pitchFamily="2" charset="2"/>
              <a:buChar char=""/>
            </a:pPr>
            <a:r>
              <a:rPr lang="en-US" altLang="en-US"/>
              <a:t>A vehicle registration</a:t>
            </a:r>
          </a:p>
          <a:p>
            <a:pPr lvl="2" eaLnBrk="1" hangingPunct="1">
              <a:buClr>
                <a:srgbClr val="003366"/>
              </a:buClr>
              <a:buSzPct val="75000"/>
              <a:buFont typeface="Wingdings" panose="05000000000000000000" pitchFamily="2" charset="2"/>
              <a:buChar char=""/>
            </a:pPr>
            <a:r>
              <a:rPr lang="en-US" altLang="en-US"/>
              <a:t>A letter to the customer</a:t>
            </a:r>
          </a:p>
          <a:p>
            <a:pPr lvl="2" eaLnBrk="1" hangingPunct="1">
              <a:buClr>
                <a:srgbClr val="003366"/>
              </a:buClr>
              <a:buSzPct val="75000"/>
              <a:buFont typeface="Wingdings" panose="05000000000000000000" pitchFamily="2" charset="2"/>
              <a:buChar char=""/>
            </a:pPr>
            <a:r>
              <a:rPr lang="en-US" altLang="en-US"/>
              <a:t>A business management evaluation”*</a:t>
            </a:r>
          </a:p>
          <a:p>
            <a:pPr lvl="2" eaLnBrk="1" hangingPunct="1">
              <a:buClr>
                <a:srgbClr val="003366"/>
              </a:buClr>
              <a:buSzPct val="75000"/>
              <a:buFont typeface="Wingdings" panose="05000000000000000000" pitchFamily="2" charset="2"/>
              <a:buChar char=""/>
            </a:pPr>
            <a:r>
              <a:rPr lang="en-US" altLang="en-US"/>
              <a:t>A payment confirmation receipt</a:t>
            </a:r>
          </a:p>
          <a:p>
            <a:pPr lvl="2" eaLnBrk="1" hangingPunct="1">
              <a:buClrTx/>
              <a:buSzPct val="75000"/>
              <a:buFontTx/>
              <a:buNone/>
            </a:pPr>
            <a:endParaRPr lang="en-US" altLang="en-US"/>
          </a:p>
          <a:p>
            <a:pPr lvl="2" eaLnBrk="1" hangingPunct="1">
              <a:spcBef>
                <a:spcPts val="300"/>
              </a:spcBef>
              <a:buClr>
                <a:srgbClr val="003366"/>
              </a:buClr>
              <a:buSzPct val="75000"/>
              <a:buFont typeface="Wingdings" panose="05000000000000000000" pitchFamily="2" charset="2"/>
              <a:buChar char=""/>
            </a:pPr>
            <a:r>
              <a:rPr lang="en-US" altLang="en-US" i="1"/>
              <a:t>*</a:t>
            </a:r>
            <a:r>
              <a:rPr lang="en-US" altLang="en-US" sz="1200" i="1" u="sng"/>
              <a:t>Developing Software with UML, Object-oriented Analysis and Design in Practice,                                     </a:t>
            </a:r>
            <a:r>
              <a:rPr lang="en-US" altLang="en-US" sz="1200" i="1"/>
              <a:t>Bernard Oestereich, p. 74.</a:t>
            </a:r>
          </a:p>
          <a:p>
            <a:pPr lvl="2" eaLnBrk="1" hangingPunct="1">
              <a:buClrTx/>
              <a:buSzPct val="75000"/>
              <a:buFontTx/>
              <a:buNone/>
            </a:pPr>
            <a:endParaRPr lang="en-US" altLang="en-US" i="1"/>
          </a:p>
          <a:p>
            <a:pPr lvl="2" eaLnBrk="1" hangingPunct="1">
              <a:buClr>
                <a:srgbClr val="003366"/>
              </a:buClr>
              <a:buSzPct val="75000"/>
              <a:buFont typeface="Wingdings" panose="05000000000000000000" pitchFamily="2" charset="2"/>
              <a:buNone/>
            </a:pPr>
            <a:endParaRPr lang="en-US" altLang="en-US"/>
          </a:p>
          <a:p>
            <a:pPr lvl="2" eaLnBrk="1" hangingPunct="1">
              <a:buClr>
                <a:srgbClr val="003366"/>
              </a:buClr>
              <a:buSzPct val="75000"/>
              <a:buFont typeface="Wingdings" panose="05000000000000000000" pitchFamily="2" charset="2"/>
              <a:buNone/>
            </a:pPr>
            <a:endParaRPr lang="en-US" altLang="en-US"/>
          </a:p>
          <a:p>
            <a:pPr lvl="3" eaLnBrk="1" hangingPunct="1">
              <a:buClrTx/>
              <a:buSzPct val="80000"/>
              <a:buFontTx/>
              <a:buNone/>
            </a:pPr>
            <a:endParaRPr lang="en-US" altLang="en-US" sz="180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84138" y="6342063"/>
            <a:ext cx="587375"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nchorCtr="1">
            <a:spAutoFit/>
          </a:bodyPr>
          <a:lstStyle>
            <a:lvl1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336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Arial" panose="020B0604020202020204" pitchFamily="34"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3366"/>
                </a:solidFill>
                <a:latin typeface="Arial" panose="020B0604020202020204" pitchFamily="34" charset="0"/>
                <a:ea typeface="Microsoft YaHei" panose="020B0503020204020204" pitchFamily="34" charset="-122"/>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9pPr>
          </a:lstStyle>
          <a:p>
            <a:pPr eaLnBrk="1" hangingPunct="1">
              <a:spcBef>
                <a:spcPct val="0"/>
              </a:spcBef>
              <a:buClrTx/>
              <a:buFontTx/>
              <a:buNone/>
            </a:pPr>
            <a:fld id="{112D6910-44C9-4335-A7AC-6F4B351E824B}" type="slidenum">
              <a:rPr lang="en-US" altLang="en-US" sz="2600" b="1">
                <a:solidFill>
                  <a:srgbClr val="FFFFFF"/>
                </a:solidFill>
              </a:rPr>
              <a:pPr eaLnBrk="1" hangingPunct="1">
                <a:spcBef>
                  <a:spcPct val="0"/>
                </a:spcBef>
                <a:buClrTx/>
                <a:buFontTx/>
                <a:buNone/>
              </a:pPr>
              <a:t>14</a:t>
            </a:fld>
            <a:endParaRPr lang="en-US" altLang="en-US" sz="2600" b="1">
              <a:solidFill>
                <a:srgbClr val="FFFFFF"/>
              </a:solidFill>
            </a:endParaRPr>
          </a:p>
        </p:txBody>
      </p:sp>
      <p:sp>
        <p:nvSpPr>
          <p:cNvPr id="16387" name="Text Box 2"/>
          <p:cNvSpPr txBox="1">
            <a:spLocks noChangeArrowheads="1"/>
          </p:cNvSpPr>
          <p:nvPr/>
        </p:nvSpPr>
        <p:spPr bwMode="auto">
          <a:xfrm>
            <a:off x="914400" y="762000"/>
            <a:ext cx="8001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336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Arial" panose="020B0604020202020204" pitchFamily="34"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3366"/>
                </a:solidFill>
                <a:latin typeface="Arial" panose="020B0604020202020204" pitchFamily="34" charset="0"/>
                <a:ea typeface="Microsoft YaHei" panose="020B0503020204020204" pitchFamily="34" charset="-122"/>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9pPr>
          </a:lstStyle>
          <a:p>
            <a:pPr eaLnBrk="1" hangingPunct="1">
              <a:lnSpc>
                <a:spcPct val="90000"/>
              </a:lnSpc>
              <a:spcBef>
                <a:spcPct val="0"/>
              </a:spcBef>
              <a:buClrTx/>
              <a:buFontTx/>
              <a:buNone/>
            </a:pPr>
            <a:r>
              <a:rPr lang="en-US" altLang="en-US" sz="3600" b="1">
                <a:solidFill>
                  <a:srgbClr val="006666"/>
                </a:solidFill>
              </a:rPr>
              <a:t>Business Use Cases</a:t>
            </a:r>
          </a:p>
        </p:txBody>
      </p:sp>
      <p:sp>
        <p:nvSpPr>
          <p:cNvPr id="16388" name="Text Box 3"/>
          <p:cNvSpPr txBox="1">
            <a:spLocks noChangeArrowheads="1"/>
          </p:cNvSpPr>
          <p:nvPr/>
        </p:nvSpPr>
        <p:spPr bwMode="auto">
          <a:xfrm>
            <a:off x="914400" y="2362200"/>
            <a:ext cx="80010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3366"/>
                </a:solidFill>
                <a:latin typeface="Arial" panose="020B0604020202020204" pitchFamily="34" charset="0"/>
                <a:ea typeface="Microsoft YaHei" panose="020B0503020204020204" pitchFamily="34" charset="-122"/>
              </a:defRPr>
            </a:lvl1pPr>
            <a:lvl2pPr marL="741363" indent="-284163">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3366"/>
                </a:solidFill>
                <a:latin typeface="Arial" panose="020B0604020202020204" pitchFamily="34"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3366"/>
                </a:solidFill>
                <a:latin typeface="Arial" panose="020B0604020202020204" pitchFamily="34" charset="0"/>
                <a:ea typeface="Microsoft YaHei" panose="020B0503020204020204" pitchFamily="34" charset="-122"/>
              </a:defRPr>
            </a:lvl3pPr>
            <a:lvl4pPr>
              <a:spcBef>
                <a:spcPts val="4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4pPr>
            <a:lvl5pPr>
              <a:spcBef>
                <a:spcPts val="4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9pPr>
          </a:lstStyle>
          <a:p>
            <a:pPr eaLnBrk="1" hangingPunct="1">
              <a:buClr>
                <a:srgbClr val="003366"/>
              </a:buClr>
              <a:buSzPct val="75000"/>
              <a:buFont typeface="Wingdings" panose="05000000000000000000" pitchFamily="2" charset="2"/>
              <a:buChar char=""/>
            </a:pPr>
            <a:r>
              <a:rPr lang="en-US" altLang="en-US"/>
              <a:t>How to identify the Actors?</a:t>
            </a:r>
          </a:p>
          <a:p>
            <a:pPr lvl="1" eaLnBrk="1" hangingPunct="1">
              <a:buClr>
                <a:srgbClr val="003366"/>
              </a:buClr>
              <a:buSzPct val="75000"/>
              <a:buFont typeface="Arial" panose="020B0604020202020204" pitchFamily="34" charset="0"/>
              <a:buChar char="–"/>
            </a:pPr>
            <a:r>
              <a:rPr lang="en-US" altLang="en-US"/>
              <a:t>Look for who is placing requirements on the business. </a:t>
            </a:r>
          </a:p>
          <a:p>
            <a:pPr lvl="1" eaLnBrk="1" hangingPunct="1">
              <a:buClr>
                <a:srgbClr val="003366"/>
              </a:buClr>
              <a:buSzPct val="75000"/>
              <a:buFont typeface="Arial" panose="020B0604020202020204" pitchFamily="34" charset="0"/>
              <a:buChar char="–"/>
            </a:pPr>
            <a:r>
              <a:rPr lang="en-US" altLang="en-US"/>
              <a:t>Anybody who is directly or indirectly involved affected by the business process.</a:t>
            </a:r>
          </a:p>
          <a:p>
            <a:pPr lvl="2" eaLnBrk="1" hangingPunct="1">
              <a:buClr>
                <a:srgbClr val="003366"/>
              </a:buClr>
              <a:buSzPct val="75000"/>
              <a:buFont typeface="Wingdings" panose="05000000000000000000" pitchFamily="2" charset="2"/>
              <a:buChar char=""/>
            </a:pPr>
            <a:r>
              <a:rPr lang="en-US" altLang="en-US"/>
              <a:t>Directly: someone who will have direct contact with the business process</a:t>
            </a:r>
          </a:p>
          <a:p>
            <a:pPr lvl="2" eaLnBrk="1" hangingPunct="1">
              <a:buClr>
                <a:srgbClr val="003366"/>
              </a:buClr>
              <a:buSzPct val="75000"/>
              <a:buFont typeface="Wingdings" panose="05000000000000000000" pitchFamily="2" charset="2"/>
              <a:buChar char=""/>
            </a:pPr>
            <a:r>
              <a:rPr lang="en-US" altLang="en-US"/>
              <a:t>Indirectly: someone who does not have direct contact with the business process but who is involved in the business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914400" y="762000"/>
            <a:ext cx="8001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336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Arial" panose="020B0604020202020204" pitchFamily="34"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3366"/>
                </a:solidFill>
                <a:latin typeface="Arial" panose="020B0604020202020204" pitchFamily="34" charset="0"/>
                <a:ea typeface="Microsoft YaHei" panose="020B0503020204020204" pitchFamily="34" charset="-122"/>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9pPr>
          </a:lstStyle>
          <a:p>
            <a:pPr eaLnBrk="1" hangingPunct="1">
              <a:lnSpc>
                <a:spcPct val="90000"/>
              </a:lnSpc>
              <a:spcBef>
                <a:spcPct val="0"/>
              </a:spcBef>
              <a:buClrTx/>
              <a:buFontTx/>
              <a:buNone/>
            </a:pPr>
            <a:r>
              <a:rPr lang="en-US" altLang="en-US" sz="3600" b="1">
                <a:solidFill>
                  <a:srgbClr val="006666"/>
                </a:solidFill>
              </a:rPr>
              <a:t>Business Use Cases</a:t>
            </a:r>
          </a:p>
        </p:txBody>
      </p:sp>
      <p:sp>
        <p:nvSpPr>
          <p:cNvPr id="17411" name="Text Box 2"/>
          <p:cNvSpPr txBox="1">
            <a:spLocks noChangeArrowheads="1"/>
          </p:cNvSpPr>
          <p:nvPr/>
        </p:nvSpPr>
        <p:spPr bwMode="auto">
          <a:xfrm>
            <a:off x="914400" y="2362200"/>
            <a:ext cx="3048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700"/>
              </a:spcBef>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800">
                <a:solidFill>
                  <a:srgbClr val="00336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3366"/>
                </a:solidFill>
                <a:latin typeface="Arial" panose="020B0604020202020204" pitchFamily="34"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3366"/>
                </a:solidFill>
                <a:latin typeface="Arial" panose="020B0604020202020204" pitchFamily="34" charset="0"/>
                <a:ea typeface="Microsoft YaHei" panose="020B0503020204020204" pitchFamily="34" charset="-122"/>
              </a:defRPr>
            </a:lvl3pPr>
            <a:lvl4pPr>
              <a:spcBef>
                <a:spcPts val="450"/>
              </a:spcBef>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003366"/>
                </a:solidFill>
                <a:latin typeface="Arial" panose="020B0604020202020204" pitchFamily="34" charset="0"/>
                <a:ea typeface="Microsoft YaHei" panose="020B0503020204020204" pitchFamily="34" charset="-122"/>
              </a:defRPr>
            </a:lvl4pPr>
            <a:lvl5pPr>
              <a:spcBef>
                <a:spcPts val="450"/>
              </a:spcBef>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003366"/>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5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003366"/>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5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003366"/>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5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003366"/>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5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003366"/>
                </a:solidFill>
                <a:latin typeface="Arial" panose="020B0604020202020204" pitchFamily="34" charset="0"/>
                <a:ea typeface="Microsoft YaHei" panose="020B0503020204020204" pitchFamily="34" charset="-122"/>
              </a:defRPr>
            </a:lvl9pPr>
          </a:lstStyle>
          <a:p>
            <a:pPr eaLnBrk="1" hangingPunct="1">
              <a:buClrTx/>
              <a:buSzPct val="75000"/>
              <a:buFontTx/>
              <a:buNone/>
            </a:pPr>
            <a:r>
              <a:rPr lang="en-US" altLang="en-US"/>
              <a:t>Actor to Stakeholder Relationship</a:t>
            </a:r>
          </a:p>
        </p:txBody>
      </p:sp>
      <p:sp>
        <p:nvSpPr>
          <p:cNvPr id="17412" name="Text Box 3"/>
          <p:cNvSpPr txBox="1">
            <a:spLocks noChangeArrowheads="1"/>
          </p:cNvSpPr>
          <p:nvPr/>
        </p:nvSpPr>
        <p:spPr bwMode="auto">
          <a:xfrm>
            <a:off x="84138" y="6342063"/>
            <a:ext cx="587375"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nchorCtr="1">
            <a:spAutoFit/>
          </a:bodyPr>
          <a:lstStyle>
            <a:lvl1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336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Arial" panose="020B0604020202020204" pitchFamily="34"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3366"/>
                </a:solidFill>
                <a:latin typeface="Arial" panose="020B0604020202020204" pitchFamily="34" charset="0"/>
                <a:ea typeface="Microsoft YaHei" panose="020B0503020204020204" pitchFamily="34" charset="-122"/>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9pPr>
          </a:lstStyle>
          <a:p>
            <a:pPr eaLnBrk="1" hangingPunct="1">
              <a:spcBef>
                <a:spcPct val="0"/>
              </a:spcBef>
              <a:buClrTx/>
              <a:buFontTx/>
              <a:buNone/>
            </a:pPr>
            <a:fld id="{6FE700C7-7731-4390-92ED-736D77172FE1}" type="slidenum">
              <a:rPr lang="en-US" altLang="en-US" sz="2600" b="1">
                <a:solidFill>
                  <a:srgbClr val="FFFFFF"/>
                </a:solidFill>
              </a:rPr>
              <a:pPr eaLnBrk="1" hangingPunct="1">
                <a:spcBef>
                  <a:spcPct val="0"/>
                </a:spcBef>
                <a:buClrTx/>
                <a:buFontTx/>
                <a:buNone/>
              </a:pPr>
              <a:t>15</a:t>
            </a:fld>
            <a:endParaRPr lang="en-US" altLang="en-US" sz="2600" b="1">
              <a:solidFill>
                <a:srgbClr val="FFFFFF"/>
              </a:solidFill>
            </a:endParaRPr>
          </a:p>
        </p:txBody>
      </p:sp>
      <p:pic>
        <p:nvPicPr>
          <p:cNvPr id="1741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2478088"/>
            <a:ext cx="4595813" cy="420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
          <p:cNvSpPr txBox="1">
            <a:spLocks noChangeArrowheads="1"/>
          </p:cNvSpPr>
          <p:nvPr/>
        </p:nvSpPr>
        <p:spPr bwMode="auto">
          <a:xfrm>
            <a:off x="84138" y="6342063"/>
            <a:ext cx="587375"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nchorCtr="1">
            <a:spAutoFit/>
          </a:bodyPr>
          <a:lstStyle>
            <a:lvl1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336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Arial" panose="020B0604020202020204" pitchFamily="34"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3366"/>
                </a:solidFill>
                <a:latin typeface="Arial" panose="020B0604020202020204" pitchFamily="34" charset="0"/>
                <a:ea typeface="Microsoft YaHei" panose="020B0503020204020204" pitchFamily="34" charset="-122"/>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9pPr>
          </a:lstStyle>
          <a:p>
            <a:pPr eaLnBrk="1" hangingPunct="1">
              <a:spcBef>
                <a:spcPct val="0"/>
              </a:spcBef>
              <a:buClrTx/>
              <a:buFontTx/>
              <a:buNone/>
            </a:pPr>
            <a:fld id="{2FD51AB7-8498-4494-A194-D4B9A6303170}" type="slidenum">
              <a:rPr lang="en-US" altLang="en-US" sz="2600" b="1">
                <a:solidFill>
                  <a:srgbClr val="FFFFFF"/>
                </a:solidFill>
              </a:rPr>
              <a:pPr eaLnBrk="1" hangingPunct="1">
                <a:spcBef>
                  <a:spcPct val="0"/>
                </a:spcBef>
                <a:buClrTx/>
                <a:buFontTx/>
                <a:buNone/>
              </a:pPr>
              <a:t>16</a:t>
            </a:fld>
            <a:endParaRPr lang="en-US" altLang="en-US" sz="2600" b="1">
              <a:solidFill>
                <a:srgbClr val="FFFFFF"/>
              </a:solidFill>
            </a:endParaRPr>
          </a:p>
        </p:txBody>
      </p:sp>
      <p:sp>
        <p:nvSpPr>
          <p:cNvPr id="18435" name="Text Box 2"/>
          <p:cNvSpPr txBox="1">
            <a:spLocks noChangeArrowheads="1"/>
          </p:cNvSpPr>
          <p:nvPr/>
        </p:nvSpPr>
        <p:spPr bwMode="auto">
          <a:xfrm>
            <a:off x="914400" y="762000"/>
            <a:ext cx="8001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336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Arial" panose="020B0604020202020204" pitchFamily="34"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3366"/>
                </a:solidFill>
                <a:latin typeface="Arial" panose="020B0604020202020204" pitchFamily="34" charset="0"/>
                <a:ea typeface="Microsoft YaHei" panose="020B0503020204020204" pitchFamily="34" charset="-122"/>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9pPr>
          </a:lstStyle>
          <a:p>
            <a:pPr eaLnBrk="1" hangingPunct="1">
              <a:lnSpc>
                <a:spcPct val="90000"/>
              </a:lnSpc>
              <a:spcBef>
                <a:spcPct val="0"/>
              </a:spcBef>
              <a:buClrTx/>
              <a:buFontTx/>
              <a:buNone/>
            </a:pPr>
            <a:r>
              <a:rPr lang="en-US" altLang="en-US" sz="3600" b="1">
                <a:solidFill>
                  <a:srgbClr val="006666"/>
                </a:solidFill>
              </a:rPr>
              <a:t>Business Use Cases</a:t>
            </a:r>
          </a:p>
        </p:txBody>
      </p:sp>
      <p:sp>
        <p:nvSpPr>
          <p:cNvPr id="18436" name="Text Box 3"/>
          <p:cNvSpPr txBox="1">
            <a:spLocks noChangeArrowheads="1"/>
          </p:cNvSpPr>
          <p:nvPr/>
        </p:nvSpPr>
        <p:spPr bwMode="auto">
          <a:xfrm>
            <a:off x="914400" y="2362200"/>
            <a:ext cx="80010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3366"/>
                </a:solidFill>
                <a:latin typeface="Arial" panose="020B0604020202020204" pitchFamily="34" charset="0"/>
                <a:ea typeface="Microsoft YaHei" panose="020B0503020204020204" pitchFamily="34" charset="-122"/>
              </a:defRPr>
            </a:lvl1pPr>
            <a:lvl2pPr marL="741363" indent="-284163">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3366"/>
                </a:solidFill>
                <a:latin typeface="Arial" panose="020B0604020202020204" pitchFamily="34"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3366"/>
                </a:solidFill>
                <a:latin typeface="Arial" panose="020B0604020202020204" pitchFamily="34" charset="0"/>
                <a:ea typeface="Microsoft YaHei" panose="020B0503020204020204" pitchFamily="34" charset="-122"/>
              </a:defRPr>
            </a:lvl3pPr>
            <a:lvl4pPr>
              <a:spcBef>
                <a:spcPts val="4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4pPr>
            <a:lvl5pPr>
              <a:spcBef>
                <a:spcPts val="4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9pPr>
          </a:lstStyle>
          <a:p>
            <a:pPr eaLnBrk="1" hangingPunct="1">
              <a:spcBef>
                <a:spcPts val="600"/>
              </a:spcBef>
              <a:buClr>
                <a:srgbClr val="003366"/>
              </a:buClr>
              <a:buSzPct val="75000"/>
              <a:buFont typeface="Wingdings" panose="05000000000000000000" pitchFamily="2" charset="2"/>
              <a:buChar char=""/>
            </a:pPr>
            <a:r>
              <a:rPr lang="en-US" altLang="en-US" sz="2400"/>
              <a:t>Example of Actors:</a:t>
            </a:r>
          </a:p>
          <a:p>
            <a:pPr lvl="1" eaLnBrk="1" hangingPunct="1">
              <a:spcBef>
                <a:spcPts val="500"/>
              </a:spcBef>
              <a:buClr>
                <a:srgbClr val="003366"/>
              </a:buClr>
              <a:buSzPct val="75000"/>
              <a:buFont typeface="Arial" panose="020B0604020202020204" pitchFamily="34" charset="0"/>
              <a:buChar char="–"/>
            </a:pPr>
            <a:r>
              <a:rPr lang="en-US" altLang="en-US" sz="2000"/>
              <a:t>Users </a:t>
            </a:r>
          </a:p>
          <a:p>
            <a:pPr lvl="1" eaLnBrk="1" hangingPunct="1">
              <a:spcBef>
                <a:spcPts val="500"/>
              </a:spcBef>
              <a:buClr>
                <a:srgbClr val="003366"/>
              </a:buClr>
              <a:buSzPct val="75000"/>
              <a:buFont typeface="Arial" panose="020B0604020202020204" pitchFamily="34" charset="0"/>
              <a:buChar char="–"/>
            </a:pPr>
            <a:r>
              <a:rPr lang="en-US" altLang="en-US" sz="2000"/>
              <a:t>Other departments or businesses</a:t>
            </a:r>
          </a:p>
          <a:p>
            <a:pPr lvl="1" eaLnBrk="1" hangingPunct="1">
              <a:spcBef>
                <a:spcPts val="500"/>
              </a:spcBef>
              <a:buClr>
                <a:srgbClr val="003366"/>
              </a:buClr>
              <a:buSzPct val="75000"/>
              <a:buFont typeface="Arial" panose="020B0604020202020204" pitchFamily="34" charset="0"/>
              <a:buChar char="–"/>
            </a:pPr>
            <a:r>
              <a:rPr lang="en-US" altLang="en-US" sz="2000"/>
              <a:t>Clients or Management</a:t>
            </a:r>
          </a:p>
          <a:p>
            <a:pPr lvl="1" eaLnBrk="1" hangingPunct="1">
              <a:spcBef>
                <a:spcPts val="500"/>
              </a:spcBef>
              <a:buClr>
                <a:srgbClr val="003366"/>
              </a:buClr>
              <a:buSzPct val="75000"/>
              <a:buFont typeface="Arial" panose="020B0604020202020204" pitchFamily="34" charset="0"/>
              <a:buChar char="–"/>
            </a:pPr>
            <a:r>
              <a:rPr lang="en-US" altLang="en-US" sz="2000"/>
              <a:t>Customers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84138" y="6308725"/>
            <a:ext cx="587375"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nchorCtr="1">
            <a:spAutoFit/>
          </a:bodyPr>
          <a:lstStyle>
            <a:lvl1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336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Arial" panose="020B0604020202020204" pitchFamily="34"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3366"/>
                </a:solidFill>
                <a:latin typeface="Arial" panose="020B0604020202020204" pitchFamily="34" charset="0"/>
                <a:ea typeface="Microsoft YaHei" panose="020B0503020204020204" pitchFamily="34" charset="-122"/>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9pPr>
          </a:lstStyle>
          <a:p>
            <a:pPr eaLnBrk="1" hangingPunct="1">
              <a:spcBef>
                <a:spcPct val="0"/>
              </a:spcBef>
              <a:buClrTx/>
              <a:buFontTx/>
              <a:buNone/>
            </a:pPr>
            <a:fld id="{D95D0188-8176-4DC7-8EB1-EEAA6393DCD4}" type="slidenum">
              <a:rPr lang="en-US" altLang="en-US" sz="2600" b="1">
                <a:solidFill>
                  <a:srgbClr val="FFFFFF"/>
                </a:solidFill>
              </a:rPr>
              <a:pPr eaLnBrk="1" hangingPunct="1">
                <a:spcBef>
                  <a:spcPct val="0"/>
                </a:spcBef>
                <a:buClrTx/>
                <a:buFontTx/>
                <a:buNone/>
              </a:pPr>
              <a:t>17</a:t>
            </a:fld>
            <a:endParaRPr lang="en-US" altLang="en-US" sz="2600" b="1">
              <a:solidFill>
                <a:srgbClr val="FFFFFF"/>
              </a:solidFill>
            </a:endParaRPr>
          </a:p>
        </p:txBody>
      </p:sp>
      <p:sp>
        <p:nvSpPr>
          <p:cNvPr id="19459" name="Text Box 2"/>
          <p:cNvSpPr txBox="1">
            <a:spLocks noChangeArrowheads="1"/>
          </p:cNvSpPr>
          <p:nvPr/>
        </p:nvSpPr>
        <p:spPr bwMode="auto">
          <a:xfrm>
            <a:off x="914400" y="728663"/>
            <a:ext cx="8001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336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Arial" panose="020B0604020202020204" pitchFamily="34"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3366"/>
                </a:solidFill>
                <a:latin typeface="Arial" panose="020B0604020202020204" pitchFamily="34" charset="0"/>
                <a:ea typeface="Microsoft YaHei" panose="020B0503020204020204" pitchFamily="34" charset="-122"/>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9pPr>
          </a:lstStyle>
          <a:p>
            <a:pPr eaLnBrk="1" hangingPunct="1">
              <a:lnSpc>
                <a:spcPct val="90000"/>
              </a:lnSpc>
              <a:spcBef>
                <a:spcPct val="0"/>
              </a:spcBef>
              <a:buClrTx/>
              <a:buFontTx/>
              <a:buNone/>
            </a:pPr>
            <a:r>
              <a:rPr lang="en-US" altLang="en-US" sz="3600" b="1">
                <a:solidFill>
                  <a:srgbClr val="006666"/>
                </a:solidFill>
              </a:rPr>
              <a:t>Actors and Use Cases</a:t>
            </a:r>
          </a:p>
        </p:txBody>
      </p:sp>
      <p:sp>
        <p:nvSpPr>
          <p:cNvPr id="17412" name="Text Box 3"/>
          <p:cNvSpPr txBox="1">
            <a:spLocks noChangeArrowheads="1"/>
          </p:cNvSpPr>
          <p:nvPr/>
        </p:nvSpPr>
        <p:spPr bwMode="auto">
          <a:xfrm>
            <a:off x="914400" y="2328863"/>
            <a:ext cx="8001000"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ts val="700"/>
              </a:spcBef>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3366"/>
                </a:solidFill>
                <a:latin typeface="Arial" charset="0"/>
                <a:ea typeface="Microsoft YaHei" charset="-122"/>
              </a:defRPr>
            </a:lvl1pPr>
            <a:lvl2pPr marL="741363" indent="-284163">
              <a:spcBef>
                <a:spcPts val="600"/>
              </a:spcBef>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3366"/>
                </a:solidFill>
                <a:latin typeface="Arial" charset="0"/>
                <a:ea typeface="Microsoft YaHei" charset="-122"/>
              </a:defRPr>
            </a:lvl2pPr>
            <a:lvl3pPr>
              <a:spcBef>
                <a:spcPts val="500"/>
              </a:spcBef>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3366"/>
                </a:solidFill>
                <a:latin typeface="Arial" charset="0"/>
                <a:ea typeface="Microsoft YaHei" charset="-122"/>
              </a:defRPr>
            </a:lvl3pPr>
            <a:lvl4pPr>
              <a:spcBef>
                <a:spcPts val="450"/>
              </a:spcBef>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charset="0"/>
                <a:ea typeface="Microsoft YaHei" charset="-122"/>
              </a:defRPr>
            </a:lvl4pPr>
            <a:lvl5pPr>
              <a:spcBef>
                <a:spcPts val="450"/>
              </a:spcBef>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charset="0"/>
                <a:ea typeface="Microsoft YaHei" charset="-122"/>
              </a:defRPr>
            </a:lvl5pPr>
            <a:lvl6pPr marL="2514600" indent="-228600" defTabSz="449263" eaLnBrk="0" fontAlgn="base" hangingPunct="0">
              <a:spcBef>
                <a:spcPts val="45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charset="0"/>
                <a:ea typeface="Microsoft YaHei" charset="-122"/>
              </a:defRPr>
            </a:lvl6pPr>
            <a:lvl7pPr marL="2971800" indent="-228600" defTabSz="449263" eaLnBrk="0" fontAlgn="base" hangingPunct="0">
              <a:spcBef>
                <a:spcPts val="45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charset="0"/>
                <a:ea typeface="Microsoft YaHei" charset="-122"/>
              </a:defRPr>
            </a:lvl7pPr>
            <a:lvl8pPr marL="3429000" indent="-228600" defTabSz="449263" eaLnBrk="0" fontAlgn="base" hangingPunct="0">
              <a:spcBef>
                <a:spcPts val="45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charset="0"/>
                <a:ea typeface="Microsoft YaHei" charset="-122"/>
              </a:defRPr>
            </a:lvl8pPr>
            <a:lvl9pPr marL="3886200" indent="-228600" defTabSz="449263" eaLnBrk="0" fontAlgn="base" hangingPunct="0">
              <a:spcBef>
                <a:spcPts val="45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charset="0"/>
                <a:ea typeface="Microsoft YaHei" charset="-122"/>
              </a:defRPr>
            </a:lvl9pPr>
          </a:lstStyle>
          <a:p>
            <a:pPr eaLnBrk="1" hangingPunct="1">
              <a:spcBef>
                <a:spcPts val="600"/>
              </a:spcBef>
              <a:buClr>
                <a:srgbClr val="003366"/>
              </a:buClr>
              <a:buSzPct val="75000"/>
              <a:buFont typeface="Wingdings" charset="2"/>
              <a:buChar char=""/>
              <a:defRPr/>
            </a:pPr>
            <a:r>
              <a:rPr lang="en-US" altLang="en-US" sz="1800" dirty="0" smtClean="0"/>
              <a:t>The basic idea behind use-case modeling is quite simple: To get to the heart of what a system must do, you must first focus on who (or what) will use it, or be used by it. After you do this, look at what the system must do for those users in order to do something useful.</a:t>
            </a:r>
          </a:p>
          <a:p>
            <a:pPr marL="0" indent="0" eaLnBrk="1" hangingPunct="1">
              <a:spcBef>
                <a:spcPts val="600"/>
              </a:spcBef>
              <a:buClr>
                <a:srgbClr val="003366"/>
              </a:buClr>
              <a:buSzPct val="75000"/>
              <a:defRPr/>
            </a:pPr>
            <a:endParaRPr lang="en-US" altLang="en-US" sz="1800" dirty="0" smtClean="0"/>
          </a:p>
          <a:p>
            <a:pPr marL="0" indent="0" eaLnBrk="1" hangingPunct="1">
              <a:spcBef>
                <a:spcPts val="600"/>
              </a:spcBef>
              <a:buClr>
                <a:srgbClr val="003366"/>
              </a:buClr>
              <a:buSzPct val="75000"/>
              <a:defRPr/>
            </a:pPr>
            <a:r>
              <a:rPr lang="en-US" altLang="en-US" sz="2400" b="1" dirty="0" smtClean="0">
                <a:solidFill>
                  <a:schemeClr val="accent1">
                    <a:lumMod val="50000"/>
                  </a:schemeClr>
                </a:solidFill>
              </a:rPr>
              <a:t>Actors </a:t>
            </a:r>
          </a:p>
          <a:p>
            <a:pPr eaLnBrk="1" hangingPunct="1">
              <a:spcBef>
                <a:spcPts val="600"/>
              </a:spcBef>
              <a:buClr>
                <a:srgbClr val="003366"/>
              </a:buClr>
              <a:buSzPct val="75000"/>
              <a:buFont typeface="Wingdings" charset="2"/>
              <a:buChar char=""/>
              <a:defRPr/>
            </a:pPr>
            <a:r>
              <a:rPr lang="en-US" altLang="en-US" sz="1800" dirty="0" smtClean="0"/>
              <a:t>They represent the people or things that interact in some way with the system; by definition, they are outside the system. </a:t>
            </a:r>
          </a:p>
          <a:p>
            <a:pPr eaLnBrk="1" hangingPunct="1">
              <a:spcBef>
                <a:spcPts val="600"/>
              </a:spcBef>
              <a:buClr>
                <a:srgbClr val="003366"/>
              </a:buClr>
              <a:buSzPct val="75000"/>
              <a:buFont typeface="Wingdings" charset="2"/>
              <a:buChar char=""/>
              <a:defRPr/>
            </a:pPr>
            <a:r>
              <a:rPr lang="en-US" altLang="en-US" sz="1800" dirty="0" smtClean="0"/>
              <a:t>We focus on the actors to ensure that the system does something useful.</a:t>
            </a:r>
          </a:p>
          <a:p>
            <a:pPr eaLnBrk="1" hangingPunct="1">
              <a:spcBef>
                <a:spcPts val="600"/>
              </a:spcBef>
              <a:buClr>
                <a:srgbClr val="003366"/>
              </a:buClr>
              <a:buSzPct val="75000"/>
              <a:buFont typeface="Wingdings" charset="2"/>
              <a:buChar char=""/>
              <a:defRPr/>
            </a:pPr>
            <a:r>
              <a:rPr lang="en-US" altLang="en-US" sz="1800" dirty="0" smtClean="0"/>
              <a:t>Actors have a name and a short description, and they are associated with the use cases with which they interact.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84138" y="6308725"/>
            <a:ext cx="587375"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nchorCtr="1">
            <a:spAutoFit/>
          </a:bodyPr>
          <a:lstStyle>
            <a:lvl1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336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Arial" panose="020B0604020202020204" pitchFamily="34"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3366"/>
                </a:solidFill>
                <a:latin typeface="Arial" panose="020B0604020202020204" pitchFamily="34" charset="0"/>
                <a:ea typeface="Microsoft YaHei" panose="020B0503020204020204" pitchFamily="34" charset="-122"/>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9pPr>
          </a:lstStyle>
          <a:p>
            <a:pPr eaLnBrk="1" hangingPunct="1">
              <a:spcBef>
                <a:spcPct val="0"/>
              </a:spcBef>
              <a:buClrTx/>
              <a:buFontTx/>
              <a:buNone/>
            </a:pPr>
            <a:fld id="{390BB51B-E74E-46F0-91BC-8E6B836185A8}" type="slidenum">
              <a:rPr lang="en-US" altLang="en-US" sz="2600" b="1">
                <a:solidFill>
                  <a:srgbClr val="FFFFFF"/>
                </a:solidFill>
              </a:rPr>
              <a:pPr eaLnBrk="1" hangingPunct="1">
                <a:spcBef>
                  <a:spcPct val="0"/>
                </a:spcBef>
                <a:buClrTx/>
                <a:buFontTx/>
                <a:buNone/>
              </a:pPr>
              <a:t>18</a:t>
            </a:fld>
            <a:endParaRPr lang="en-US" altLang="en-US" sz="2600" b="1">
              <a:solidFill>
                <a:srgbClr val="FFFFFF"/>
              </a:solidFill>
            </a:endParaRPr>
          </a:p>
        </p:txBody>
      </p:sp>
      <p:sp>
        <p:nvSpPr>
          <p:cNvPr id="20483" name="Text Box 2"/>
          <p:cNvSpPr txBox="1">
            <a:spLocks noChangeArrowheads="1"/>
          </p:cNvSpPr>
          <p:nvPr/>
        </p:nvSpPr>
        <p:spPr bwMode="auto">
          <a:xfrm>
            <a:off x="914400" y="728663"/>
            <a:ext cx="8001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336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Arial" panose="020B0604020202020204" pitchFamily="34"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3366"/>
                </a:solidFill>
                <a:latin typeface="Arial" panose="020B0604020202020204" pitchFamily="34" charset="0"/>
                <a:ea typeface="Microsoft YaHei" panose="020B0503020204020204" pitchFamily="34" charset="-122"/>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9pPr>
          </a:lstStyle>
          <a:p>
            <a:pPr eaLnBrk="1" hangingPunct="1">
              <a:lnSpc>
                <a:spcPct val="90000"/>
              </a:lnSpc>
              <a:spcBef>
                <a:spcPct val="0"/>
              </a:spcBef>
              <a:buClrTx/>
              <a:buFontTx/>
              <a:buNone/>
            </a:pPr>
            <a:r>
              <a:rPr lang="en-US" altLang="en-US" sz="3600" b="1">
                <a:solidFill>
                  <a:srgbClr val="006666"/>
                </a:solidFill>
              </a:rPr>
              <a:t>Actors and Use Cases</a:t>
            </a:r>
          </a:p>
        </p:txBody>
      </p:sp>
      <p:sp>
        <p:nvSpPr>
          <p:cNvPr id="17412" name="Text Box 3"/>
          <p:cNvSpPr txBox="1">
            <a:spLocks noChangeArrowheads="1"/>
          </p:cNvSpPr>
          <p:nvPr/>
        </p:nvSpPr>
        <p:spPr bwMode="auto">
          <a:xfrm>
            <a:off x="914400" y="2328863"/>
            <a:ext cx="8001000"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ts val="700"/>
              </a:spcBef>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3366"/>
                </a:solidFill>
                <a:latin typeface="Arial" charset="0"/>
                <a:ea typeface="Microsoft YaHei" charset="-122"/>
              </a:defRPr>
            </a:lvl1pPr>
            <a:lvl2pPr marL="741363" indent="-284163">
              <a:spcBef>
                <a:spcPts val="600"/>
              </a:spcBef>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3366"/>
                </a:solidFill>
                <a:latin typeface="Arial" charset="0"/>
                <a:ea typeface="Microsoft YaHei" charset="-122"/>
              </a:defRPr>
            </a:lvl2pPr>
            <a:lvl3pPr>
              <a:spcBef>
                <a:spcPts val="500"/>
              </a:spcBef>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3366"/>
                </a:solidFill>
                <a:latin typeface="Arial" charset="0"/>
                <a:ea typeface="Microsoft YaHei" charset="-122"/>
              </a:defRPr>
            </a:lvl3pPr>
            <a:lvl4pPr>
              <a:spcBef>
                <a:spcPts val="450"/>
              </a:spcBef>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charset="0"/>
                <a:ea typeface="Microsoft YaHei" charset="-122"/>
              </a:defRPr>
            </a:lvl4pPr>
            <a:lvl5pPr>
              <a:spcBef>
                <a:spcPts val="450"/>
              </a:spcBef>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charset="0"/>
                <a:ea typeface="Microsoft YaHei" charset="-122"/>
              </a:defRPr>
            </a:lvl5pPr>
            <a:lvl6pPr marL="2514600" indent="-228600" defTabSz="449263" eaLnBrk="0" fontAlgn="base" hangingPunct="0">
              <a:spcBef>
                <a:spcPts val="45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charset="0"/>
                <a:ea typeface="Microsoft YaHei" charset="-122"/>
              </a:defRPr>
            </a:lvl6pPr>
            <a:lvl7pPr marL="2971800" indent="-228600" defTabSz="449263" eaLnBrk="0" fontAlgn="base" hangingPunct="0">
              <a:spcBef>
                <a:spcPts val="45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charset="0"/>
                <a:ea typeface="Microsoft YaHei" charset="-122"/>
              </a:defRPr>
            </a:lvl7pPr>
            <a:lvl8pPr marL="3429000" indent="-228600" defTabSz="449263" eaLnBrk="0" fontAlgn="base" hangingPunct="0">
              <a:spcBef>
                <a:spcPts val="45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charset="0"/>
                <a:ea typeface="Microsoft YaHei" charset="-122"/>
              </a:defRPr>
            </a:lvl8pPr>
            <a:lvl9pPr marL="3886200" indent="-228600" defTabSz="449263" eaLnBrk="0" fontAlgn="base" hangingPunct="0">
              <a:spcBef>
                <a:spcPts val="45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charset="0"/>
                <a:ea typeface="Microsoft YaHei" charset="-122"/>
              </a:defRPr>
            </a:lvl9pPr>
          </a:lstStyle>
          <a:p>
            <a:pPr marL="0" indent="0" eaLnBrk="1" hangingPunct="1">
              <a:spcBef>
                <a:spcPts val="600"/>
              </a:spcBef>
              <a:buClr>
                <a:srgbClr val="003366"/>
              </a:buClr>
              <a:buSzPct val="75000"/>
              <a:defRPr/>
            </a:pPr>
            <a:r>
              <a:rPr lang="en-US" altLang="en-US" sz="2000" b="1" dirty="0" smtClean="0">
                <a:solidFill>
                  <a:schemeClr val="accent1">
                    <a:lumMod val="50000"/>
                  </a:schemeClr>
                </a:solidFill>
              </a:rPr>
              <a:t>Use Cases </a:t>
            </a:r>
          </a:p>
          <a:p>
            <a:pPr eaLnBrk="1" hangingPunct="1">
              <a:spcBef>
                <a:spcPts val="600"/>
              </a:spcBef>
              <a:buClr>
                <a:srgbClr val="003366"/>
              </a:buClr>
              <a:buSzPct val="75000"/>
              <a:buFont typeface="Wingdings" charset="2"/>
              <a:buChar char=""/>
              <a:defRPr/>
            </a:pPr>
            <a:r>
              <a:rPr lang="en-US" altLang="en-US" sz="1800" dirty="0" smtClean="0"/>
              <a:t>They represent the things of value that the system performs for its actors.</a:t>
            </a:r>
          </a:p>
          <a:p>
            <a:pPr eaLnBrk="1" hangingPunct="1">
              <a:spcBef>
                <a:spcPts val="600"/>
              </a:spcBef>
              <a:buClr>
                <a:srgbClr val="003366"/>
              </a:buClr>
              <a:buSzPct val="75000"/>
              <a:buFont typeface="Wingdings" charset="2"/>
              <a:buChar char=""/>
              <a:defRPr/>
            </a:pPr>
            <a:r>
              <a:rPr lang="en-US" altLang="en-US" sz="1800" dirty="0" smtClean="0"/>
              <a:t>Use cases have a name and a brief description. They also have detailed descriptions that are essentially stories about how the actors use the system.</a:t>
            </a:r>
          </a:p>
          <a:p>
            <a:pPr eaLnBrk="1" hangingPunct="1">
              <a:spcBef>
                <a:spcPts val="600"/>
              </a:spcBef>
              <a:buClr>
                <a:srgbClr val="003366"/>
              </a:buClr>
              <a:buSzPct val="75000"/>
              <a:buFont typeface="Wingdings" charset="2"/>
              <a:buChar char=""/>
              <a:defRPr/>
            </a:pPr>
            <a:r>
              <a:rPr lang="en-US" altLang="en-US" sz="1800" dirty="0" smtClean="0"/>
              <a:t>Use cases help us focus on what is essential and ultimately create a system that does something useful, hence the use-case diagram serves as an overview or a summary of the system’s behavior.</a:t>
            </a:r>
          </a:p>
          <a:p>
            <a:pPr marL="0" indent="0" eaLnBrk="1" hangingPunct="1">
              <a:spcBef>
                <a:spcPts val="600"/>
              </a:spcBef>
              <a:buClr>
                <a:srgbClr val="003366"/>
              </a:buClr>
              <a:buSzPct val="75000"/>
              <a:defRPr/>
            </a:pPr>
            <a:endParaRPr lang="en-US" altLang="en-US" sz="1800" b="1" dirty="0" smtClean="0">
              <a:solidFill>
                <a:schemeClr val="accent1">
                  <a:lumMod val="50000"/>
                </a:schemeClr>
              </a:solidFill>
            </a:endParaRPr>
          </a:p>
          <a:p>
            <a:pPr marL="0" indent="0" eaLnBrk="1" hangingPunct="1">
              <a:spcBef>
                <a:spcPts val="600"/>
              </a:spcBef>
              <a:buClr>
                <a:srgbClr val="003366"/>
              </a:buClr>
              <a:buSzPct val="75000"/>
              <a:defRPr/>
            </a:pPr>
            <a:r>
              <a:rPr lang="en-US" altLang="en-US" sz="1800" b="1" dirty="0" smtClean="0">
                <a:solidFill>
                  <a:schemeClr val="accent1">
                    <a:lumMod val="50000"/>
                  </a:schemeClr>
                </a:solidFill>
              </a:rPr>
              <a:t>Use Case Model </a:t>
            </a:r>
          </a:p>
          <a:p>
            <a:pPr eaLnBrk="1" hangingPunct="1">
              <a:spcBef>
                <a:spcPts val="600"/>
              </a:spcBef>
              <a:buClr>
                <a:srgbClr val="003366"/>
              </a:buClr>
              <a:buSzPct val="75000"/>
              <a:buFont typeface="Wingdings" charset="2"/>
              <a:buChar char=""/>
              <a:defRPr/>
            </a:pPr>
            <a:r>
              <a:rPr lang="en-US" altLang="en-US" sz="1800" dirty="0" smtClean="0"/>
              <a:t>A system’s use case model is the set of all actors and use cases describing a system. </a:t>
            </a:r>
          </a:p>
          <a:p>
            <a:pPr marL="0" indent="0" eaLnBrk="1" hangingPunct="1">
              <a:spcBef>
                <a:spcPts val="600"/>
              </a:spcBef>
              <a:buClr>
                <a:srgbClr val="003366"/>
              </a:buClr>
              <a:buSzPct val="75000"/>
              <a:defRPr/>
            </a:pPr>
            <a:endParaRPr lang="en-US" altLang="en-US" sz="1800"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84138" y="6308725"/>
            <a:ext cx="587375"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nchorCtr="1">
            <a:spAutoFit/>
          </a:bodyPr>
          <a:lstStyle>
            <a:lvl1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336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Arial" panose="020B0604020202020204" pitchFamily="34"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3366"/>
                </a:solidFill>
                <a:latin typeface="Arial" panose="020B0604020202020204" pitchFamily="34" charset="0"/>
                <a:ea typeface="Microsoft YaHei" panose="020B0503020204020204" pitchFamily="34" charset="-122"/>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9pPr>
          </a:lstStyle>
          <a:p>
            <a:pPr eaLnBrk="1" hangingPunct="1">
              <a:spcBef>
                <a:spcPct val="0"/>
              </a:spcBef>
              <a:buClrTx/>
              <a:buFontTx/>
              <a:buNone/>
            </a:pPr>
            <a:fld id="{8B30E053-A8B7-46F6-8C30-0FDB927348C6}" type="slidenum">
              <a:rPr lang="en-US" altLang="en-US" sz="2600" b="1">
                <a:solidFill>
                  <a:srgbClr val="FFFFFF"/>
                </a:solidFill>
              </a:rPr>
              <a:pPr eaLnBrk="1" hangingPunct="1">
                <a:spcBef>
                  <a:spcPct val="0"/>
                </a:spcBef>
                <a:buClrTx/>
                <a:buFontTx/>
                <a:buNone/>
              </a:pPr>
              <a:t>19</a:t>
            </a:fld>
            <a:endParaRPr lang="en-US" altLang="en-US" sz="2600" b="1">
              <a:solidFill>
                <a:srgbClr val="FFFFFF"/>
              </a:solidFill>
            </a:endParaRPr>
          </a:p>
        </p:txBody>
      </p:sp>
      <p:sp>
        <p:nvSpPr>
          <p:cNvPr id="17411" name="Text Box 2"/>
          <p:cNvSpPr txBox="1">
            <a:spLocks noChangeArrowheads="1"/>
          </p:cNvSpPr>
          <p:nvPr/>
        </p:nvSpPr>
        <p:spPr bwMode="auto">
          <a:xfrm>
            <a:off x="914400" y="728663"/>
            <a:ext cx="8001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ts val="700"/>
              </a:spcBef>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3366"/>
                </a:solidFill>
                <a:latin typeface="Arial" charset="0"/>
                <a:ea typeface="Microsoft YaHei" charset="-122"/>
              </a:defRPr>
            </a:lvl1pPr>
            <a:lvl2pPr>
              <a:spcBef>
                <a:spcPts val="600"/>
              </a:spcBef>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Arial" charset="0"/>
                <a:ea typeface="Microsoft YaHei" charset="-122"/>
              </a:defRPr>
            </a:lvl2pPr>
            <a:lvl3pPr>
              <a:spcBef>
                <a:spcPts val="500"/>
              </a:spcBef>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3366"/>
                </a:solidFill>
                <a:latin typeface="Arial" charset="0"/>
                <a:ea typeface="Microsoft YaHei" charset="-122"/>
              </a:defRPr>
            </a:lvl3pPr>
            <a:lvl4pPr>
              <a:spcBef>
                <a:spcPts val="450"/>
              </a:spcBef>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charset="0"/>
                <a:ea typeface="Microsoft YaHei" charset="-122"/>
              </a:defRPr>
            </a:lvl4pPr>
            <a:lvl5pPr>
              <a:spcBef>
                <a:spcPts val="450"/>
              </a:spcBef>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charset="0"/>
                <a:ea typeface="Microsoft YaHei" charset="-122"/>
              </a:defRPr>
            </a:lvl5pPr>
            <a:lvl6pPr marL="2514600" indent="-228600" defTabSz="449263" eaLnBrk="0" fontAlgn="base" hangingPunct="0">
              <a:spcBef>
                <a:spcPts val="45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charset="0"/>
                <a:ea typeface="Microsoft YaHei" charset="-122"/>
              </a:defRPr>
            </a:lvl6pPr>
            <a:lvl7pPr marL="2971800" indent="-228600" defTabSz="449263" eaLnBrk="0" fontAlgn="base" hangingPunct="0">
              <a:spcBef>
                <a:spcPts val="45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charset="0"/>
                <a:ea typeface="Microsoft YaHei" charset="-122"/>
              </a:defRPr>
            </a:lvl7pPr>
            <a:lvl8pPr marL="3429000" indent="-228600" defTabSz="449263" eaLnBrk="0" fontAlgn="base" hangingPunct="0">
              <a:spcBef>
                <a:spcPts val="45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charset="0"/>
                <a:ea typeface="Microsoft YaHei" charset="-122"/>
              </a:defRPr>
            </a:lvl8pPr>
            <a:lvl9pPr marL="3886200" indent="-228600" defTabSz="449263" eaLnBrk="0" fontAlgn="base" hangingPunct="0">
              <a:spcBef>
                <a:spcPts val="45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charset="0"/>
                <a:ea typeface="Microsoft YaHei" charset="-122"/>
              </a:defRPr>
            </a:lvl9pPr>
          </a:lstStyle>
          <a:p>
            <a:pPr eaLnBrk="1" hangingPunct="1">
              <a:spcBef>
                <a:spcPts val="600"/>
              </a:spcBef>
              <a:buClr>
                <a:srgbClr val="003366"/>
              </a:buClr>
              <a:buSzPct val="75000"/>
              <a:defRPr/>
            </a:pPr>
            <a:r>
              <a:rPr lang="en-US" altLang="en-US" sz="3600" b="1" dirty="0" smtClean="0">
                <a:solidFill>
                  <a:schemeClr val="accent1">
                    <a:lumMod val="50000"/>
                  </a:schemeClr>
                </a:solidFill>
              </a:rPr>
              <a:t>Use-Case Diagrams</a:t>
            </a:r>
          </a:p>
        </p:txBody>
      </p:sp>
      <p:sp>
        <p:nvSpPr>
          <p:cNvPr id="21508" name="Text Box 3"/>
          <p:cNvSpPr txBox="1">
            <a:spLocks noChangeArrowheads="1"/>
          </p:cNvSpPr>
          <p:nvPr/>
        </p:nvSpPr>
        <p:spPr bwMode="auto">
          <a:xfrm>
            <a:off x="827088" y="2427288"/>
            <a:ext cx="8001000"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85750" indent="-285750">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3366"/>
                </a:solidFill>
                <a:latin typeface="Arial" panose="020B0604020202020204" pitchFamily="34" charset="0"/>
                <a:ea typeface="Microsoft YaHei" panose="020B0503020204020204" pitchFamily="34" charset="-122"/>
              </a:defRPr>
            </a:lvl1pPr>
            <a:lvl2pPr marL="741363" indent="-284163">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3366"/>
                </a:solidFill>
                <a:latin typeface="Arial" panose="020B0604020202020204" pitchFamily="34"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3366"/>
                </a:solidFill>
                <a:latin typeface="Arial" panose="020B0604020202020204" pitchFamily="34" charset="0"/>
                <a:ea typeface="Microsoft YaHei" panose="020B0503020204020204" pitchFamily="34" charset="-122"/>
              </a:defRPr>
            </a:lvl3pPr>
            <a:lvl4pPr>
              <a:spcBef>
                <a:spcPts val="4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4pPr>
            <a:lvl5pPr>
              <a:spcBef>
                <a:spcPts val="4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9pPr>
          </a:lstStyle>
          <a:p>
            <a:pPr eaLnBrk="1" hangingPunct="1">
              <a:spcBef>
                <a:spcPts val="600"/>
              </a:spcBef>
              <a:buClr>
                <a:srgbClr val="003366"/>
              </a:buClr>
              <a:buSzPct val="75000"/>
              <a:buFont typeface="Arial" panose="020B0604020202020204" pitchFamily="34" charset="0"/>
              <a:buChar char="•"/>
            </a:pPr>
            <a:r>
              <a:rPr lang="en-US" altLang="en-US" sz="1800">
                <a:solidFill>
                  <a:schemeClr val="tx1"/>
                </a:solidFill>
              </a:rPr>
              <a:t>In a use case diagram, Actors are represented by stick people, and the use cases are represented by ellipses. </a:t>
            </a:r>
          </a:p>
          <a:p>
            <a:pPr eaLnBrk="1" hangingPunct="1">
              <a:spcBef>
                <a:spcPts val="600"/>
              </a:spcBef>
              <a:buClr>
                <a:srgbClr val="003366"/>
              </a:buClr>
              <a:buSzPct val="75000"/>
              <a:buFont typeface="Arial" panose="020B0604020202020204" pitchFamily="34" charset="0"/>
              <a:buChar char="•"/>
            </a:pPr>
            <a:endParaRPr lang="en-US" altLang="en-US" sz="1800">
              <a:solidFill>
                <a:schemeClr val="tx1"/>
              </a:solidFill>
            </a:endParaRPr>
          </a:p>
          <a:p>
            <a:pPr eaLnBrk="1" hangingPunct="1">
              <a:spcBef>
                <a:spcPts val="600"/>
              </a:spcBef>
              <a:buClr>
                <a:srgbClr val="003366"/>
              </a:buClr>
              <a:buSzPct val="75000"/>
              <a:buFont typeface="Arial" panose="020B0604020202020204" pitchFamily="34" charset="0"/>
              <a:buChar char="•"/>
            </a:pPr>
            <a:r>
              <a:rPr lang="en-US" altLang="en-US" sz="1800">
                <a:solidFill>
                  <a:schemeClr val="tx1"/>
                </a:solidFill>
              </a:rPr>
              <a:t>Arrows (representing relationships) connect the actors and the use cases that interact. The arrowheads help to indicate the initiator of the interaction.</a:t>
            </a:r>
          </a:p>
          <a:p>
            <a:pPr eaLnBrk="1" hangingPunct="1">
              <a:spcBef>
                <a:spcPts val="600"/>
              </a:spcBef>
              <a:buClr>
                <a:srgbClr val="003366"/>
              </a:buClr>
              <a:buSzPct val="75000"/>
              <a:buFont typeface="Arial" panose="020B0604020202020204" pitchFamily="34" charset="0"/>
              <a:buChar char="•"/>
            </a:pPr>
            <a:endParaRPr lang="en-US" altLang="en-US" sz="1800">
              <a:solidFill>
                <a:schemeClr val="tx1"/>
              </a:solidFill>
            </a:endParaRPr>
          </a:p>
          <a:p>
            <a:pPr eaLnBrk="1" hangingPunct="1">
              <a:spcBef>
                <a:spcPts val="600"/>
              </a:spcBef>
              <a:buClr>
                <a:srgbClr val="003366"/>
              </a:buClr>
              <a:buSzPct val="75000"/>
              <a:buFont typeface="Arial" panose="020B0604020202020204" pitchFamily="34" charset="0"/>
              <a:buChar char="•"/>
            </a:pPr>
            <a:r>
              <a:rPr lang="en-US" altLang="en-US" sz="1800">
                <a:solidFill>
                  <a:schemeClr val="tx1"/>
                </a:solidFill>
              </a:rPr>
              <a:t>The purpose of the diagram is to summarize what the system will do and how it will do what it is expected to do. </a:t>
            </a:r>
          </a:p>
          <a:p>
            <a:pPr eaLnBrk="1" hangingPunct="1">
              <a:spcBef>
                <a:spcPts val="600"/>
              </a:spcBef>
              <a:buClr>
                <a:srgbClr val="003366"/>
              </a:buClr>
              <a:buSzPct val="75000"/>
              <a:buFont typeface="Arial" panose="020B0604020202020204" pitchFamily="34" charset="0"/>
              <a:buChar char="•"/>
            </a:pPr>
            <a:endParaRPr lang="en-US" altLang="en-US" sz="1800">
              <a:solidFill>
                <a:schemeClr val="tx1"/>
              </a:solidFill>
            </a:endParaRPr>
          </a:p>
          <a:p>
            <a:pPr eaLnBrk="1" hangingPunct="1">
              <a:spcBef>
                <a:spcPts val="600"/>
              </a:spcBef>
              <a:buClr>
                <a:srgbClr val="003366"/>
              </a:buClr>
              <a:buSzPct val="75000"/>
              <a:buFont typeface="Arial" panose="020B0604020202020204" pitchFamily="34" charset="0"/>
              <a:buChar char="•"/>
            </a:pPr>
            <a:r>
              <a:rPr lang="en-US" altLang="en-US" sz="1800">
                <a:solidFill>
                  <a:schemeClr val="tx1"/>
                </a:solidFill>
              </a:rPr>
              <a:t>For every use case in the use-case model, there will be a document describing how the actors and the system collaborate to fulfill the goal represented by the use case.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84138" y="6342063"/>
            <a:ext cx="587375"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nchorCtr="1">
            <a:spAutoFit/>
          </a:bodyPr>
          <a:lstStyle>
            <a:lvl1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336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Arial" panose="020B0604020202020204" pitchFamily="34"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3366"/>
                </a:solidFill>
                <a:latin typeface="Arial" panose="020B0604020202020204" pitchFamily="34" charset="0"/>
                <a:ea typeface="Microsoft YaHei" panose="020B0503020204020204" pitchFamily="34" charset="-122"/>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9pPr>
          </a:lstStyle>
          <a:p>
            <a:pPr eaLnBrk="1" hangingPunct="1">
              <a:spcBef>
                <a:spcPct val="0"/>
              </a:spcBef>
              <a:buClrTx/>
              <a:buFontTx/>
              <a:buNone/>
            </a:pPr>
            <a:fld id="{BB337640-67D2-4D3D-B4F1-68CBAEF6869B}" type="slidenum">
              <a:rPr lang="en-US" altLang="en-US" sz="2600" b="1">
                <a:solidFill>
                  <a:srgbClr val="FFFFFF"/>
                </a:solidFill>
              </a:rPr>
              <a:pPr eaLnBrk="1" hangingPunct="1">
                <a:spcBef>
                  <a:spcPct val="0"/>
                </a:spcBef>
                <a:buClrTx/>
                <a:buFontTx/>
                <a:buNone/>
              </a:pPr>
              <a:t>2</a:t>
            </a:fld>
            <a:endParaRPr lang="en-US" altLang="en-US" sz="2600" b="1">
              <a:solidFill>
                <a:srgbClr val="FFFFFF"/>
              </a:solidFill>
            </a:endParaRPr>
          </a:p>
        </p:txBody>
      </p:sp>
      <p:sp>
        <p:nvSpPr>
          <p:cNvPr id="4099" name="Text Box 2"/>
          <p:cNvSpPr txBox="1">
            <a:spLocks noChangeArrowheads="1"/>
          </p:cNvSpPr>
          <p:nvPr/>
        </p:nvSpPr>
        <p:spPr bwMode="auto">
          <a:xfrm>
            <a:off x="914400" y="762000"/>
            <a:ext cx="8001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336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Arial" panose="020B0604020202020204" pitchFamily="34"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3366"/>
                </a:solidFill>
                <a:latin typeface="Arial" panose="020B0604020202020204" pitchFamily="34" charset="0"/>
                <a:ea typeface="Microsoft YaHei" panose="020B0503020204020204" pitchFamily="34" charset="-122"/>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9pPr>
          </a:lstStyle>
          <a:p>
            <a:pPr eaLnBrk="1" hangingPunct="1">
              <a:lnSpc>
                <a:spcPct val="90000"/>
              </a:lnSpc>
              <a:spcBef>
                <a:spcPct val="0"/>
              </a:spcBef>
              <a:buClrTx/>
              <a:buFontTx/>
              <a:buNone/>
            </a:pPr>
            <a:r>
              <a:rPr lang="en-US" altLang="en-US" sz="3600" b="1">
                <a:solidFill>
                  <a:srgbClr val="006666"/>
                </a:solidFill>
              </a:rPr>
              <a:t>Today</a:t>
            </a:r>
          </a:p>
        </p:txBody>
      </p:sp>
      <p:sp>
        <p:nvSpPr>
          <p:cNvPr id="4100" name="Text Box 3"/>
          <p:cNvSpPr txBox="1">
            <a:spLocks noChangeArrowheads="1"/>
          </p:cNvSpPr>
          <p:nvPr/>
        </p:nvSpPr>
        <p:spPr bwMode="auto">
          <a:xfrm>
            <a:off x="914400" y="2362200"/>
            <a:ext cx="80010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336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3366"/>
                </a:solidFill>
                <a:latin typeface="Arial" panose="020B0604020202020204" pitchFamily="34"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3366"/>
                </a:solidFill>
                <a:latin typeface="Arial" panose="020B0604020202020204" pitchFamily="34" charset="0"/>
                <a:ea typeface="Microsoft YaHei" panose="020B0503020204020204" pitchFamily="34" charset="-122"/>
              </a:defRPr>
            </a:lvl3pPr>
            <a:lvl4pPr>
              <a:spcBef>
                <a:spcPts val="4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4pPr>
            <a:lvl5pPr>
              <a:spcBef>
                <a:spcPts val="4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9pPr>
          </a:lstStyle>
          <a:p>
            <a:pPr eaLnBrk="1" hangingPunct="1">
              <a:buClr>
                <a:srgbClr val="003366"/>
              </a:buClr>
              <a:buSzPct val="75000"/>
              <a:buFont typeface="Wingdings" panose="05000000000000000000" pitchFamily="2" charset="2"/>
              <a:buChar char=""/>
            </a:pPr>
            <a:r>
              <a:rPr lang="en-US" altLang="en-US"/>
              <a:t>Understanding Business requirements Document</a:t>
            </a:r>
          </a:p>
          <a:p>
            <a:pPr eaLnBrk="1" hangingPunct="1">
              <a:buClr>
                <a:srgbClr val="003366"/>
              </a:buClr>
              <a:buSzPct val="75000"/>
              <a:buFont typeface="Wingdings" panose="05000000000000000000" pitchFamily="2" charset="2"/>
              <a:buChar char=""/>
            </a:pPr>
            <a:r>
              <a:rPr lang="en-US" altLang="en-US"/>
              <a:t>Identifying Business Use Cases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84138" y="6308725"/>
            <a:ext cx="587375"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nchorCtr="1">
            <a:spAutoFit/>
          </a:bodyPr>
          <a:lstStyle>
            <a:lvl1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336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Arial" panose="020B0604020202020204" pitchFamily="34"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3366"/>
                </a:solidFill>
                <a:latin typeface="Arial" panose="020B0604020202020204" pitchFamily="34" charset="0"/>
                <a:ea typeface="Microsoft YaHei" panose="020B0503020204020204" pitchFamily="34" charset="-122"/>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9pPr>
          </a:lstStyle>
          <a:p>
            <a:pPr eaLnBrk="1" hangingPunct="1">
              <a:spcBef>
                <a:spcPct val="0"/>
              </a:spcBef>
              <a:buClrTx/>
              <a:buFontTx/>
              <a:buNone/>
            </a:pPr>
            <a:fld id="{A01B16B1-A9A9-4BEB-9E59-3CDA0A613012}" type="slidenum">
              <a:rPr lang="en-US" altLang="en-US" sz="2600" b="1">
                <a:solidFill>
                  <a:srgbClr val="FFFFFF"/>
                </a:solidFill>
              </a:rPr>
              <a:pPr eaLnBrk="1" hangingPunct="1">
                <a:spcBef>
                  <a:spcPct val="0"/>
                </a:spcBef>
                <a:buClrTx/>
                <a:buFontTx/>
                <a:buNone/>
              </a:pPr>
              <a:t>20</a:t>
            </a:fld>
            <a:endParaRPr lang="en-US" altLang="en-US" sz="2600" b="1">
              <a:solidFill>
                <a:srgbClr val="FFFFFF"/>
              </a:solidFill>
            </a:endParaRPr>
          </a:p>
        </p:txBody>
      </p:sp>
      <p:sp>
        <p:nvSpPr>
          <p:cNvPr id="17411" name="Text Box 2"/>
          <p:cNvSpPr txBox="1">
            <a:spLocks noChangeArrowheads="1"/>
          </p:cNvSpPr>
          <p:nvPr/>
        </p:nvSpPr>
        <p:spPr bwMode="auto">
          <a:xfrm>
            <a:off x="914400" y="728663"/>
            <a:ext cx="8001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ts val="700"/>
              </a:spcBef>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3366"/>
                </a:solidFill>
                <a:latin typeface="Arial" charset="0"/>
                <a:ea typeface="Microsoft YaHei" charset="-122"/>
              </a:defRPr>
            </a:lvl1pPr>
            <a:lvl2pPr>
              <a:spcBef>
                <a:spcPts val="600"/>
              </a:spcBef>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Arial" charset="0"/>
                <a:ea typeface="Microsoft YaHei" charset="-122"/>
              </a:defRPr>
            </a:lvl2pPr>
            <a:lvl3pPr>
              <a:spcBef>
                <a:spcPts val="500"/>
              </a:spcBef>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3366"/>
                </a:solidFill>
                <a:latin typeface="Arial" charset="0"/>
                <a:ea typeface="Microsoft YaHei" charset="-122"/>
              </a:defRPr>
            </a:lvl3pPr>
            <a:lvl4pPr>
              <a:spcBef>
                <a:spcPts val="450"/>
              </a:spcBef>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charset="0"/>
                <a:ea typeface="Microsoft YaHei" charset="-122"/>
              </a:defRPr>
            </a:lvl4pPr>
            <a:lvl5pPr>
              <a:spcBef>
                <a:spcPts val="450"/>
              </a:spcBef>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charset="0"/>
                <a:ea typeface="Microsoft YaHei" charset="-122"/>
              </a:defRPr>
            </a:lvl5pPr>
            <a:lvl6pPr marL="2514600" indent="-228600" defTabSz="449263" eaLnBrk="0" fontAlgn="base" hangingPunct="0">
              <a:spcBef>
                <a:spcPts val="45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charset="0"/>
                <a:ea typeface="Microsoft YaHei" charset="-122"/>
              </a:defRPr>
            </a:lvl6pPr>
            <a:lvl7pPr marL="2971800" indent="-228600" defTabSz="449263" eaLnBrk="0" fontAlgn="base" hangingPunct="0">
              <a:spcBef>
                <a:spcPts val="45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charset="0"/>
                <a:ea typeface="Microsoft YaHei" charset="-122"/>
              </a:defRPr>
            </a:lvl7pPr>
            <a:lvl8pPr marL="3429000" indent="-228600" defTabSz="449263" eaLnBrk="0" fontAlgn="base" hangingPunct="0">
              <a:spcBef>
                <a:spcPts val="45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charset="0"/>
                <a:ea typeface="Microsoft YaHei" charset="-122"/>
              </a:defRPr>
            </a:lvl8pPr>
            <a:lvl9pPr marL="3886200" indent="-228600" defTabSz="449263" eaLnBrk="0" fontAlgn="base" hangingPunct="0">
              <a:spcBef>
                <a:spcPts val="45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charset="0"/>
                <a:ea typeface="Microsoft YaHei" charset="-122"/>
              </a:defRPr>
            </a:lvl9pPr>
          </a:lstStyle>
          <a:p>
            <a:pPr eaLnBrk="1" hangingPunct="1">
              <a:spcBef>
                <a:spcPts val="600"/>
              </a:spcBef>
              <a:buClr>
                <a:srgbClr val="003366"/>
              </a:buClr>
              <a:buSzPct val="75000"/>
              <a:defRPr/>
            </a:pPr>
            <a:r>
              <a:rPr lang="en-US" altLang="en-US" sz="3600" b="1" dirty="0" smtClean="0">
                <a:solidFill>
                  <a:schemeClr val="accent1">
                    <a:lumMod val="50000"/>
                  </a:schemeClr>
                </a:solidFill>
              </a:rPr>
              <a:t>Use-Case Diagrams</a:t>
            </a:r>
          </a:p>
        </p:txBody>
      </p:sp>
      <p:sp>
        <p:nvSpPr>
          <p:cNvPr id="22532" name="Text Box 3"/>
          <p:cNvSpPr txBox="1">
            <a:spLocks noChangeArrowheads="1"/>
          </p:cNvSpPr>
          <p:nvPr/>
        </p:nvSpPr>
        <p:spPr bwMode="auto">
          <a:xfrm>
            <a:off x="914400" y="2165350"/>
            <a:ext cx="6753225" cy="412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85750" indent="-285750">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3366"/>
                </a:solidFill>
                <a:latin typeface="Arial" panose="020B0604020202020204" pitchFamily="34" charset="0"/>
                <a:ea typeface="Microsoft YaHei" panose="020B0503020204020204" pitchFamily="34" charset="-122"/>
              </a:defRPr>
            </a:lvl1pPr>
            <a:lvl2pPr marL="741363" indent="-284163">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3366"/>
                </a:solidFill>
                <a:latin typeface="Arial" panose="020B0604020202020204" pitchFamily="34"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3366"/>
                </a:solidFill>
                <a:latin typeface="Arial" panose="020B0604020202020204" pitchFamily="34" charset="0"/>
                <a:ea typeface="Microsoft YaHei" panose="020B0503020204020204" pitchFamily="34" charset="-122"/>
              </a:defRPr>
            </a:lvl3pPr>
            <a:lvl4pPr>
              <a:spcBef>
                <a:spcPts val="4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4pPr>
            <a:lvl5pPr>
              <a:spcBef>
                <a:spcPts val="4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9pPr>
          </a:lstStyle>
          <a:p>
            <a:pPr eaLnBrk="1" hangingPunct="1">
              <a:spcBef>
                <a:spcPts val="600"/>
              </a:spcBef>
              <a:buClr>
                <a:srgbClr val="003366"/>
              </a:buClr>
              <a:buSzPct val="75000"/>
              <a:buFont typeface="Arial" panose="020B0604020202020204" pitchFamily="34" charset="0"/>
              <a:buChar char="•"/>
            </a:pPr>
            <a:endParaRPr lang="en-US" altLang="en-US" sz="1800">
              <a:solidFill>
                <a:schemeClr val="tx1"/>
              </a:solidFill>
            </a:endParaRPr>
          </a:p>
        </p:txBody>
      </p:sp>
      <p:pic>
        <p:nvPicPr>
          <p:cNvPr id="2253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2852738"/>
            <a:ext cx="4086225" cy="3048000"/>
          </a:xfrm>
          <a:prstGeom prst="rect">
            <a:avLst/>
          </a:prstGeom>
          <a:noFill/>
          <a:ln>
            <a:noFill/>
          </a:ln>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84138" y="6308725"/>
            <a:ext cx="587375"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nchorCtr="1">
            <a:spAutoFit/>
          </a:bodyPr>
          <a:lstStyle>
            <a:lvl1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336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Arial" panose="020B0604020202020204" pitchFamily="34"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3366"/>
                </a:solidFill>
                <a:latin typeface="Arial" panose="020B0604020202020204" pitchFamily="34" charset="0"/>
                <a:ea typeface="Microsoft YaHei" panose="020B0503020204020204" pitchFamily="34" charset="-122"/>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9pPr>
          </a:lstStyle>
          <a:p>
            <a:pPr eaLnBrk="1" hangingPunct="1">
              <a:spcBef>
                <a:spcPct val="0"/>
              </a:spcBef>
              <a:buClrTx/>
              <a:buFontTx/>
              <a:buNone/>
            </a:pPr>
            <a:fld id="{98FBB03A-ACF9-4546-A9C0-F021880129DB}" type="slidenum">
              <a:rPr lang="en-US" altLang="en-US" sz="2600" b="1">
                <a:solidFill>
                  <a:srgbClr val="FFFFFF"/>
                </a:solidFill>
              </a:rPr>
              <a:pPr eaLnBrk="1" hangingPunct="1">
                <a:spcBef>
                  <a:spcPct val="0"/>
                </a:spcBef>
                <a:buClrTx/>
                <a:buFontTx/>
                <a:buNone/>
              </a:pPr>
              <a:t>21</a:t>
            </a:fld>
            <a:endParaRPr lang="en-US" altLang="en-US" sz="2600" b="1">
              <a:solidFill>
                <a:srgbClr val="FFFFFF"/>
              </a:solidFill>
            </a:endParaRPr>
          </a:p>
        </p:txBody>
      </p:sp>
      <p:sp>
        <p:nvSpPr>
          <p:cNvPr id="17411" name="Text Box 2"/>
          <p:cNvSpPr txBox="1">
            <a:spLocks noChangeArrowheads="1"/>
          </p:cNvSpPr>
          <p:nvPr/>
        </p:nvSpPr>
        <p:spPr bwMode="auto">
          <a:xfrm>
            <a:off x="914400" y="728663"/>
            <a:ext cx="8001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ts val="700"/>
              </a:spcBef>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3366"/>
                </a:solidFill>
                <a:latin typeface="Arial" charset="0"/>
                <a:ea typeface="Microsoft YaHei" charset="-122"/>
              </a:defRPr>
            </a:lvl1pPr>
            <a:lvl2pPr>
              <a:spcBef>
                <a:spcPts val="600"/>
              </a:spcBef>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Arial" charset="0"/>
                <a:ea typeface="Microsoft YaHei" charset="-122"/>
              </a:defRPr>
            </a:lvl2pPr>
            <a:lvl3pPr>
              <a:spcBef>
                <a:spcPts val="500"/>
              </a:spcBef>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3366"/>
                </a:solidFill>
                <a:latin typeface="Arial" charset="0"/>
                <a:ea typeface="Microsoft YaHei" charset="-122"/>
              </a:defRPr>
            </a:lvl3pPr>
            <a:lvl4pPr>
              <a:spcBef>
                <a:spcPts val="450"/>
              </a:spcBef>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charset="0"/>
                <a:ea typeface="Microsoft YaHei" charset="-122"/>
              </a:defRPr>
            </a:lvl4pPr>
            <a:lvl5pPr>
              <a:spcBef>
                <a:spcPts val="450"/>
              </a:spcBef>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charset="0"/>
                <a:ea typeface="Microsoft YaHei" charset="-122"/>
              </a:defRPr>
            </a:lvl5pPr>
            <a:lvl6pPr marL="2514600" indent="-228600" defTabSz="449263" eaLnBrk="0" fontAlgn="base" hangingPunct="0">
              <a:spcBef>
                <a:spcPts val="45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charset="0"/>
                <a:ea typeface="Microsoft YaHei" charset="-122"/>
              </a:defRPr>
            </a:lvl6pPr>
            <a:lvl7pPr marL="2971800" indent="-228600" defTabSz="449263" eaLnBrk="0" fontAlgn="base" hangingPunct="0">
              <a:spcBef>
                <a:spcPts val="45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charset="0"/>
                <a:ea typeface="Microsoft YaHei" charset="-122"/>
              </a:defRPr>
            </a:lvl7pPr>
            <a:lvl8pPr marL="3429000" indent="-228600" defTabSz="449263" eaLnBrk="0" fontAlgn="base" hangingPunct="0">
              <a:spcBef>
                <a:spcPts val="45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charset="0"/>
                <a:ea typeface="Microsoft YaHei" charset="-122"/>
              </a:defRPr>
            </a:lvl8pPr>
            <a:lvl9pPr marL="3886200" indent="-228600" defTabSz="449263" eaLnBrk="0" fontAlgn="base" hangingPunct="0">
              <a:spcBef>
                <a:spcPts val="45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charset="0"/>
                <a:ea typeface="Microsoft YaHei" charset="-122"/>
              </a:defRPr>
            </a:lvl9pPr>
          </a:lstStyle>
          <a:p>
            <a:pPr eaLnBrk="1" hangingPunct="1">
              <a:spcBef>
                <a:spcPts val="600"/>
              </a:spcBef>
              <a:buClr>
                <a:srgbClr val="003366"/>
              </a:buClr>
              <a:buSzPct val="75000"/>
              <a:defRPr/>
            </a:pPr>
            <a:r>
              <a:rPr lang="en-US" altLang="en-US" sz="3600" b="1" dirty="0" smtClean="0">
                <a:solidFill>
                  <a:schemeClr val="accent1">
                    <a:lumMod val="50000"/>
                  </a:schemeClr>
                </a:solidFill>
              </a:rPr>
              <a:t>Use-Case Diagrams</a:t>
            </a:r>
          </a:p>
        </p:txBody>
      </p:sp>
      <p:sp>
        <p:nvSpPr>
          <p:cNvPr id="23556" name="Text Box 3"/>
          <p:cNvSpPr txBox="1">
            <a:spLocks noChangeArrowheads="1"/>
          </p:cNvSpPr>
          <p:nvPr/>
        </p:nvSpPr>
        <p:spPr bwMode="auto">
          <a:xfrm>
            <a:off x="914400" y="2276475"/>
            <a:ext cx="6753225" cy="401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85750" indent="-285750">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3366"/>
                </a:solidFill>
                <a:latin typeface="Arial" panose="020B0604020202020204" pitchFamily="34" charset="0"/>
                <a:ea typeface="Microsoft YaHei" panose="020B0503020204020204" pitchFamily="34" charset="-122"/>
              </a:defRPr>
            </a:lvl1pPr>
            <a:lvl2pPr marL="741363" indent="-284163">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3366"/>
                </a:solidFill>
                <a:latin typeface="Arial" panose="020B0604020202020204" pitchFamily="34"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3366"/>
                </a:solidFill>
                <a:latin typeface="Arial" panose="020B0604020202020204" pitchFamily="34" charset="0"/>
                <a:ea typeface="Microsoft YaHei" panose="020B0503020204020204" pitchFamily="34" charset="-122"/>
              </a:defRPr>
            </a:lvl3pPr>
            <a:lvl4pPr>
              <a:spcBef>
                <a:spcPts val="4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4pPr>
            <a:lvl5pPr>
              <a:spcBef>
                <a:spcPts val="4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9pPr>
          </a:lstStyle>
          <a:p>
            <a:pPr eaLnBrk="1" hangingPunct="1">
              <a:spcBef>
                <a:spcPts val="600"/>
              </a:spcBef>
              <a:buClr>
                <a:srgbClr val="003366"/>
              </a:buClr>
              <a:buSzPct val="75000"/>
              <a:buFont typeface="Arial" panose="020B0604020202020204" pitchFamily="34" charset="0"/>
              <a:buChar char="•"/>
            </a:pPr>
            <a:endParaRPr lang="en-US" altLang="en-US" sz="1800">
              <a:solidFill>
                <a:schemeClr val="tx1"/>
              </a:solidFill>
            </a:endParaRPr>
          </a:p>
        </p:txBody>
      </p:sp>
      <p:pic>
        <p:nvPicPr>
          <p:cNvPr id="2355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6500" y="2349500"/>
            <a:ext cx="5929313" cy="4508500"/>
          </a:xfrm>
          <a:prstGeom prst="rect">
            <a:avLst/>
          </a:prstGeom>
          <a:noFill/>
          <a:ln>
            <a:noFill/>
          </a:ln>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84138" y="6308725"/>
            <a:ext cx="587375"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nchorCtr="1">
            <a:spAutoFit/>
          </a:bodyPr>
          <a:lstStyle>
            <a:lvl1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336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Arial" panose="020B0604020202020204" pitchFamily="34"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3366"/>
                </a:solidFill>
                <a:latin typeface="Arial" panose="020B0604020202020204" pitchFamily="34" charset="0"/>
                <a:ea typeface="Microsoft YaHei" panose="020B0503020204020204" pitchFamily="34" charset="-122"/>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9pPr>
          </a:lstStyle>
          <a:p>
            <a:pPr eaLnBrk="1" hangingPunct="1">
              <a:spcBef>
                <a:spcPct val="0"/>
              </a:spcBef>
              <a:buClrTx/>
              <a:buFontTx/>
              <a:buNone/>
            </a:pPr>
            <a:fld id="{5945721A-0B6C-4572-BF7D-CDA5B03FA658}" type="slidenum">
              <a:rPr lang="en-US" altLang="en-US" sz="2600" b="1">
                <a:solidFill>
                  <a:srgbClr val="FFFFFF"/>
                </a:solidFill>
              </a:rPr>
              <a:pPr eaLnBrk="1" hangingPunct="1">
                <a:spcBef>
                  <a:spcPct val="0"/>
                </a:spcBef>
                <a:buClrTx/>
                <a:buFontTx/>
                <a:buNone/>
              </a:pPr>
              <a:t>22</a:t>
            </a:fld>
            <a:endParaRPr lang="en-US" altLang="en-US" sz="2600" b="1">
              <a:solidFill>
                <a:srgbClr val="FFFFFF"/>
              </a:solidFill>
            </a:endParaRPr>
          </a:p>
        </p:txBody>
      </p:sp>
      <p:sp>
        <p:nvSpPr>
          <p:cNvPr id="17411" name="Text Box 2"/>
          <p:cNvSpPr txBox="1">
            <a:spLocks noChangeArrowheads="1"/>
          </p:cNvSpPr>
          <p:nvPr/>
        </p:nvSpPr>
        <p:spPr bwMode="auto">
          <a:xfrm>
            <a:off x="914400" y="728663"/>
            <a:ext cx="8001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ts val="700"/>
              </a:spcBef>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3366"/>
                </a:solidFill>
                <a:latin typeface="Arial" charset="0"/>
                <a:ea typeface="Microsoft YaHei" charset="-122"/>
              </a:defRPr>
            </a:lvl1pPr>
            <a:lvl2pPr>
              <a:spcBef>
                <a:spcPts val="600"/>
              </a:spcBef>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Arial" charset="0"/>
                <a:ea typeface="Microsoft YaHei" charset="-122"/>
              </a:defRPr>
            </a:lvl2pPr>
            <a:lvl3pPr>
              <a:spcBef>
                <a:spcPts val="500"/>
              </a:spcBef>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3366"/>
                </a:solidFill>
                <a:latin typeface="Arial" charset="0"/>
                <a:ea typeface="Microsoft YaHei" charset="-122"/>
              </a:defRPr>
            </a:lvl3pPr>
            <a:lvl4pPr>
              <a:spcBef>
                <a:spcPts val="450"/>
              </a:spcBef>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charset="0"/>
                <a:ea typeface="Microsoft YaHei" charset="-122"/>
              </a:defRPr>
            </a:lvl4pPr>
            <a:lvl5pPr>
              <a:spcBef>
                <a:spcPts val="450"/>
              </a:spcBef>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charset="0"/>
                <a:ea typeface="Microsoft YaHei" charset="-122"/>
              </a:defRPr>
            </a:lvl5pPr>
            <a:lvl6pPr marL="2514600" indent="-228600" defTabSz="449263" eaLnBrk="0" fontAlgn="base" hangingPunct="0">
              <a:spcBef>
                <a:spcPts val="45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charset="0"/>
                <a:ea typeface="Microsoft YaHei" charset="-122"/>
              </a:defRPr>
            </a:lvl6pPr>
            <a:lvl7pPr marL="2971800" indent="-228600" defTabSz="449263" eaLnBrk="0" fontAlgn="base" hangingPunct="0">
              <a:spcBef>
                <a:spcPts val="45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charset="0"/>
                <a:ea typeface="Microsoft YaHei" charset="-122"/>
              </a:defRPr>
            </a:lvl7pPr>
            <a:lvl8pPr marL="3429000" indent="-228600" defTabSz="449263" eaLnBrk="0" fontAlgn="base" hangingPunct="0">
              <a:spcBef>
                <a:spcPts val="45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charset="0"/>
                <a:ea typeface="Microsoft YaHei" charset="-122"/>
              </a:defRPr>
            </a:lvl8pPr>
            <a:lvl9pPr marL="3886200" indent="-228600" defTabSz="449263" eaLnBrk="0" fontAlgn="base" hangingPunct="0">
              <a:spcBef>
                <a:spcPts val="45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charset="0"/>
                <a:ea typeface="Microsoft YaHei" charset="-122"/>
              </a:defRPr>
            </a:lvl9pPr>
          </a:lstStyle>
          <a:p>
            <a:pPr eaLnBrk="1" hangingPunct="1">
              <a:spcBef>
                <a:spcPts val="600"/>
              </a:spcBef>
              <a:buClr>
                <a:srgbClr val="003366"/>
              </a:buClr>
              <a:buSzPct val="75000"/>
              <a:defRPr/>
            </a:pPr>
            <a:r>
              <a:rPr lang="en-US" altLang="en-US" b="1" dirty="0" smtClean="0">
                <a:solidFill>
                  <a:schemeClr val="accent1">
                    <a:lumMod val="50000"/>
                  </a:schemeClr>
                </a:solidFill>
              </a:rPr>
              <a:t>Include &amp; Extend in Use-Case Diagrams</a:t>
            </a:r>
          </a:p>
        </p:txBody>
      </p:sp>
      <p:sp>
        <p:nvSpPr>
          <p:cNvPr id="24580" name="Text Box 3"/>
          <p:cNvSpPr txBox="1">
            <a:spLocks noChangeArrowheads="1"/>
          </p:cNvSpPr>
          <p:nvPr/>
        </p:nvSpPr>
        <p:spPr bwMode="auto">
          <a:xfrm>
            <a:off x="914400" y="2538413"/>
            <a:ext cx="6753225"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85750" indent="-285750">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3366"/>
                </a:solidFill>
                <a:latin typeface="Arial" panose="020B0604020202020204" pitchFamily="34" charset="0"/>
                <a:ea typeface="Microsoft YaHei" panose="020B0503020204020204" pitchFamily="34" charset="-122"/>
              </a:defRPr>
            </a:lvl1pPr>
            <a:lvl2pPr marL="741363" indent="-284163">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3366"/>
                </a:solidFill>
                <a:latin typeface="Arial" panose="020B0604020202020204" pitchFamily="34"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3366"/>
                </a:solidFill>
                <a:latin typeface="Arial" panose="020B0604020202020204" pitchFamily="34" charset="0"/>
                <a:ea typeface="Microsoft YaHei" panose="020B0503020204020204" pitchFamily="34" charset="-122"/>
              </a:defRPr>
            </a:lvl3pPr>
            <a:lvl4pPr>
              <a:spcBef>
                <a:spcPts val="4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4pPr>
            <a:lvl5pPr>
              <a:spcBef>
                <a:spcPts val="4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9pPr>
          </a:lstStyle>
          <a:p>
            <a:pPr eaLnBrk="1" hangingPunct="1">
              <a:spcBef>
                <a:spcPts val="600"/>
              </a:spcBef>
              <a:buClr>
                <a:srgbClr val="003366"/>
              </a:buClr>
              <a:buSzPct val="75000"/>
              <a:buFont typeface="Arial" panose="020B0604020202020204" pitchFamily="34" charset="0"/>
              <a:buChar char="•"/>
            </a:pPr>
            <a:r>
              <a:rPr lang="en-US" altLang="en-US" sz="1800">
                <a:solidFill>
                  <a:schemeClr val="tx1"/>
                </a:solidFill>
              </a:rPr>
              <a:t>An include or extend example will be to withdraw cash at ATM machine</a:t>
            </a:r>
          </a:p>
          <a:p>
            <a:pPr eaLnBrk="1" hangingPunct="1">
              <a:spcBef>
                <a:spcPts val="600"/>
              </a:spcBef>
              <a:buClr>
                <a:srgbClr val="003366"/>
              </a:buClr>
              <a:buSzPct val="75000"/>
              <a:buFont typeface="Arial" panose="020B0604020202020204" pitchFamily="34" charset="0"/>
              <a:buChar char="•"/>
            </a:pPr>
            <a:endParaRPr lang="en-US" altLang="en-US" sz="1800">
              <a:solidFill>
                <a:schemeClr val="tx1"/>
              </a:solidFill>
            </a:endParaRPr>
          </a:p>
          <a:p>
            <a:pPr eaLnBrk="1" hangingPunct="1">
              <a:spcBef>
                <a:spcPts val="600"/>
              </a:spcBef>
              <a:buClr>
                <a:srgbClr val="003366"/>
              </a:buClr>
              <a:buSzPct val="75000"/>
              <a:buFont typeface="Arial" panose="020B0604020202020204" pitchFamily="34" charset="0"/>
              <a:buChar char="•"/>
            </a:pPr>
            <a:endParaRPr lang="en-US" altLang="en-US" sz="1800">
              <a:solidFill>
                <a:schemeClr val="tx1"/>
              </a:solidFill>
            </a:endParaRPr>
          </a:p>
          <a:p>
            <a:pPr eaLnBrk="1" hangingPunct="1">
              <a:spcBef>
                <a:spcPts val="600"/>
              </a:spcBef>
              <a:buClr>
                <a:srgbClr val="003366"/>
              </a:buClr>
              <a:buSzPct val="75000"/>
              <a:buFont typeface="Arial" panose="020B0604020202020204" pitchFamily="34" charset="0"/>
              <a:buChar char="•"/>
            </a:pPr>
            <a:r>
              <a:rPr lang="en-US" altLang="en-US" sz="1800">
                <a:solidFill>
                  <a:schemeClr val="tx1"/>
                </a:solidFill>
              </a:rPr>
              <a:t>Include ‘’enter pin’’ to withdraw cash</a:t>
            </a:r>
          </a:p>
          <a:p>
            <a:pPr eaLnBrk="1" hangingPunct="1">
              <a:spcBef>
                <a:spcPts val="600"/>
              </a:spcBef>
              <a:buClr>
                <a:srgbClr val="003366"/>
              </a:buClr>
              <a:buSzPct val="75000"/>
              <a:buFont typeface="Arial" panose="020B0604020202020204" pitchFamily="34" charset="0"/>
              <a:buChar char="•"/>
            </a:pPr>
            <a:endParaRPr lang="en-US" altLang="en-US" sz="1800">
              <a:solidFill>
                <a:schemeClr val="tx1"/>
              </a:solidFill>
            </a:endParaRPr>
          </a:p>
          <a:p>
            <a:pPr eaLnBrk="1" hangingPunct="1">
              <a:spcBef>
                <a:spcPts val="600"/>
              </a:spcBef>
              <a:buClr>
                <a:srgbClr val="003366"/>
              </a:buClr>
              <a:buSzPct val="75000"/>
              <a:buFont typeface="Arial" panose="020B0604020202020204" pitchFamily="34" charset="0"/>
              <a:buChar char="•"/>
            </a:pPr>
            <a:endParaRPr lang="en-US" altLang="en-US" sz="1800">
              <a:solidFill>
                <a:schemeClr val="tx1"/>
              </a:solidFill>
            </a:endParaRPr>
          </a:p>
          <a:p>
            <a:pPr eaLnBrk="1" hangingPunct="1">
              <a:spcBef>
                <a:spcPts val="600"/>
              </a:spcBef>
              <a:buClr>
                <a:srgbClr val="003366"/>
              </a:buClr>
              <a:buSzPct val="75000"/>
              <a:buFont typeface="Arial" panose="020B0604020202020204" pitchFamily="34" charset="0"/>
              <a:buChar char="•"/>
            </a:pPr>
            <a:r>
              <a:rPr lang="en-US" altLang="en-US" sz="1800">
                <a:solidFill>
                  <a:schemeClr val="tx1"/>
                </a:solidFill>
              </a:rPr>
              <a:t>Extend if wrong pin is entered </a:t>
            </a:r>
          </a:p>
          <a:p>
            <a:pPr eaLnBrk="1" hangingPunct="1">
              <a:spcBef>
                <a:spcPts val="600"/>
              </a:spcBef>
              <a:buClr>
                <a:srgbClr val="003366"/>
              </a:buClr>
              <a:buSzPct val="75000"/>
              <a:buFont typeface="Arial" panose="020B0604020202020204" pitchFamily="34" charset="0"/>
              <a:buChar char="•"/>
            </a:pPr>
            <a:endParaRPr lang="en-US" altLang="en-US" sz="1800">
              <a:solidFill>
                <a:schemeClr val="tx1"/>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84138" y="6308725"/>
            <a:ext cx="587375"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nchorCtr="1">
            <a:spAutoFit/>
          </a:bodyPr>
          <a:lstStyle>
            <a:lvl1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336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Arial" panose="020B0604020202020204" pitchFamily="34"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3366"/>
                </a:solidFill>
                <a:latin typeface="Arial" panose="020B0604020202020204" pitchFamily="34" charset="0"/>
                <a:ea typeface="Microsoft YaHei" panose="020B0503020204020204" pitchFamily="34" charset="-122"/>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9pPr>
          </a:lstStyle>
          <a:p>
            <a:pPr eaLnBrk="1" hangingPunct="1">
              <a:spcBef>
                <a:spcPct val="0"/>
              </a:spcBef>
              <a:buClrTx/>
              <a:buFontTx/>
              <a:buNone/>
            </a:pPr>
            <a:fld id="{C2F73390-4CF4-46D6-B64B-A08029F86B21}" type="slidenum">
              <a:rPr lang="en-US" altLang="en-US" sz="2600" b="1">
                <a:solidFill>
                  <a:srgbClr val="FFFFFF"/>
                </a:solidFill>
              </a:rPr>
              <a:pPr eaLnBrk="1" hangingPunct="1">
                <a:spcBef>
                  <a:spcPct val="0"/>
                </a:spcBef>
                <a:buClrTx/>
                <a:buFontTx/>
                <a:buNone/>
              </a:pPr>
              <a:t>23</a:t>
            </a:fld>
            <a:endParaRPr lang="en-US" altLang="en-US" sz="2600" b="1">
              <a:solidFill>
                <a:srgbClr val="FFFFFF"/>
              </a:solidFill>
            </a:endParaRPr>
          </a:p>
        </p:txBody>
      </p:sp>
      <p:sp>
        <p:nvSpPr>
          <p:cNvPr id="17411" name="Text Box 2"/>
          <p:cNvSpPr txBox="1">
            <a:spLocks noChangeArrowheads="1"/>
          </p:cNvSpPr>
          <p:nvPr/>
        </p:nvSpPr>
        <p:spPr bwMode="auto">
          <a:xfrm>
            <a:off x="914400" y="728663"/>
            <a:ext cx="8001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ts val="700"/>
              </a:spcBef>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3366"/>
                </a:solidFill>
                <a:latin typeface="Arial" charset="0"/>
                <a:ea typeface="Microsoft YaHei" charset="-122"/>
              </a:defRPr>
            </a:lvl1pPr>
            <a:lvl2pPr>
              <a:spcBef>
                <a:spcPts val="600"/>
              </a:spcBef>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Arial" charset="0"/>
                <a:ea typeface="Microsoft YaHei" charset="-122"/>
              </a:defRPr>
            </a:lvl2pPr>
            <a:lvl3pPr>
              <a:spcBef>
                <a:spcPts val="500"/>
              </a:spcBef>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3366"/>
                </a:solidFill>
                <a:latin typeface="Arial" charset="0"/>
                <a:ea typeface="Microsoft YaHei" charset="-122"/>
              </a:defRPr>
            </a:lvl3pPr>
            <a:lvl4pPr>
              <a:spcBef>
                <a:spcPts val="450"/>
              </a:spcBef>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charset="0"/>
                <a:ea typeface="Microsoft YaHei" charset="-122"/>
              </a:defRPr>
            </a:lvl4pPr>
            <a:lvl5pPr>
              <a:spcBef>
                <a:spcPts val="450"/>
              </a:spcBef>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charset="0"/>
                <a:ea typeface="Microsoft YaHei" charset="-122"/>
              </a:defRPr>
            </a:lvl5pPr>
            <a:lvl6pPr marL="2514600" indent="-228600" defTabSz="449263" eaLnBrk="0" fontAlgn="base" hangingPunct="0">
              <a:spcBef>
                <a:spcPts val="45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charset="0"/>
                <a:ea typeface="Microsoft YaHei" charset="-122"/>
              </a:defRPr>
            </a:lvl6pPr>
            <a:lvl7pPr marL="2971800" indent="-228600" defTabSz="449263" eaLnBrk="0" fontAlgn="base" hangingPunct="0">
              <a:spcBef>
                <a:spcPts val="45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charset="0"/>
                <a:ea typeface="Microsoft YaHei" charset="-122"/>
              </a:defRPr>
            </a:lvl7pPr>
            <a:lvl8pPr marL="3429000" indent="-228600" defTabSz="449263" eaLnBrk="0" fontAlgn="base" hangingPunct="0">
              <a:spcBef>
                <a:spcPts val="45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charset="0"/>
                <a:ea typeface="Microsoft YaHei" charset="-122"/>
              </a:defRPr>
            </a:lvl8pPr>
            <a:lvl9pPr marL="3886200" indent="-228600" defTabSz="449263" eaLnBrk="0" fontAlgn="base" hangingPunct="0">
              <a:spcBef>
                <a:spcPts val="45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charset="0"/>
                <a:ea typeface="Microsoft YaHei" charset="-122"/>
              </a:defRPr>
            </a:lvl9pPr>
          </a:lstStyle>
          <a:p>
            <a:pPr eaLnBrk="1" hangingPunct="1">
              <a:spcBef>
                <a:spcPts val="600"/>
              </a:spcBef>
              <a:buClr>
                <a:srgbClr val="003366"/>
              </a:buClr>
              <a:buSzPct val="75000"/>
              <a:defRPr/>
            </a:pPr>
            <a:r>
              <a:rPr lang="en-US" altLang="en-US" b="1" dirty="0" smtClean="0">
                <a:solidFill>
                  <a:schemeClr val="accent1">
                    <a:lumMod val="50000"/>
                  </a:schemeClr>
                </a:solidFill>
              </a:rPr>
              <a:t>Include &amp; Extend in Use-Case Diagrams</a:t>
            </a:r>
          </a:p>
        </p:txBody>
      </p:sp>
      <p:sp>
        <p:nvSpPr>
          <p:cNvPr id="25604" name="Text Box 3"/>
          <p:cNvSpPr txBox="1">
            <a:spLocks noChangeArrowheads="1"/>
          </p:cNvSpPr>
          <p:nvPr/>
        </p:nvSpPr>
        <p:spPr bwMode="auto">
          <a:xfrm>
            <a:off x="914400" y="2276475"/>
            <a:ext cx="6753225" cy="401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85750" indent="-285750">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3366"/>
                </a:solidFill>
                <a:latin typeface="Arial" panose="020B0604020202020204" pitchFamily="34" charset="0"/>
                <a:ea typeface="Microsoft YaHei" panose="020B0503020204020204" pitchFamily="34" charset="-122"/>
              </a:defRPr>
            </a:lvl1pPr>
            <a:lvl2pPr marL="741363" indent="-284163">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3366"/>
                </a:solidFill>
                <a:latin typeface="Arial" panose="020B0604020202020204" pitchFamily="34"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3366"/>
                </a:solidFill>
                <a:latin typeface="Arial" panose="020B0604020202020204" pitchFamily="34" charset="0"/>
                <a:ea typeface="Microsoft YaHei" panose="020B0503020204020204" pitchFamily="34" charset="-122"/>
              </a:defRPr>
            </a:lvl3pPr>
            <a:lvl4pPr>
              <a:spcBef>
                <a:spcPts val="4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4pPr>
            <a:lvl5pPr>
              <a:spcBef>
                <a:spcPts val="4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9pPr>
          </a:lstStyle>
          <a:p>
            <a:pPr eaLnBrk="1" hangingPunct="1">
              <a:spcBef>
                <a:spcPts val="600"/>
              </a:spcBef>
              <a:buClr>
                <a:srgbClr val="003366"/>
              </a:buClr>
              <a:buSzPct val="75000"/>
              <a:buFont typeface="Arial" panose="020B0604020202020204" pitchFamily="34" charset="0"/>
              <a:buChar char="•"/>
            </a:pPr>
            <a:endParaRPr lang="en-US" altLang="en-US" sz="1800">
              <a:solidFill>
                <a:schemeClr val="tx1"/>
              </a:solidFill>
            </a:endParaRPr>
          </a:p>
        </p:txBody>
      </p:sp>
      <p:pic>
        <p:nvPicPr>
          <p:cNvPr id="25605" name="Picture 4" descr="Image result for extend and include use case in atm mach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2730500"/>
            <a:ext cx="6096000"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84138" y="6308725"/>
            <a:ext cx="587375"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nchorCtr="1">
            <a:spAutoFit/>
          </a:bodyPr>
          <a:lstStyle>
            <a:lvl1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336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Arial" panose="020B0604020202020204" pitchFamily="34"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3366"/>
                </a:solidFill>
                <a:latin typeface="Arial" panose="020B0604020202020204" pitchFamily="34" charset="0"/>
                <a:ea typeface="Microsoft YaHei" panose="020B0503020204020204" pitchFamily="34" charset="-122"/>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9pPr>
          </a:lstStyle>
          <a:p>
            <a:pPr eaLnBrk="1" hangingPunct="1">
              <a:spcBef>
                <a:spcPct val="0"/>
              </a:spcBef>
              <a:buClrTx/>
              <a:buFontTx/>
              <a:buNone/>
            </a:pPr>
            <a:fld id="{6EC00773-FDFA-4B4E-A1BD-ECC9A1C42E62}" type="slidenum">
              <a:rPr lang="en-US" altLang="en-US" sz="2600" b="1">
                <a:solidFill>
                  <a:srgbClr val="FFFFFF"/>
                </a:solidFill>
              </a:rPr>
              <a:pPr eaLnBrk="1" hangingPunct="1">
                <a:spcBef>
                  <a:spcPct val="0"/>
                </a:spcBef>
                <a:buClrTx/>
                <a:buFontTx/>
                <a:buNone/>
              </a:pPr>
              <a:t>24</a:t>
            </a:fld>
            <a:endParaRPr lang="en-US" altLang="en-US" sz="2600" b="1">
              <a:solidFill>
                <a:srgbClr val="FFFFFF"/>
              </a:solidFill>
            </a:endParaRPr>
          </a:p>
        </p:txBody>
      </p:sp>
      <p:sp>
        <p:nvSpPr>
          <p:cNvPr id="17411" name="Text Box 2"/>
          <p:cNvSpPr txBox="1">
            <a:spLocks noChangeArrowheads="1"/>
          </p:cNvSpPr>
          <p:nvPr/>
        </p:nvSpPr>
        <p:spPr bwMode="auto">
          <a:xfrm>
            <a:off x="914400" y="728663"/>
            <a:ext cx="8001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ts val="700"/>
              </a:spcBef>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3366"/>
                </a:solidFill>
                <a:latin typeface="Arial" charset="0"/>
                <a:ea typeface="Microsoft YaHei" charset="-122"/>
              </a:defRPr>
            </a:lvl1pPr>
            <a:lvl2pPr>
              <a:spcBef>
                <a:spcPts val="600"/>
              </a:spcBef>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Arial" charset="0"/>
                <a:ea typeface="Microsoft YaHei" charset="-122"/>
              </a:defRPr>
            </a:lvl2pPr>
            <a:lvl3pPr>
              <a:spcBef>
                <a:spcPts val="500"/>
              </a:spcBef>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3366"/>
                </a:solidFill>
                <a:latin typeface="Arial" charset="0"/>
                <a:ea typeface="Microsoft YaHei" charset="-122"/>
              </a:defRPr>
            </a:lvl3pPr>
            <a:lvl4pPr>
              <a:spcBef>
                <a:spcPts val="450"/>
              </a:spcBef>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charset="0"/>
                <a:ea typeface="Microsoft YaHei" charset="-122"/>
              </a:defRPr>
            </a:lvl4pPr>
            <a:lvl5pPr>
              <a:spcBef>
                <a:spcPts val="450"/>
              </a:spcBef>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charset="0"/>
                <a:ea typeface="Microsoft YaHei" charset="-122"/>
              </a:defRPr>
            </a:lvl5pPr>
            <a:lvl6pPr marL="2514600" indent="-228600" defTabSz="449263" eaLnBrk="0" fontAlgn="base" hangingPunct="0">
              <a:spcBef>
                <a:spcPts val="45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charset="0"/>
                <a:ea typeface="Microsoft YaHei" charset="-122"/>
              </a:defRPr>
            </a:lvl6pPr>
            <a:lvl7pPr marL="2971800" indent="-228600" defTabSz="449263" eaLnBrk="0" fontAlgn="base" hangingPunct="0">
              <a:spcBef>
                <a:spcPts val="45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charset="0"/>
                <a:ea typeface="Microsoft YaHei" charset="-122"/>
              </a:defRPr>
            </a:lvl7pPr>
            <a:lvl8pPr marL="3429000" indent="-228600" defTabSz="449263" eaLnBrk="0" fontAlgn="base" hangingPunct="0">
              <a:spcBef>
                <a:spcPts val="45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charset="0"/>
                <a:ea typeface="Microsoft YaHei" charset="-122"/>
              </a:defRPr>
            </a:lvl8pPr>
            <a:lvl9pPr marL="3886200" indent="-228600" defTabSz="449263" eaLnBrk="0" fontAlgn="base" hangingPunct="0">
              <a:spcBef>
                <a:spcPts val="45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charset="0"/>
                <a:ea typeface="Microsoft YaHei" charset="-122"/>
              </a:defRPr>
            </a:lvl9pPr>
          </a:lstStyle>
          <a:p>
            <a:pPr eaLnBrk="1" hangingPunct="1">
              <a:spcBef>
                <a:spcPts val="600"/>
              </a:spcBef>
              <a:buClr>
                <a:srgbClr val="003366"/>
              </a:buClr>
              <a:buSzPct val="75000"/>
              <a:defRPr/>
            </a:pPr>
            <a:r>
              <a:rPr lang="en-US" altLang="en-US" b="1" dirty="0" smtClean="0">
                <a:solidFill>
                  <a:schemeClr val="accent1">
                    <a:lumMod val="50000"/>
                  </a:schemeClr>
                </a:solidFill>
              </a:rPr>
              <a:t>Include &amp; Extend in Use-Case Diagrams</a:t>
            </a:r>
          </a:p>
        </p:txBody>
      </p:sp>
      <p:sp>
        <p:nvSpPr>
          <p:cNvPr id="26628" name="Text Box 3"/>
          <p:cNvSpPr txBox="1">
            <a:spLocks noChangeArrowheads="1"/>
          </p:cNvSpPr>
          <p:nvPr/>
        </p:nvSpPr>
        <p:spPr bwMode="auto">
          <a:xfrm>
            <a:off x="914400" y="2276475"/>
            <a:ext cx="6753225" cy="401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85750" indent="-285750">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3366"/>
                </a:solidFill>
                <a:latin typeface="Arial" panose="020B0604020202020204" pitchFamily="34" charset="0"/>
                <a:ea typeface="Microsoft YaHei" panose="020B0503020204020204" pitchFamily="34" charset="-122"/>
              </a:defRPr>
            </a:lvl1pPr>
            <a:lvl2pPr marL="741363" indent="-284163">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3366"/>
                </a:solidFill>
                <a:latin typeface="Arial" panose="020B0604020202020204" pitchFamily="34"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3366"/>
                </a:solidFill>
                <a:latin typeface="Arial" panose="020B0604020202020204" pitchFamily="34" charset="0"/>
                <a:ea typeface="Microsoft YaHei" panose="020B0503020204020204" pitchFamily="34" charset="-122"/>
              </a:defRPr>
            </a:lvl3pPr>
            <a:lvl4pPr>
              <a:spcBef>
                <a:spcPts val="4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4pPr>
            <a:lvl5pPr>
              <a:spcBef>
                <a:spcPts val="4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9pPr>
          </a:lstStyle>
          <a:p>
            <a:pPr eaLnBrk="1" hangingPunct="1">
              <a:spcBef>
                <a:spcPts val="600"/>
              </a:spcBef>
              <a:buClr>
                <a:srgbClr val="003366"/>
              </a:buClr>
              <a:buSzPct val="75000"/>
              <a:buFont typeface="Arial" panose="020B0604020202020204" pitchFamily="34" charset="0"/>
              <a:buChar char="•"/>
            </a:pPr>
            <a:endParaRPr lang="en-US" altLang="en-US" sz="1800">
              <a:solidFill>
                <a:schemeClr val="tx1"/>
              </a:solidFill>
            </a:endParaRPr>
          </a:p>
        </p:txBody>
      </p:sp>
      <p:pic>
        <p:nvPicPr>
          <p:cNvPr id="2662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2444750"/>
            <a:ext cx="5183188" cy="4365625"/>
          </a:xfrm>
          <a:prstGeom prst="rect">
            <a:avLst/>
          </a:prstGeom>
          <a:noFill/>
          <a:ln>
            <a:noFill/>
          </a:ln>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sz="2800" smtClean="0"/>
              <a:t>System Requirements Specification (SRS)</a:t>
            </a:r>
          </a:p>
        </p:txBody>
      </p:sp>
      <p:sp>
        <p:nvSpPr>
          <p:cNvPr id="27651" name="Content Placeholder 2"/>
          <p:cNvSpPr>
            <a:spLocks noGrp="1"/>
          </p:cNvSpPr>
          <p:nvPr>
            <p:ph idx="1"/>
          </p:nvPr>
        </p:nvSpPr>
        <p:spPr/>
        <p:txBody>
          <a:bodyPr/>
          <a:lstStyle/>
          <a:p>
            <a:pPr marL="800100" lvl="1" indent="-342900">
              <a:buFont typeface="Arial" panose="020B0604020202020204" pitchFamily="34" charset="0"/>
              <a:buChar char="•"/>
            </a:pPr>
            <a:r>
              <a:rPr lang="en-US" altLang="en-US" smtClean="0"/>
              <a:t>A System Requirements Specification (SRS) (also known as a Software Requirements Specification) is a document that describes the features and behavior of a system or software application.</a:t>
            </a:r>
          </a:p>
          <a:p>
            <a:pPr marL="800100" lvl="1" indent="-342900">
              <a:buFont typeface="Arial" panose="020B0604020202020204" pitchFamily="34" charset="0"/>
              <a:buChar char="•"/>
            </a:pPr>
            <a:endParaRPr lang="en-US" altLang="en-US" smtClean="0"/>
          </a:p>
          <a:p>
            <a:pPr marL="800100" lvl="1" indent="-342900">
              <a:buFont typeface="Arial" panose="020B0604020202020204" pitchFamily="34" charset="0"/>
              <a:buChar char="•"/>
            </a:pPr>
            <a:r>
              <a:rPr lang="en-US" altLang="en-US" smtClean="0"/>
              <a:t>It is a complete specification of what the proposed system should do.</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533400"/>
            <a:ext cx="7924800" cy="914400"/>
          </a:xfrm>
        </p:spPr>
        <p:txBody>
          <a:bodyPr/>
          <a:lstStyle/>
          <a:p>
            <a:pPr eaLnBrk="1" fontAlgn="auto" hangingPunct="1">
              <a:spcAft>
                <a:spcPts val="0"/>
              </a:spcAft>
              <a:buFont typeface="Times New Roman" pitchFamily="16" charset="0"/>
              <a:buNone/>
              <a:defRPr/>
            </a:pPr>
            <a:r>
              <a:rPr lang="en-US" sz="3200" dirty="0" smtClean="0">
                <a:solidFill>
                  <a:schemeClr val="accent1">
                    <a:lumMod val="50000"/>
                  </a:schemeClr>
                </a:solidFill>
              </a:rPr>
              <a:t>  Purpose of SRS document</a:t>
            </a:r>
          </a:p>
        </p:txBody>
      </p:sp>
      <p:sp>
        <p:nvSpPr>
          <p:cNvPr id="28675" name="Rectangle 3"/>
          <p:cNvSpPr>
            <a:spLocks noGrp="1" noChangeArrowheads="1"/>
          </p:cNvSpPr>
          <p:nvPr>
            <p:ph idx="1"/>
          </p:nvPr>
        </p:nvSpPr>
        <p:spPr>
          <a:xfrm>
            <a:off x="684213" y="2349500"/>
            <a:ext cx="7848600" cy="4419600"/>
          </a:xfrm>
        </p:spPr>
        <p:txBody>
          <a:bodyPr/>
          <a:lstStyle/>
          <a:p>
            <a:pPr marL="411163" eaLnBrk="1" hangingPunct="1">
              <a:buFont typeface="Wingdings" panose="05000000000000000000" pitchFamily="2" charset="2"/>
              <a:buChar char=""/>
            </a:pPr>
            <a:r>
              <a:rPr lang="en-US" altLang="en-US" sz="2000" smtClean="0"/>
              <a:t>SRS establishes basis of agreement between the user and the supplier.</a:t>
            </a:r>
          </a:p>
          <a:p>
            <a:pPr marL="739775" lvl="1" eaLnBrk="1" hangingPunct="1">
              <a:buFont typeface="Wingdings" panose="05000000000000000000" pitchFamily="2" charset="2"/>
              <a:buChar char=""/>
            </a:pPr>
            <a:r>
              <a:rPr lang="en-US" altLang="en-US" sz="2000" smtClean="0"/>
              <a:t>Users needs have to be satisfied, but user may not understand software</a:t>
            </a:r>
          </a:p>
          <a:p>
            <a:pPr marL="739775" lvl="1" eaLnBrk="1" hangingPunct="1">
              <a:buFont typeface="Wingdings" panose="05000000000000000000" pitchFamily="2" charset="2"/>
              <a:buChar char=""/>
            </a:pPr>
            <a:r>
              <a:rPr lang="en-US" altLang="en-US" sz="2000" smtClean="0"/>
              <a:t>Developers will develop the system, but may not know about problem domain</a:t>
            </a:r>
            <a:br>
              <a:rPr lang="en-US" altLang="en-US" sz="2000" smtClean="0"/>
            </a:br>
            <a:endParaRPr lang="en-US" altLang="en-US" sz="2000" smtClean="0"/>
          </a:p>
          <a:p>
            <a:pPr marL="411163" eaLnBrk="1" hangingPunct="1">
              <a:buFont typeface="Wingdings" panose="05000000000000000000" pitchFamily="2" charset="2"/>
              <a:buChar char=""/>
            </a:pPr>
            <a:r>
              <a:rPr lang="en-US" altLang="en-US" sz="2000" smtClean="0"/>
              <a:t>SRS is </a:t>
            </a:r>
          </a:p>
          <a:p>
            <a:pPr marL="739775" lvl="1" eaLnBrk="1" hangingPunct="1">
              <a:buFont typeface="Wingdings" panose="05000000000000000000" pitchFamily="2" charset="2"/>
              <a:buChar char=""/>
            </a:pPr>
            <a:r>
              <a:rPr lang="en-US" altLang="en-US" sz="2000" smtClean="0"/>
              <a:t>the medium to bridge the communications gap, and </a:t>
            </a:r>
          </a:p>
          <a:p>
            <a:pPr marL="739775" lvl="1" eaLnBrk="1" hangingPunct="1">
              <a:buFont typeface="Wingdings" panose="05000000000000000000" pitchFamily="2" charset="2"/>
              <a:buChar char=""/>
            </a:pPr>
            <a:r>
              <a:rPr lang="en-US" altLang="en-US" sz="2000" smtClean="0"/>
              <a:t>specifies user needs in a manner both can understand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914400" y="1052513"/>
            <a:ext cx="7999413" cy="576262"/>
          </a:xfrm>
        </p:spPr>
        <p:txBody>
          <a:bodyPr/>
          <a:lstStyle/>
          <a:p>
            <a:r>
              <a:rPr lang="en-US" altLang="en-US" sz="2800" smtClean="0"/>
              <a:t>What is Business a requirement Document?</a:t>
            </a:r>
          </a:p>
        </p:txBody>
      </p:sp>
      <p:sp>
        <p:nvSpPr>
          <p:cNvPr id="5123" name="Content Placeholder 2"/>
          <p:cNvSpPr>
            <a:spLocks noGrp="1"/>
          </p:cNvSpPr>
          <p:nvPr>
            <p:ph idx="1"/>
          </p:nvPr>
        </p:nvSpPr>
        <p:spPr>
          <a:xfrm>
            <a:off x="914400" y="2362200"/>
            <a:ext cx="7999413" cy="4090988"/>
          </a:xfrm>
        </p:spPr>
        <p:txBody>
          <a:bodyPr/>
          <a:lstStyle/>
          <a:p>
            <a:pPr marL="457200" indent="-457200">
              <a:spcBef>
                <a:spcPct val="0"/>
              </a:spcBef>
              <a:buFont typeface="Arial" panose="020B0604020202020204" pitchFamily="34" charset="0"/>
              <a:buChar char="•"/>
            </a:pPr>
            <a:r>
              <a:rPr lang="en-US" altLang="en-US" sz="2000" smtClean="0"/>
              <a:t>A business requirements document (BRD) details the business solution for a project including the documentation of customer needs and expectations.</a:t>
            </a:r>
          </a:p>
          <a:p>
            <a:pPr marL="457200" indent="-457200">
              <a:spcBef>
                <a:spcPct val="0"/>
              </a:spcBef>
              <a:buFont typeface="Arial" panose="020B0604020202020204" pitchFamily="34" charset="0"/>
              <a:buChar char="•"/>
            </a:pPr>
            <a:endParaRPr lang="en-US" altLang="en-US" sz="2000" smtClean="0"/>
          </a:p>
          <a:p>
            <a:pPr marL="457200" indent="-457200">
              <a:spcBef>
                <a:spcPct val="0"/>
              </a:spcBef>
              <a:buFont typeface="Arial" panose="020B0604020202020204" pitchFamily="34" charset="0"/>
              <a:buChar char="•"/>
            </a:pPr>
            <a:r>
              <a:rPr lang="en-US" altLang="en-US" sz="2000" smtClean="0"/>
              <a:t>It is a document that helps businesses to have or maintain a process that assists them with project management and implementation. </a:t>
            </a:r>
          </a:p>
          <a:p>
            <a:pPr marL="457200" indent="-457200">
              <a:spcBef>
                <a:spcPct val="0"/>
              </a:spcBef>
              <a:buFont typeface="Arial" panose="020B0604020202020204" pitchFamily="34" charset="0"/>
              <a:buChar char="•"/>
            </a:pPr>
            <a:endParaRPr lang="en-US" altLang="en-US" sz="2000" smtClean="0"/>
          </a:p>
          <a:p>
            <a:pPr marL="457200" indent="-457200">
              <a:spcBef>
                <a:spcPct val="0"/>
              </a:spcBef>
              <a:buFont typeface="Arial" panose="020B0604020202020204" pitchFamily="34" charset="0"/>
              <a:buChar char="•"/>
            </a:pPr>
            <a:r>
              <a:rPr lang="en-US" altLang="en-US" sz="2000" smtClean="0"/>
              <a:t>It helps in making reasonable estimates of how big a project is and how much it is going to cost</a:t>
            </a:r>
          </a:p>
          <a:p>
            <a:pPr marL="457200" indent="-457200">
              <a:spcBef>
                <a:spcPct val="0"/>
              </a:spcBef>
              <a:buFont typeface="Arial" panose="020B0604020202020204" pitchFamily="34" charset="0"/>
              <a:buChar char="•"/>
            </a:pPr>
            <a:endParaRPr lang="en-US" altLang="en-US" sz="2000" smtClean="0"/>
          </a:p>
          <a:p>
            <a:pPr marL="457200" indent="-457200">
              <a:spcBef>
                <a:spcPct val="0"/>
              </a:spcBef>
              <a:buFont typeface="Arial" panose="020B0604020202020204" pitchFamily="34" charset="0"/>
              <a:buChar char="•"/>
            </a:pPr>
            <a:r>
              <a:rPr lang="en-US" altLang="en-US" sz="2000" smtClean="0"/>
              <a:t>Business requirements are the critical activities of an enterprise that must be performed to meet the organizational objective(s)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smtClean="0"/>
              <a:t>Business Requirement Document</a:t>
            </a:r>
          </a:p>
        </p:txBody>
      </p:sp>
      <p:sp>
        <p:nvSpPr>
          <p:cNvPr id="6147" name="Content Placeholder 2"/>
          <p:cNvSpPr>
            <a:spLocks noGrp="1"/>
          </p:cNvSpPr>
          <p:nvPr>
            <p:ph idx="1"/>
          </p:nvPr>
        </p:nvSpPr>
        <p:spPr/>
        <p:txBody>
          <a:bodyPr/>
          <a:lstStyle/>
          <a:p>
            <a:pPr>
              <a:buFont typeface="Arial" panose="020B0604020202020204" pitchFamily="34" charset="0"/>
              <a:buChar char="•"/>
            </a:pPr>
            <a:r>
              <a:rPr lang="en-US" altLang="en-US" sz="2000" smtClean="0"/>
              <a:t>If a project intends to modify existing (or introduce new) hardware/software system, a new BRD should be created. </a:t>
            </a:r>
          </a:p>
          <a:p>
            <a:pPr>
              <a:buFont typeface="Arial" panose="020B0604020202020204" pitchFamily="34" charset="0"/>
              <a:buChar char="•"/>
            </a:pPr>
            <a:r>
              <a:rPr lang="en-US" altLang="en-US" sz="2000" smtClean="0"/>
              <a:t>The BRD describes what the system would look like from a business perspective.</a:t>
            </a:r>
          </a:p>
          <a:p>
            <a:pPr>
              <a:buFont typeface="Arial" panose="020B0604020202020204" pitchFamily="34" charset="0"/>
              <a:buChar char="•"/>
            </a:pPr>
            <a:r>
              <a:rPr lang="en-US" altLang="en-US" sz="2000" smtClean="0"/>
              <a:t>The BRD distinguishes between the business solution and the technical solution. </a:t>
            </a:r>
          </a:p>
          <a:p>
            <a:pPr>
              <a:buFont typeface="Arial" panose="020B0604020202020204" pitchFamily="34" charset="0"/>
              <a:buChar char="•"/>
            </a:pPr>
            <a:r>
              <a:rPr lang="en-US" altLang="en-US" sz="2000" smtClean="0"/>
              <a:t>When examining the business solution the BRD should answer the question, “What does the business want to do?” </a:t>
            </a:r>
          </a:p>
          <a:p>
            <a:pPr>
              <a:buFont typeface="Arial" panose="020B0604020202020204" pitchFamily="34" charset="0"/>
              <a:buChar char="•"/>
            </a:pPr>
            <a:r>
              <a:rPr lang="en-US" altLang="en-US" sz="2000" smtClean="0"/>
              <a:t>In software development, a BRD is obtained during requirements gathering and is converted into SRS before the design and implementation phases of SDLC.</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b="0" smtClean="0"/>
              <a:t>Common objectives of the BRD</a:t>
            </a:r>
            <a:endParaRPr lang="en-US" altLang="en-US" smtClean="0"/>
          </a:p>
        </p:txBody>
      </p:sp>
      <p:sp>
        <p:nvSpPr>
          <p:cNvPr id="7171" name="Content Placeholder 2"/>
          <p:cNvSpPr>
            <a:spLocks noGrp="1"/>
          </p:cNvSpPr>
          <p:nvPr>
            <p:ph idx="1"/>
          </p:nvPr>
        </p:nvSpPr>
        <p:spPr/>
        <p:txBody>
          <a:bodyPr/>
          <a:lstStyle/>
          <a:p>
            <a:pPr>
              <a:buFont typeface="Arial" panose="020B0604020202020204" pitchFamily="34" charset="0"/>
              <a:buChar char="•"/>
            </a:pPr>
            <a:r>
              <a:rPr lang="en-US" altLang="en-US" sz="2000" smtClean="0"/>
              <a:t>To gain agreement with stakeholders</a:t>
            </a:r>
          </a:p>
          <a:p>
            <a:pPr>
              <a:buFont typeface="Arial" panose="020B0604020202020204" pitchFamily="34" charset="0"/>
              <a:buChar char="•"/>
            </a:pPr>
            <a:r>
              <a:rPr lang="en-US" altLang="en-US" sz="2000" smtClean="0"/>
              <a:t>To provide a foundation to communicate to a technology service provider what the solution needs to do to satisfy the customer’s and business’ needs</a:t>
            </a:r>
          </a:p>
          <a:p>
            <a:pPr>
              <a:buFont typeface="Arial" panose="020B0604020202020204" pitchFamily="34" charset="0"/>
              <a:buChar char="•"/>
            </a:pPr>
            <a:r>
              <a:rPr lang="en-US" altLang="en-US" sz="2000" smtClean="0"/>
              <a:t>To provide input into the next phase for this project</a:t>
            </a:r>
          </a:p>
          <a:p>
            <a:pPr>
              <a:buFont typeface="Arial" panose="020B0604020202020204" pitchFamily="34" charset="0"/>
              <a:buChar char="•"/>
            </a:pPr>
            <a:r>
              <a:rPr lang="en-US" altLang="en-US" sz="2000" smtClean="0"/>
              <a:t>To describe how the customer/business needs will be met by the solution</a:t>
            </a:r>
          </a:p>
          <a:p>
            <a:pPr>
              <a:buFont typeface="Arial" panose="020B0604020202020204" pitchFamily="34" charset="0"/>
              <a:buChar char="•"/>
            </a:pPr>
            <a:r>
              <a:rPr lang="en-US" altLang="en-US" sz="2000" smtClean="0"/>
              <a:t>The BRD is important because it is the foundation for all subsequent project deliverables, describing what inputs and outputs are associated with each process function.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sz="2800" smtClean="0"/>
              <a:t/>
            </a:r>
            <a:br>
              <a:rPr lang="en-US" altLang="en-US" sz="2800" smtClean="0"/>
            </a:br>
            <a:r>
              <a:rPr lang="en-US" altLang="en-US" sz="2800" smtClean="0"/>
              <a:t/>
            </a:r>
            <a:br>
              <a:rPr lang="en-US" altLang="en-US" sz="2800" smtClean="0"/>
            </a:br>
            <a:r>
              <a:rPr lang="en-US" altLang="en-US" sz="2800" smtClean="0"/>
              <a:t>Who Should Be Involved in the Creation of the BRD?</a:t>
            </a:r>
            <a:endParaRPr lang="en-US" altLang="en-US" smtClean="0"/>
          </a:p>
        </p:txBody>
      </p:sp>
      <p:sp>
        <p:nvSpPr>
          <p:cNvPr id="8195" name="Content Placeholder 2"/>
          <p:cNvSpPr>
            <a:spLocks noGrp="1"/>
          </p:cNvSpPr>
          <p:nvPr>
            <p:ph idx="1"/>
          </p:nvPr>
        </p:nvSpPr>
        <p:spPr/>
        <p:txBody>
          <a:bodyPr/>
          <a:lstStyle/>
          <a:p>
            <a:pPr>
              <a:buFont typeface="Arial" panose="020B0604020202020204" pitchFamily="34" charset="0"/>
              <a:buChar char="•"/>
            </a:pPr>
            <a:r>
              <a:rPr lang="en-US" altLang="en-US" sz="2000" smtClean="0"/>
              <a:t>A number of teams and partners should create the BRD:</a:t>
            </a:r>
          </a:p>
          <a:p>
            <a:pPr>
              <a:buFont typeface="Arial" panose="020B0604020202020204" pitchFamily="34" charset="0"/>
              <a:buChar char="•"/>
            </a:pPr>
            <a:r>
              <a:rPr lang="en-US" altLang="en-US" sz="2000" smtClean="0"/>
              <a:t>Project core team</a:t>
            </a:r>
          </a:p>
          <a:p>
            <a:pPr>
              <a:buFont typeface="Arial" panose="020B0604020202020204" pitchFamily="34" charset="0"/>
              <a:buChar char="•"/>
            </a:pPr>
            <a:r>
              <a:rPr lang="en-US" altLang="en-US" sz="2000" smtClean="0"/>
              <a:t>Business partner(s)</a:t>
            </a:r>
          </a:p>
          <a:p>
            <a:pPr>
              <a:buFont typeface="Arial" panose="020B0604020202020204" pitchFamily="34" charset="0"/>
              <a:buChar char="•"/>
            </a:pPr>
            <a:r>
              <a:rPr lang="en-US" altLang="en-US" sz="2000" smtClean="0"/>
              <a:t>Process owner(s) or representatives</a:t>
            </a:r>
          </a:p>
          <a:p>
            <a:pPr>
              <a:buFont typeface="Arial" panose="020B0604020202020204" pitchFamily="34" charset="0"/>
              <a:buChar char="•"/>
            </a:pPr>
            <a:r>
              <a:rPr lang="en-US" altLang="en-US" sz="2000" smtClean="0"/>
              <a:t>Subject matter experts</a:t>
            </a:r>
          </a:p>
          <a:p>
            <a:pPr>
              <a:buFont typeface="Arial" panose="020B0604020202020204" pitchFamily="34" charset="0"/>
              <a:buChar char="•"/>
            </a:pPr>
            <a:r>
              <a:rPr lang="en-US" altLang="en-US" sz="2000" smtClean="0"/>
              <a:t>Change/project/product management, quality department and/or IT management as needed or available</a:t>
            </a:r>
          </a:p>
          <a:p>
            <a:pPr>
              <a:buFont typeface="Arial" panose="020B0604020202020204" pitchFamily="34" charset="0"/>
              <a:buChar char="•"/>
            </a:pPr>
            <a:r>
              <a:rPr lang="en-US" altLang="en-US" sz="2000" smtClean="0"/>
              <a:t>The business executives</a:t>
            </a:r>
          </a:p>
          <a:p>
            <a:pPr>
              <a:buFont typeface="Arial" panose="020B0604020202020204" pitchFamily="34" charset="0"/>
              <a:buChar char="•"/>
            </a:pPr>
            <a:endParaRPr lang="en-US" altLang="en-US" sz="200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smtClean="0"/>
              <a:t>BRD Prerequisites and post-requisites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altLang="en-US" sz="2000" smtClean="0"/>
              <a:t>Prerequisite one for a BRD is the </a:t>
            </a:r>
            <a:r>
              <a:rPr lang="en-US" altLang="en-US" sz="2000" b="1" smtClean="0"/>
              <a:t>project charter</a:t>
            </a:r>
            <a:r>
              <a:rPr lang="en-US" altLang="en-US" sz="2000" smtClean="0"/>
              <a:t>, created during the define phase of a project. </a:t>
            </a:r>
          </a:p>
          <a:p>
            <a:pPr>
              <a:buFont typeface="Arial" panose="020B0604020202020204" pitchFamily="34" charset="0"/>
              <a:buChar char="•"/>
            </a:pPr>
            <a:r>
              <a:rPr lang="en-US" altLang="en-US" sz="2000" smtClean="0"/>
              <a:t>The BRD provides the opportunity to review the project charter to ensure that the objective, goals, scope, project team, and approvers are accurately reflected.</a:t>
            </a:r>
          </a:p>
          <a:p>
            <a:pPr>
              <a:buFont typeface="Arial" panose="020B0604020202020204" pitchFamily="34" charset="0"/>
              <a:buChar char="•"/>
            </a:pPr>
            <a:r>
              <a:rPr lang="en-US" altLang="en-US" sz="2000" smtClean="0"/>
              <a:t>Prerequisite two is a Clearly defined start and end points of the processes in the project. The estimated cost of the project</a:t>
            </a:r>
          </a:p>
          <a:p>
            <a:pPr>
              <a:buFont typeface="Arial" panose="020B0604020202020204" pitchFamily="34" charset="0"/>
              <a:buChar char="•"/>
            </a:pPr>
            <a:r>
              <a:rPr lang="en-US" altLang="en-US" sz="2000" smtClean="0"/>
              <a:t>Post requisites will be the SRS etc. etc.</a:t>
            </a:r>
          </a:p>
          <a:p>
            <a:pPr>
              <a:buFont typeface="Arial" panose="020B0604020202020204" pitchFamily="34" charset="0"/>
              <a:buChar char="•"/>
            </a:pPr>
            <a:r>
              <a:rPr lang="en-US" altLang="en-US" sz="2000" smtClean="0">
                <a:solidFill>
                  <a:srgbClr val="FF0000"/>
                </a:solidFill>
              </a:rPr>
              <a:t>‘’</a:t>
            </a:r>
            <a:r>
              <a:rPr lang="en-US" altLang="en-US" sz="2000" i="1" smtClean="0">
                <a:solidFill>
                  <a:srgbClr val="FF0000"/>
                </a:solidFill>
              </a:rPr>
              <a:t>Project Charter refers to a statement of objectives in a project. This statement also sets out detailed project goals, roles and responsibilities, identifies the main stakeholders, and the level of authority of a project manager</a:t>
            </a:r>
            <a:r>
              <a:rPr lang="en-US" altLang="en-US" sz="2000" smtClean="0">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331913" y="3141663"/>
            <a:ext cx="6119812" cy="1141412"/>
          </a:xfrm>
        </p:spPr>
        <p:txBody>
          <a:bodyPr/>
          <a:lstStyle/>
          <a:p>
            <a:pPr algn="ctr"/>
            <a:r>
              <a:rPr lang="en-US" altLang="en-US" smtClean="0"/>
              <a:t>USE CASES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84138" y="6342063"/>
            <a:ext cx="587375"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nchorCtr="1">
            <a:spAutoFit/>
          </a:bodyPr>
          <a:lstStyle>
            <a:lvl1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336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Arial" panose="020B0604020202020204" pitchFamily="34"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3366"/>
                </a:solidFill>
                <a:latin typeface="Arial" panose="020B0604020202020204" pitchFamily="34" charset="0"/>
                <a:ea typeface="Microsoft YaHei" panose="020B0503020204020204" pitchFamily="34" charset="-122"/>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9pPr>
          </a:lstStyle>
          <a:p>
            <a:pPr eaLnBrk="1" hangingPunct="1">
              <a:spcBef>
                <a:spcPct val="0"/>
              </a:spcBef>
              <a:buClrTx/>
              <a:buFontTx/>
              <a:buNone/>
            </a:pPr>
            <a:fld id="{F431E58A-B44D-4E01-9D72-14C92B7AFD1D}" type="slidenum">
              <a:rPr lang="en-US" altLang="en-US" sz="2600" b="1">
                <a:solidFill>
                  <a:srgbClr val="FFFFFF"/>
                </a:solidFill>
              </a:rPr>
              <a:pPr eaLnBrk="1" hangingPunct="1">
                <a:spcBef>
                  <a:spcPct val="0"/>
                </a:spcBef>
                <a:buClrTx/>
                <a:buFontTx/>
                <a:buNone/>
              </a:pPr>
              <a:t>9</a:t>
            </a:fld>
            <a:endParaRPr lang="en-US" altLang="en-US" sz="2600" b="1">
              <a:solidFill>
                <a:srgbClr val="FFFFFF"/>
              </a:solidFill>
            </a:endParaRPr>
          </a:p>
        </p:txBody>
      </p:sp>
      <p:sp>
        <p:nvSpPr>
          <p:cNvPr id="11267" name="Text Box 2"/>
          <p:cNvSpPr txBox="1">
            <a:spLocks noChangeArrowheads="1"/>
          </p:cNvSpPr>
          <p:nvPr/>
        </p:nvSpPr>
        <p:spPr bwMode="auto">
          <a:xfrm>
            <a:off x="914400" y="762000"/>
            <a:ext cx="8001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336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Arial" panose="020B0604020202020204" pitchFamily="34"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3366"/>
                </a:solidFill>
                <a:latin typeface="Arial" panose="020B0604020202020204" pitchFamily="34" charset="0"/>
                <a:ea typeface="Microsoft YaHei" panose="020B0503020204020204" pitchFamily="34" charset="-122"/>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3366"/>
                </a:solidFill>
                <a:latin typeface="Arial" panose="020B0604020202020204" pitchFamily="34" charset="0"/>
                <a:ea typeface="Microsoft YaHei" panose="020B0503020204020204" pitchFamily="34" charset="-122"/>
              </a:defRPr>
            </a:lvl9pPr>
          </a:lstStyle>
          <a:p>
            <a:pPr eaLnBrk="1" hangingPunct="1">
              <a:lnSpc>
                <a:spcPct val="90000"/>
              </a:lnSpc>
              <a:spcBef>
                <a:spcPct val="0"/>
              </a:spcBef>
              <a:buClrTx/>
              <a:buFontTx/>
              <a:buNone/>
            </a:pPr>
            <a:r>
              <a:rPr lang="en-US" altLang="en-US" sz="3600" b="1">
                <a:solidFill>
                  <a:srgbClr val="006666"/>
                </a:solidFill>
              </a:rPr>
              <a:t>What is a Use Case?</a:t>
            </a:r>
          </a:p>
        </p:txBody>
      </p:sp>
      <p:sp>
        <p:nvSpPr>
          <p:cNvPr id="11268" name="Text Box 3"/>
          <p:cNvSpPr txBox="1">
            <a:spLocks noChangeArrowheads="1"/>
          </p:cNvSpPr>
          <p:nvPr/>
        </p:nvSpPr>
        <p:spPr bwMode="auto">
          <a:xfrm>
            <a:off x="914400" y="2362200"/>
            <a:ext cx="8001000" cy="447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336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3366"/>
                </a:solidFill>
                <a:latin typeface="Arial" panose="020B0604020202020204" pitchFamily="34"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3366"/>
                </a:solidFill>
                <a:latin typeface="Arial" panose="020B0604020202020204" pitchFamily="34" charset="0"/>
                <a:ea typeface="Microsoft YaHei" panose="020B0503020204020204" pitchFamily="34" charset="-122"/>
              </a:defRPr>
            </a:lvl3pPr>
            <a:lvl4pPr>
              <a:spcBef>
                <a:spcPts val="4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4pPr>
            <a:lvl5pPr>
              <a:spcBef>
                <a:spcPts val="4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5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66"/>
                </a:solidFill>
                <a:latin typeface="Arial" panose="020B0604020202020204" pitchFamily="34" charset="0"/>
                <a:ea typeface="Microsoft YaHei" panose="020B0503020204020204" pitchFamily="34" charset="-122"/>
              </a:defRPr>
            </a:lvl9pPr>
          </a:lstStyle>
          <a:p>
            <a:pPr eaLnBrk="1" hangingPunct="1">
              <a:buClr>
                <a:srgbClr val="003366"/>
              </a:buClr>
              <a:buSzPct val="75000"/>
              <a:buFont typeface="Wingdings" panose="05000000000000000000" pitchFamily="2" charset="2"/>
              <a:buChar char=""/>
            </a:pPr>
            <a:r>
              <a:rPr lang="en-US" altLang="en-US" sz="1800"/>
              <a:t>A use case is a list of actions or event steps that defines the interactions between an actor and a system to achieve a goal. </a:t>
            </a:r>
          </a:p>
          <a:p>
            <a:pPr lvl="1" eaLnBrk="1" hangingPunct="1">
              <a:buClr>
                <a:srgbClr val="003366"/>
              </a:buClr>
              <a:buSzPct val="75000"/>
              <a:buFont typeface="Wingdings" panose="05000000000000000000" pitchFamily="2" charset="2"/>
              <a:buChar char=""/>
            </a:pPr>
            <a:r>
              <a:rPr lang="en-US" altLang="en-US" sz="1600"/>
              <a:t>The actor can be a human or other external systems that interact with a system. </a:t>
            </a:r>
          </a:p>
          <a:p>
            <a:pPr eaLnBrk="1" hangingPunct="1">
              <a:buClr>
                <a:srgbClr val="003366"/>
              </a:buClr>
              <a:buSzPct val="75000"/>
              <a:buFont typeface="Wingdings" panose="05000000000000000000" pitchFamily="2" charset="2"/>
              <a:buChar char=""/>
            </a:pPr>
            <a:endParaRPr lang="en-US" altLang="en-US" sz="1800"/>
          </a:p>
          <a:p>
            <a:pPr eaLnBrk="1" hangingPunct="1">
              <a:buClr>
                <a:srgbClr val="003366"/>
              </a:buClr>
              <a:buSzPct val="75000"/>
              <a:buFont typeface="Wingdings" panose="05000000000000000000" pitchFamily="2" charset="2"/>
              <a:buChar char=""/>
            </a:pPr>
            <a:r>
              <a:rPr lang="en-US" altLang="en-US" sz="1800"/>
              <a:t>Use cases are the primary tools for requirements gathering and preparation of SRS documents.</a:t>
            </a:r>
          </a:p>
          <a:p>
            <a:pPr eaLnBrk="1" hangingPunct="1">
              <a:buClr>
                <a:srgbClr val="003366"/>
              </a:buClr>
              <a:buSzPct val="75000"/>
              <a:buFont typeface="Wingdings" panose="05000000000000000000" pitchFamily="2" charset="2"/>
              <a:buChar char=""/>
            </a:pPr>
            <a:endParaRPr lang="en-US" altLang="en-US" sz="1800"/>
          </a:p>
          <a:p>
            <a:pPr eaLnBrk="1" hangingPunct="1">
              <a:buClr>
                <a:srgbClr val="003366"/>
              </a:buClr>
              <a:buSzPct val="75000"/>
              <a:buFont typeface="Wingdings" panose="05000000000000000000" pitchFamily="2" charset="2"/>
              <a:buChar char=""/>
            </a:pPr>
            <a:r>
              <a:rPr lang="en-US" altLang="en-US" sz="1800" b="1" i="1"/>
              <a:t>Use cases are part of a comprehensive language called the Unified Modeling Language (UML). </a:t>
            </a:r>
          </a:p>
          <a:p>
            <a:pPr lvl="1" eaLnBrk="1" hangingPunct="1">
              <a:buClr>
                <a:srgbClr val="003366"/>
              </a:buClr>
              <a:buSzPct val="75000"/>
              <a:buFont typeface="Wingdings" panose="05000000000000000000" pitchFamily="2" charset="2"/>
              <a:buChar char=""/>
            </a:pPr>
            <a:r>
              <a:rPr lang="en-US" altLang="en-US" sz="1400"/>
              <a:t>The Unified Modeling Language is a general-purpose, developmental, modeling language in the field of software system development, that is intended to provide a standard way to visualize the components or elements of a system and how they are connected or interact </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4370</TotalTime>
  <Words>1353</Words>
  <Application>Microsoft Office PowerPoint</Application>
  <PresentationFormat>On-screen Show (4:3)</PresentationFormat>
  <Paragraphs>187</Paragraphs>
  <Slides>26</Slides>
  <Notes>19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26</vt:i4>
      </vt:variant>
    </vt:vector>
  </HeadingPairs>
  <TitlesOfParts>
    <vt:vector size="33" baseType="lpstr">
      <vt:lpstr>Times New Roman</vt:lpstr>
      <vt:lpstr>Microsoft YaHei</vt:lpstr>
      <vt:lpstr>Arial</vt:lpstr>
      <vt:lpstr>Tahoma</vt:lpstr>
      <vt:lpstr>Wingdings</vt:lpstr>
      <vt:lpstr>Office Theme</vt:lpstr>
      <vt:lpstr>1_Office Theme</vt:lpstr>
      <vt:lpstr>PowerPoint Presentation</vt:lpstr>
      <vt:lpstr>PowerPoint Presentation</vt:lpstr>
      <vt:lpstr>What is Business a requirement Document?</vt:lpstr>
      <vt:lpstr>Business Requirement Document</vt:lpstr>
      <vt:lpstr>Common objectives of the BRD</vt:lpstr>
      <vt:lpstr>  Who Should Be Involved in the Creation of the BRD?</vt:lpstr>
      <vt:lpstr>BRD Prerequisites and post-requisites</vt:lpstr>
      <vt:lpstr>USE CASES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Requirements Specification (SRS)</vt:lpstr>
      <vt:lpstr>  Purpose of SRS document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1 - Agenda</dc:title>
  <dc:creator>Matthew Manton</dc:creator>
  <cp:lastModifiedBy>Lenovo AIO 510S</cp:lastModifiedBy>
  <cp:revision>235</cp:revision>
  <cp:lastPrinted>1601-01-01T00:00:00Z</cp:lastPrinted>
  <dcterms:created xsi:type="dcterms:W3CDTF">2000-07-11T00:43:28Z</dcterms:created>
  <dcterms:modified xsi:type="dcterms:W3CDTF">2019-09-09T18:07:40Z</dcterms:modified>
</cp:coreProperties>
</file>