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Why Nokia Failed as a Tech 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Analytical Overview with Graphs &amp; Charts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Share Decline</a:t>
            </a:r>
          </a:p>
        </p:txBody>
      </p:sp>
      <p:pic>
        <p:nvPicPr>
          <p:cNvPr id="3" name="Picture 2" descr="market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R&amp;D Investment Comparison</a:t>
            </a:r>
          </a:p>
        </p:txBody>
      </p:sp>
      <p:pic>
        <p:nvPicPr>
          <p:cNvPr id="3" name="Picture 2" descr="rd_invest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Operating System Fragmentation</a:t>
            </a:r>
          </a:p>
        </p:txBody>
      </p:sp>
      <p:pic>
        <p:nvPicPr>
          <p:cNvPr id="3" name="Picture 2" descr="os_fragment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4572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defRPr sz="1800"/>
            </a:pPr>
            <a:r>
              <a:t>Nokia's failure as a tech company can be attributed to:</a:t>
            </a:r>
            <a:br/>
            <a:r>
              <a:t>1. Rapid decline in global market share due to competition.</a:t>
            </a:r>
            <a:br/>
            <a:r>
              <a:t>2. Inefficient R&amp;D investment compared to rivals.</a:t>
            </a:r>
            <a:br/>
            <a:r>
              <a:t>3. Poor strategic choices with operating systems.</a:t>
            </a:r>
            <a:br/>
            <a:r>
              <a:t>4. Slow response to the smartphone ecosystem shift.</a:t>
            </a:r>
            <a:br/>
            <a:br/>
            <a:r>
              <a:t>Lesson: Innovation, adaptability, and ecosystem integration are critical in tech.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99</Words>
  <Application>Microsoft Office PowerPoint</Application>
  <PresentationFormat>On-screen Show (4:3)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Why Nokia Failed as a Tech Company</vt:lpstr>
      <vt:lpstr>Market Share Decline</vt:lpstr>
      <vt:lpstr>R&amp;D Investment Comparison</vt:lpstr>
      <vt:lpstr>Operating System Fragmentation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Justin Silvere</cp:lastModifiedBy>
  <cp:revision>2</cp:revision>
  <dcterms:created xsi:type="dcterms:W3CDTF">2013-01-27T09:14:16Z</dcterms:created>
  <dcterms:modified xsi:type="dcterms:W3CDTF">2025-08-27T17:04:43Z</dcterms:modified>
  <cp:category/>
</cp:coreProperties>
</file>