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7.png" ContentType="image/png"/>
  <Override PartName="/ppt/media/image5.png" ContentType="image/png"/>
  <Override PartName="/ppt/media/image4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75240" y="1596240"/>
            <a:ext cx="11053800" cy="3395160"/>
          </a:xfrm>
          <a:prstGeom prst="rect">
            <a:avLst/>
          </a:prstGeom>
        </p:spPr>
        <p:txBody>
          <a:bodyPr lIns="65160" rIns="65160" tIns="65160" bIns="65160" anchor="b"/>
          <a:p>
            <a:pPr algn="ctr">
              <a:lnSpc>
                <a:spcPct val="100000"/>
              </a:lnSpc>
            </a:pPr>
            <a:r>
              <a:rPr b="0" lang="pl-PL" sz="8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Tekst tytułowy</a:t>
            </a:r>
            <a:endParaRPr b="0" lang="pl-PL" sz="8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5760" y="5122800"/>
            <a:ext cx="9753120" cy="2354400"/>
          </a:xfrm>
          <a:prstGeom prst="rect">
            <a:avLst/>
          </a:prstGeom>
        </p:spPr>
        <p:txBody>
          <a:bodyPr lIns="65160" rIns="65160" tIns="65160" bIns="65160"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b="0" lang="pl-PL" sz="3400" spc="-1" strike="noStrike">
                <a:solidFill>
                  <a:srgbClr val="000000"/>
                </a:solidFill>
                <a:latin typeface="Calibri"/>
                <a:ea typeface="Calibri"/>
              </a:rPr>
              <a:t>Treść - poziom 1</a:t>
            </a:r>
            <a:endParaRPr b="0" lang="pl-PL" sz="3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spcBef>
                <a:spcPts val="1400"/>
              </a:spcBef>
            </a:pPr>
            <a:r>
              <a:rPr b="0" lang="pl-PL" sz="3400" spc="-1" strike="noStrike">
                <a:solidFill>
                  <a:srgbClr val="000000"/>
                </a:solidFill>
                <a:latin typeface="Calibri"/>
                <a:ea typeface="Calibri"/>
              </a:rPr>
              <a:t>Treść - poziom 2</a:t>
            </a:r>
            <a:endParaRPr b="0" lang="pl-PL" sz="3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spcBef>
                <a:spcPts val="1400"/>
              </a:spcBef>
            </a:pPr>
            <a:r>
              <a:rPr b="0" lang="pl-PL" sz="3400" spc="-1" strike="noStrike">
                <a:solidFill>
                  <a:srgbClr val="000000"/>
                </a:solidFill>
                <a:latin typeface="Calibri"/>
                <a:ea typeface="Calibri"/>
              </a:rPr>
              <a:t>Treść - poziom 3</a:t>
            </a:r>
            <a:endParaRPr b="0" lang="pl-PL" sz="3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spcBef>
                <a:spcPts val="1400"/>
              </a:spcBef>
            </a:pPr>
            <a:r>
              <a:rPr b="0" lang="pl-PL" sz="3400" spc="-1" strike="noStrike">
                <a:solidFill>
                  <a:srgbClr val="000000"/>
                </a:solidFill>
                <a:latin typeface="Calibri"/>
                <a:ea typeface="Calibri"/>
              </a:rPr>
              <a:t>Treść - poziom 4</a:t>
            </a:r>
            <a:endParaRPr b="0" lang="pl-PL" sz="3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spcBef>
                <a:spcPts val="1400"/>
              </a:spcBef>
            </a:pPr>
            <a:r>
              <a:rPr b="0" lang="pl-PL" sz="3400" spc="-1" strike="noStrike">
                <a:solidFill>
                  <a:srgbClr val="000000"/>
                </a:solidFill>
                <a:latin typeface="Calibri"/>
                <a:ea typeface="Calibri"/>
              </a:rPr>
              <a:t>Treść - poziom 5</a:t>
            </a:r>
            <a:endParaRPr b="0" lang="pl-PL" sz="3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754720" y="9114120"/>
            <a:ext cx="355680" cy="371160"/>
          </a:xfrm>
          <a:prstGeom prst="rect">
            <a:avLst/>
          </a:prstGeom>
        </p:spPr>
        <p:txBody>
          <a:bodyPr lIns="65160" rIns="65160" tIns="65160" bIns="65160" anchor="ctr"/>
          <a:p>
            <a:endParaRPr b="0" lang="pl-PL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</p:spPr>
        <p:txBody>
          <a:bodyPr lIns="50760" rIns="50760" tIns="50760" bIns="50760"/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2400" spc="-1" strike="noStrike">
                <a:solidFill>
                  <a:srgbClr val="000000"/>
                </a:solidFill>
                <a:latin typeface="Helvetica Neue"/>
              </a:rPr>
              <a:t>Click to edit the title text format</a:t>
            </a:r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pl-PL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Anixelogo.png" descr=""/>
          <p:cNvPicPr/>
          <p:nvPr/>
        </p:nvPicPr>
        <p:blipFill>
          <a:blip r:embed="rId2"/>
          <a:stretch/>
        </p:blipFill>
        <p:spPr>
          <a:xfrm>
            <a:off x="11278440" y="9033840"/>
            <a:ext cx="1419480" cy="371520"/>
          </a:xfrm>
          <a:prstGeom prst="rect">
            <a:avLst/>
          </a:prstGeom>
          <a:ln w="1260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952560" y="221292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Treść - poziom 1</a:t>
            </a:r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  <a:p>
            <a:r>
              <a:rPr b="0" lang="pl-PL" sz="2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Treść - poziom 2</a:t>
            </a:r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  <a:p>
            <a:r>
              <a:rPr b="0" lang="pl-PL" sz="2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Treść - poziom 3</a:t>
            </a:r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  <a:p>
            <a:r>
              <a:rPr b="0" lang="pl-PL" sz="2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Treść - poziom 4</a:t>
            </a:r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  <a:p>
            <a:r>
              <a:rPr b="0" lang="pl-PL" sz="2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Treść - poziom 5</a:t>
            </a:r>
            <a:endParaRPr b="0" lang="pl-PL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42520" y="470880"/>
            <a:ext cx="202320" cy="1110240"/>
          </a:xfrm>
          <a:prstGeom prst="rect">
            <a:avLst/>
          </a:prstGeom>
          <a:solidFill>
            <a:srgbClr val="ff51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853920" y="470880"/>
            <a:ext cx="4349880" cy="111024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pl-PL" sz="6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Tekst tytułowy</a:t>
            </a:r>
            <a:endParaRPr b="0" lang="pl-PL" sz="6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</p:spPr>
        <p:txBody>
          <a:bodyPr lIns="50760" rIns="50760" tIns="50760" bIns="50760"/>
          <a:p>
            <a:endParaRPr b="0" lang="pl-PL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6067080" y="5289480"/>
            <a:ext cx="2073240" cy="2073240"/>
          </a:xfrm>
          <a:prstGeom prst="rect">
            <a:avLst/>
          </a:prstGeom>
          <a:ln w="12600">
            <a:noFill/>
          </a:ln>
        </p:spPr>
      </p:pic>
      <p:pic>
        <p:nvPicPr>
          <p:cNvPr id="120" name="Picture 4" descr=""/>
          <p:cNvPicPr/>
          <p:nvPr/>
        </p:nvPicPr>
        <p:blipFill>
          <a:blip r:embed="rId2"/>
          <a:stretch/>
        </p:blipFill>
        <p:spPr>
          <a:xfrm>
            <a:off x="-44280" y="4188600"/>
            <a:ext cx="4170600" cy="4170600"/>
          </a:xfrm>
          <a:prstGeom prst="rect">
            <a:avLst/>
          </a:prstGeom>
          <a:ln w="1260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7827480" y="3008160"/>
            <a:ext cx="4196160" cy="404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223269"/>
                </a:solidFill>
                <a:latin typeface="Arial Rounded MT Bold"/>
                <a:ea typeface="Arial Rounded MT Bold"/>
              </a:rPr>
              <a:t>https://geekweekwro4.evenea.pl/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17840" y="736560"/>
            <a:ext cx="4196160" cy="52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0" lang="pl-PL" sz="2600" spc="-1" strike="noStrike" cap="all">
                <a:solidFill>
                  <a:srgbClr val="ee230c"/>
                </a:solidFill>
                <a:latin typeface="Source Sans Pro Black"/>
                <a:ea typeface="Source Sans Pro Black"/>
              </a:rPr>
              <a:t>Społeczna inspiracja IT</a:t>
            </a:r>
            <a:endParaRPr b="0" lang="pl-PL" sz="2600" spc="-1" strike="noStrike">
              <a:latin typeface="Arial"/>
            </a:endParaRPr>
          </a:p>
        </p:txBody>
      </p:sp>
      <p:pic>
        <p:nvPicPr>
          <p:cNvPr id="123" name="Picture 16" descr=""/>
          <p:cNvPicPr/>
          <p:nvPr/>
        </p:nvPicPr>
        <p:blipFill>
          <a:blip r:embed="rId3"/>
          <a:stretch/>
        </p:blipFill>
        <p:spPr>
          <a:xfrm>
            <a:off x="7191720" y="7818840"/>
            <a:ext cx="1694880" cy="1704600"/>
          </a:xfrm>
          <a:prstGeom prst="rect">
            <a:avLst/>
          </a:prstGeom>
          <a:ln w="12600"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4"/>
          <a:stretch/>
        </p:blipFill>
        <p:spPr>
          <a:xfrm>
            <a:off x="415440" y="229680"/>
            <a:ext cx="6395400" cy="3988800"/>
          </a:xfrm>
          <a:prstGeom prst="rect">
            <a:avLst/>
          </a:prstGeom>
          <a:ln w="12600">
            <a:noFill/>
          </a:ln>
        </p:spPr>
      </p:pic>
      <p:pic>
        <p:nvPicPr>
          <p:cNvPr id="125" name="Picture 7" descr=""/>
          <p:cNvPicPr/>
          <p:nvPr/>
        </p:nvPicPr>
        <p:blipFill>
          <a:blip r:embed="rId5"/>
          <a:stretch/>
        </p:blipFill>
        <p:spPr>
          <a:xfrm>
            <a:off x="4104000" y="6051240"/>
            <a:ext cx="2158200" cy="464400"/>
          </a:xfrm>
          <a:prstGeom prst="rect">
            <a:avLst/>
          </a:prstGeom>
          <a:ln w="12600">
            <a:noFill/>
          </a:ln>
        </p:spPr>
      </p:pic>
      <p:pic>
        <p:nvPicPr>
          <p:cNvPr id="126" name="Picture 10" descr=""/>
          <p:cNvPicPr/>
          <p:nvPr/>
        </p:nvPicPr>
        <p:blipFill>
          <a:blip r:embed="rId6"/>
          <a:stretch/>
        </p:blipFill>
        <p:spPr>
          <a:xfrm>
            <a:off x="8237880" y="5638320"/>
            <a:ext cx="2259720" cy="719280"/>
          </a:xfrm>
          <a:prstGeom prst="rect">
            <a:avLst/>
          </a:prstGeom>
          <a:ln w="12600">
            <a:noFill/>
          </a:ln>
        </p:spPr>
      </p:pic>
      <p:pic>
        <p:nvPicPr>
          <p:cNvPr id="127" name="Picture 11" descr=""/>
          <p:cNvPicPr/>
          <p:nvPr/>
        </p:nvPicPr>
        <p:blipFill>
          <a:blip r:embed="rId7"/>
          <a:stretch/>
        </p:blipFill>
        <p:spPr>
          <a:xfrm>
            <a:off x="10879560" y="6554880"/>
            <a:ext cx="1964880" cy="528120"/>
          </a:xfrm>
          <a:prstGeom prst="rect">
            <a:avLst/>
          </a:prstGeom>
          <a:ln w="12600">
            <a:noFill/>
          </a:ln>
        </p:spPr>
      </p:pic>
      <p:pic>
        <p:nvPicPr>
          <p:cNvPr id="128" name="Picture 12" descr=""/>
          <p:cNvPicPr/>
          <p:nvPr/>
        </p:nvPicPr>
        <p:blipFill>
          <a:blip r:embed="rId8"/>
          <a:stretch/>
        </p:blipFill>
        <p:spPr>
          <a:xfrm>
            <a:off x="11029680" y="5788440"/>
            <a:ext cx="1612440" cy="450720"/>
          </a:xfrm>
          <a:prstGeom prst="rect">
            <a:avLst/>
          </a:prstGeom>
          <a:ln w="12600"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7852680" y="2644920"/>
            <a:ext cx="3225600" cy="404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223269"/>
                </a:solidFill>
                <a:latin typeface="Arial Rounded MT Bold"/>
                <a:ea typeface="Arial Rounded MT Bold"/>
              </a:rPr>
              <a:t>www.geekweekwro.pl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30" name="Picture 13" descr=""/>
          <p:cNvPicPr/>
          <p:nvPr/>
        </p:nvPicPr>
        <p:blipFill>
          <a:blip r:embed="rId9"/>
          <a:stretch/>
        </p:blipFill>
        <p:spPr>
          <a:xfrm>
            <a:off x="297720" y="8193240"/>
            <a:ext cx="2277360" cy="803520"/>
          </a:xfrm>
          <a:prstGeom prst="rect">
            <a:avLst/>
          </a:prstGeom>
          <a:ln w="12600">
            <a:noFill/>
          </a:ln>
        </p:spPr>
      </p:pic>
      <p:pic>
        <p:nvPicPr>
          <p:cNvPr id="131" name="Picture 14" descr=""/>
          <p:cNvPicPr/>
          <p:nvPr/>
        </p:nvPicPr>
        <p:blipFill>
          <a:blip r:embed="rId10"/>
          <a:stretch/>
        </p:blipFill>
        <p:spPr>
          <a:xfrm>
            <a:off x="2420640" y="8189640"/>
            <a:ext cx="2385000" cy="963000"/>
          </a:xfrm>
          <a:prstGeom prst="rect">
            <a:avLst/>
          </a:prstGeom>
          <a:ln w="12600">
            <a:noFill/>
          </a:ln>
        </p:spPr>
      </p:pic>
      <p:pic>
        <p:nvPicPr>
          <p:cNvPr id="132" name="Picture 16" descr=""/>
          <p:cNvPicPr/>
          <p:nvPr/>
        </p:nvPicPr>
        <p:blipFill>
          <a:blip r:embed="rId11"/>
          <a:stretch/>
        </p:blipFill>
        <p:spPr>
          <a:xfrm>
            <a:off x="11131200" y="7995240"/>
            <a:ext cx="1339200" cy="1351800"/>
          </a:xfrm>
          <a:prstGeom prst="rect">
            <a:avLst/>
          </a:prstGeom>
          <a:ln w="12600"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7833960" y="761760"/>
            <a:ext cx="5013360" cy="168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>
              <a:lnSpc>
                <a:spcPct val="100000"/>
              </a:lnSpc>
            </a:pPr>
            <a:r>
              <a:rPr b="1" lang="pl-PL" sz="2200" spc="-1" strike="noStrike">
                <a:solidFill>
                  <a:srgbClr val="ee230c"/>
                </a:solidFill>
                <a:latin typeface="Source Sans Pro"/>
                <a:ea typeface="Source Sans Pro"/>
              </a:rPr>
              <a:t>KONFERENCJA!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0000"/>
                </a:solidFill>
                <a:latin typeface="Arial"/>
                <a:ea typeface="Arial"/>
              </a:rPr>
              <a:t>21 kwietnia 2018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0000"/>
                </a:solidFill>
                <a:latin typeface="Arial"/>
                <a:ea typeface="Arial"/>
              </a:rPr>
              <a:t>Centrum Technologii Audiowizualnych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0000"/>
                </a:solidFill>
                <a:latin typeface="Arial"/>
                <a:ea typeface="Arial"/>
              </a:rPr>
              <a:t>Wystawowa 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0000"/>
                </a:solidFill>
                <a:latin typeface="Arial"/>
                <a:ea typeface="Arial"/>
              </a:rPr>
              <a:t>8:00 – 16:00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34" name="Picture 20" descr=""/>
          <p:cNvPicPr/>
          <p:nvPr/>
        </p:nvPicPr>
        <p:blipFill>
          <a:blip r:embed="rId12"/>
          <a:stretch/>
        </p:blipFill>
        <p:spPr>
          <a:xfrm>
            <a:off x="8280720" y="6580800"/>
            <a:ext cx="2073240" cy="450720"/>
          </a:xfrm>
          <a:prstGeom prst="rect">
            <a:avLst/>
          </a:prstGeom>
          <a:ln w="12600">
            <a:noFill/>
          </a:ln>
        </p:spPr>
      </p:pic>
      <p:pic>
        <p:nvPicPr>
          <p:cNvPr id="135" name="Obraz 1" descr=""/>
          <p:cNvPicPr/>
          <p:nvPr/>
        </p:nvPicPr>
        <p:blipFill>
          <a:blip r:embed="rId13"/>
          <a:stretch/>
        </p:blipFill>
        <p:spPr>
          <a:xfrm>
            <a:off x="9234360" y="8018640"/>
            <a:ext cx="1082160" cy="1152720"/>
          </a:xfrm>
          <a:prstGeom prst="rect">
            <a:avLst/>
          </a:prstGeom>
          <a:ln w="1260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466920" y="4642560"/>
            <a:ext cx="1938960" cy="4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5e5e5e"/>
                </a:solidFill>
                <a:latin typeface="Source Sans Pro"/>
                <a:ea typeface="Source Sans Pro"/>
              </a:rPr>
              <a:t>Złoty sponsor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403200" y="7258320"/>
            <a:ext cx="1419480" cy="4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5e5e5e"/>
                </a:solidFill>
                <a:latin typeface="Source Sans Pro"/>
                <a:ea typeface="Source Sans Pro"/>
              </a:rPr>
              <a:t>Partnerzy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4189320" y="4629600"/>
            <a:ext cx="2320200" cy="4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5e5e5e"/>
                </a:solidFill>
                <a:latin typeface="Source Sans Pro"/>
                <a:ea typeface="Source Sans Pro"/>
              </a:rPr>
              <a:t>Srebrny sponsor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8265600" y="4604400"/>
            <a:ext cx="2399400" cy="4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5e5e5e"/>
                </a:solidFill>
                <a:latin typeface="Source Sans Pro"/>
                <a:ea typeface="Source Sans Pro"/>
              </a:rPr>
              <a:t>Brązowy sponsor</a:t>
            </a:r>
            <a:endParaRPr b="0" lang="pl-PL" sz="2400" spc="-1" strike="noStrike">
              <a:latin typeface="Arial"/>
            </a:endParaRPr>
          </a:p>
        </p:txBody>
      </p:sp>
      <p:pic>
        <p:nvPicPr>
          <p:cNvPr id="140" name="Picture 15" descr=""/>
          <p:cNvPicPr/>
          <p:nvPr/>
        </p:nvPicPr>
        <p:blipFill>
          <a:blip r:embed="rId14"/>
          <a:stretch/>
        </p:blipFill>
        <p:spPr>
          <a:xfrm>
            <a:off x="5047560" y="7982280"/>
            <a:ext cx="1902240" cy="1225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lajd_1.png" descr=""/>
          <p:cNvPicPr/>
          <p:nvPr/>
        </p:nvPicPr>
        <p:blipFill>
          <a:blip r:embed="rId1"/>
          <a:stretch/>
        </p:blipFill>
        <p:spPr>
          <a:xfrm>
            <a:off x="-90000" y="-66600"/>
            <a:ext cx="13094280" cy="98190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6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lajd_2.png" descr=""/>
          <p:cNvPicPr/>
          <p:nvPr/>
        </p:nvPicPr>
        <p:blipFill>
          <a:blip r:embed="rId1"/>
          <a:stretch/>
        </p:blipFill>
        <p:spPr>
          <a:xfrm>
            <a:off x="-45720" y="-34560"/>
            <a:ext cx="13096080" cy="9822600"/>
          </a:xfrm>
          <a:prstGeom prst="rect">
            <a:avLst/>
          </a:prstGeom>
          <a:ln w="1260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2027880" y="5312160"/>
            <a:ext cx="2367360" cy="74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l-PL" sz="4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IGOR ŻUK</a:t>
            </a:r>
            <a:endParaRPr b="0" lang="pl-PL" sz="4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851480" y="4065480"/>
            <a:ext cx="9301320" cy="89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pl-PL" sz="5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Rust crash course introduction. </a:t>
            </a:r>
            <a:endParaRPr b="0" lang="pl-PL" sz="5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01360" y="206208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6000" spc="-1" strike="noStrike">
                <a:solidFill>
                  <a:srgbClr val="000000"/>
                </a:solidFill>
                <a:latin typeface="Helvetica Neue"/>
              </a:rPr>
              <a:t>Any questions?</a:t>
            </a:r>
            <a:endParaRPr b="0" lang="pl-PL" sz="6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53920" y="470880"/>
            <a:ext cx="9730080" cy="1110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pl-PL" sz="6000" spc="-1" strike="noStrike">
                <a:solidFill>
                  <a:srgbClr val="000000"/>
                </a:solidFill>
                <a:latin typeface="Source Sans Pro Semibold"/>
              </a:rPr>
              <a:t>Thank you for your attention</a:t>
            </a:r>
            <a:endParaRPr b="0" lang="pl-PL" sz="6000" spc="-1" strike="noStrike">
              <a:solidFill>
                <a:srgbClr val="000000"/>
              </a:solidFill>
              <a:latin typeface="Source Sans Pro Semibold"/>
              <a:ea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lajd_3.png" descr=""/>
          <p:cNvPicPr/>
          <p:nvPr/>
        </p:nvPicPr>
        <p:blipFill>
          <a:blip r:embed="rId1"/>
          <a:stretch/>
        </p:blipFill>
        <p:spPr>
          <a:xfrm>
            <a:off x="360" y="0"/>
            <a:ext cx="13003560" cy="9753120"/>
          </a:xfrm>
          <a:prstGeom prst="rect">
            <a:avLst/>
          </a:prstGeom>
          <a:ln w="12600"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-343440" y="1185480"/>
            <a:ext cx="5169600" cy="88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rmAutofit/>
          </a:bodyPr>
          <a:p>
            <a:pPr algn="ctr">
              <a:lnSpc>
                <a:spcPct val="100000"/>
              </a:lnSpc>
            </a:pPr>
            <a:r>
              <a:rPr b="0" lang="pl-PL" sz="4900" spc="-1" strike="noStrike">
                <a:solidFill>
                  <a:srgbClr val="ffffff"/>
                </a:solidFill>
                <a:latin typeface="Source Sans Pro Semibold"/>
                <a:ea typeface="Source Sans Pro Semibold"/>
              </a:rPr>
              <a:t>Get in touch</a:t>
            </a:r>
            <a:endParaRPr b="0" lang="pl-PL" sz="49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00160" y="3927960"/>
            <a:ext cx="27878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pl-PL" sz="3600" spc="-1" strike="noStrike">
                <a:solidFill>
                  <a:srgbClr val="ffffff"/>
                </a:solidFill>
                <a:latin typeface="Source Sans Pro Semibold"/>
                <a:ea typeface="Source Sans Pro Semibold"/>
              </a:rPr>
              <a:t>www.anixe.pl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97640" y="3193920"/>
            <a:ext cx="36230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pl-PL" sz="3600" spc="-1" strike="noStrike">
                <a:solidFill>
                  <a:srgbClr val="ffffff"/>
                </a:solidFill>
                <a:latin typeface="Source Sans Pro Semibold"/>
                <a:ea typeface="Source Sans Pro Semibold"/>
              </a:rPr>
              <a:t>igor.zuk@anixe.pl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31800" y="3242520"/>
            <a:ext cx="223560" cy="1269720"/>
          </a:xfrm>
          <a:prstGeom prst="rect">
            <a:avLst/>
          </a:prstGeom>
          <a:solidFill>
            <a:srgbClr val="ff51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LibreOffice/6.0.1.1$Linux_X86_64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2018-04-16T23:33:55Z</dcterms:modified>
  <cp:revision>2</cp:revision>
  <dc:subject/>
  <dc:title/>
</cp:coreProperties>
</file>