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9144000" cy="6858000"/>
  <p:notesSz cx="9144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rgbClr val="792C25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252525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792C25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252525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792C25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7998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553212" y="542543"/>
            <a:ext cx="8041005" cy="5756275"/>
          </a:xfrm>
          <a:custGeom>
            <a:avLst/>
            <a:gdLst/>
            <a:ahLst/>
            <a:cxnLst/>
            <a:rect l="l" t="t" r="r" b="b"/>
            <a:pathLst>
              <a:path w="8041005" h="5756275">
                <a:moveTo>
                  <a:pt x="0" y="5756148"/>
                </a:moveTo>
                <a:lnTo>
                  <a:pt x="8040624" y="5756148"/>
                </a:lnTo>
                <a:lnTo>
                  <a:pt x="8040624" y="0"/>
                </a:lnTo>
                <a:lnTo>
                  <a:pt x="0" y="0"/>
                </a:lnTo>
                <a:lnTo>
                  <a:pt x="0" y="5756148"/>
                </a:lnTo>
                <a:close/>
              </a:path>
            </a:pathLst>
          </a:custGeom>
          <a:ln w="15240">
            <a:solidFill>
              <a:srgbClr val="83992A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3128772"/>
            <a:ext cx="685799" cy="606551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467343" y="3128772"/>
            <a:ext cx="676655" cy="606551"/>
          </a:xfrm>
          <a:prstGeom prst="rect">
            <a:avLst/>
          </a:prstGeom>
        </p:spPr>
      </p:pic>
      <p:sp>
        <p:nvSpPr>
          <p:cNvPr id="20" name="bg object 20"/>
          <p:cNvSpPr/>
          <p:nvPr/>
        </p:nvSpPr>
        <p:spPr>
          <a:xfrm>
            <a:off x="1278636" y="2356103"/>
            <a:ext cx="6595745" cy="0"/>
          </a:xfrm>
          <a:custGeom>
            <a:avLst/>
            <a:gdLst/>
            <a:ahLst/>
            <a:cxnLst/>
            <a:rect l="l" t="t" r="r" b="b"/>
            <a:pathLst>
              <a:path w="6595745" h="0">
                <a:moveTo>
                  <a:pt x="0" y="0"/>
                </a:moveTo>
                <a:lnTo>
                  <a:pt x="6595490" y="0"/>
                </a:lnTo>
              </a:path>
            </a:pathLst>
          </a:custGeom>
          <a:ln w="15240">
            <a:solidFill>
              <a:srgbClr val="8399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792C25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9" Type="http://schemas.openxmlformats.org/officeDocument/2006/relationships/image" Target="../media/image3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4000" cy="6857998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553212" y="542543"/>
            <a:ext cx="8041005" cy="5756275"/>
          </a:xfrm>
          <a:custGeom>
            <a:avLst/>
            <a:gdLst/>
            <a:ahLst/>
            <a:cxnLst/>
            <a:rect l="l" t="t" r="r" b="b"/>
            <a:pathLst>
              <a:path w="8041005" h="5756275">
                <a:moveTo>
                  <a:pt x="0" y="5756148"/>
                </a:moveTo>
                <a:lnTo>
                  <a:pt x="8040624" y="5756148"/>
                </a:lnTo>
                <a:lnTo>
                  <a:pt x="8040624" y="0"/>
                </a:lnTo>
                <a:lnTo>
                  <a:pt x="0" y="0"/>
                </a:lnTo>
                <a:lnTo>
                  <a:pt x="0" y="5756148"/>
                </a:lnTo>
                <a:close/>
              </a:path>
            </a:pathLst>
          </a:custGeom>
          <a:ln w="15240">
            <a:solidFill>
              <a:srgbClr val="83992A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18" name="bg object 1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3128772"/>
            <a:ext cx="685799" cy="606551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8467343" y="3128772"/>
            <a:ext cx="676655" cy="60655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502280" y="859663"/>
            <a:ext cx="4139438" cy="10342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rgbClr val="792C25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418969" y="2261334"/>
            <a:ext cx="3773804" cy="20567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252525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jpg"/><Relationship Id="rId5" Type="http://schemas.openxmlformats.org/officeDocument/2006/relationships/image" Target="../media/image7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0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7998"/>
          </a:xfrm>
          <a:prstGeom prst="rect">
            <a:avLst/>
          </a:prstGeom>
        </p:spPr>
      </p:pic>
      <p:grpSp>
        <p:nvGrpSpPr>
          <p:cNvPr id="3" name="object 3" descr=""/>
          <p:cNvGrpSpPr/>
          <p:nvPr/>
        </p:nvGrpSpPr>
        <p:grpSpPr>
          <a:xfrm>
            <a:off x="63" y="1513332"/>
            <a:ext cx="9144000" cy="3832860"/>
            <a:chOff x="63" y="1513332"/>
            <a:chExt cx="9144000" cy="3832860"/>
          </a:xfrm>
        </p:grpSpPr>
        <p:sp>
          <p:nvSpPr>
            <p:cNvPr id="4" name="object 4" descr=""/>
            <p:cNvSpPr/>
            <p:nvPr/>
          </p:nvSpPr>
          <p:spPr>
            <a:xfrm>
              <a:off x="1514855" y="1520952"/>
              <a:ext cx="6114415" cy="3817620"/>
            </a:xfrm>
            <a:custGeom>
              <a:avLst/>
              <a:gdLst/>
              <a:ahLst/>
              <a:cxnLst/>
              <a:rect l="l" t="t" r="r" b="b"/>
              <a:pathLst>
                <a:path w="6114415" h="3817620">
                  <a:moveTo>
                    <a:pt x="0" y="3817620"/>
                  </a:moveTo>
                  <a:lnTo>
                    <a:pt x="6114288" y="3817620"/>
                  </a:lnTo>
                  <a:lnTo>
                    <a:pt x="6114288" y="0"/>
                  </a:lnTo>
                  <a:lnTo>
                    <a:pt x="0" y="0"/>
                  </a:lnTo>
                  <a:lnTo>
                    <a:pt x="0" y="3817620"/>
                  </a:lnTo>
                  <a:close/>
                </a:path>
              </a:pathLst>
            </a:custGeom>
            <a:ln w="15240">
              <a:solidFill>
                <a:srgbClr val="83992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" y="3128772"/>
              <a:ext cx="1664081" cy="612647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79791" y="3128772"/>
              <a:ext cx="1664080" cy="612647"/>
            </a:xfrm>
            <a:prstGeom prst="rect">
              <a:avLst/>
            </a:prstGeom>
          </p:spPr>
        </p:pic>
        <p:sp>
          <p:nvSpPr>
            <p:cNvPr id="7" name="object 7" descr=""/>
            <p:cNvSpPr/>
            <p:nvPr/>
          </p:nvSpPr>
          <p:spPr>
            <a:xfrm>
              <a:off x="2019300" y="3471672"/>
              <a:ext cx="5113020" cy="0"/>
            </a:xfrm>
            <a:custGeom>
              <a:avLst/>
              <a:gdLst/>
              <a:ahLst/>
              <a:cxnLst/>
              <a:rect l="l" t="t" r="r" b="b"/>
              <a:pathLst>
                <a:path w="5113020" h="0">
                  <a:moveTo>
                    <a:pt x="0" y="0"/>
                  </a:moveTo>
                  <a:lnTo>
                    <a:pt x="5113020" y="0"/>
                  </a:lnTo>
                </a:path>
              </a:pathLst>
            </a:custGeom>
            <a:ln w="15240">
              <a:solidFill>
                <a:srgbClr val="83992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579108" y="1696212"/>
              <a:ext cx="728472" cy="135788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73579" y="1706880"/>
              <a:ext cx="643128" cy="1351788"/>
            </a:xfrm>
            <a:prstGeom prst="rect">
              <a:avLst/>
            </a:prstGeom>
          </p:spPr>
        </p:pic>
      </p:grpSp>
      <p:sp>
        <p:nvSpPr>
          <p:cNvPr id="10" name="object 10" descr=""/>
          <p:cNvSpPr txBox="1"/>
          <p:nvPr/>
        </p:nvSpPr>
        <p:spPr>
          <a:xfrm>
            <a:off x="2246757" y="1627758"/>
            <a:ext cx="4502785" cy="358521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172085">
              <a:lnSpc>
                <a:spcPct val="100000"/>
              </a:lnSpc>
              <a:spcBef>
                <a:spcPts val="95"/>
              </a:spcBef>
            </a:pPr>
            <a:r>
              <a:rPr dirty="0" sz="1600" spc="-20">
                <a:solidFill>
                  <a:srgbClr val="252525"/>
                </a:solidFill>
                <a:latin typeface="Times New Roman"/>
                <a:cs typeface="Times New Roman"/>
              </a:rPr>
              <a:t>Yashoda</a:t>
            </a:r>
            <a:r>
              <a:rPr dirty="0" sz="1600" spc="-6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600">
                <a:solidFill>
                  <a:srgbClr val="252525"/>
                </a:solidFill>
                <a:latin typeface="Times New Roman"/>
                <a:cs typeface="Times New Roman"/>
              </a:rPr>
              <a:t>Shikshan</a:t>
            </a:r>
            <a:r>
              <a:rPr dirty="0" sz="1600" spc="-5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600" spc="-10">
                <a:solidFill>
                  <a:srgbClr val="252525"/>
                </a:solidFill>
                <a:latin typeface="Times New Roman"/>
                <a:cs typeface="Times New Roman"/>
              </a:rPr>
              <a:t>Prasarak</a:t>
            </a:r>
            <a:endParaRPr sz="1600">
              <a:latin typeface="Times New Roman"/>
              <a:cs typeface="Times New Roman"/>
            </a:endParaRPr>
          </a:p>
          <a:p>
            <a:pPr algn="ctr" marL="172085">
              <a:lnSpc>
                <a:spcPct val="100000"/>
              </a:lnSpc>
            </a:pPr>
            <a:r>
              <a:rPr dirty="0" sz="1600" spc="-10">
                <a:solidFill>
                  <a:srgbClr val="252525"/>
                </a:solidFill>
                <a:latin typeface="Times New Roman"/>
                <a:cs typeface="Times New Roman"/>
              </a:rPr>
              <a:t>Mandal‘s</a:t>
            </a:r>
            <a:endParaRPr sz="1600">
              <a:latin typeface="Times New Roman"/>
              <a:cs typeface="Times New Roman"/>
            </a:endParaRPr>
          </a:p>
          <a:p>
            <a:pPr algn="ctr" marL="1212850" marR="1021715">
              <a:lnSpc>
                <a:spcPct val="100000"/>
              </a:lnSpc>
            </a:pPr>
            <a:r>
              <a:rPr dirty="0" sz="1600" spc="-35" b="1">
                <a:solidFill>
                  <a:srgbClr val="252525"/>
                </a:solidFill>
                <a:latin typeface="Times New Roman"/>
                <a:cs typeface="Times New Roman"/>
              </a:rPr>
              <a:t>YASHODA</a:t>
            </a:r>
            <a:r>
              <a:rPr dirty="0" sz="1600" spc="-65" b="1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600" spc="-10" b="1">
                <a:solidFill>
                  <a:srgbClr val="252525"/>
                </a:solidFill>
                <a:latin typeface="Times New Roman"/>
                <a:cs typeface="Times New Roman"/>
              </a:rPr>
              <a:t>TECHNICAL CAMPUS</a:t>
            </a:r>
            <a:endParaRPr sz="1600">
              <a:latin typeface="Times New Roman"/>
              <a:cs typeface="Times New Roman"/>
            </a:endParaRPr>
          </a:p>
          <a:p>
            <a:pPr algn="ctr" marL="172085">
              <a:lnSpc>
                <a:spcPct val="100000"/>
              </a:lnSpc>
            </a:pPr>
            <a:r>
              <a:rPr dirty="0" sz="1600" spc="-45" b="1">
                <a:solidFill>
                  <a:srgbClr val="252525"/>
                </a:solidFill>
                <a:latin typeface="Times New Roman"/>
                <a:cs typeface="Times New Roman"/>
              </a:rPr>
              <a:t>FACULTY</a:t>
            </a:r>
            <a:r>
              <a:rPr dirty="0" sz="1600" spc="-75" b="1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600" b="1">
                <a:solidFill>
                  <a:srgbClr val="252525"/>
                </a:solidFill>
                <a:latin typeface="Times New Roman"/>
                <a:cs typeface="Times New Roman"/>
              </a:rPr>
              <a:t>OF</a:t>
            </a:r>
            <a:r>
              <a:rPr dirty="0" sz="1600" spc="-50" b="1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600" spc="-10" b="1">
                <a:solidFill>
                  <a:srgbClr val="252525"/>
                </a:solidFill>
                <a:latin typeface="Times New Roman"/>
                <a:cs typeface="Times New Roman"/>
              </a:rPr>
              <a:t>ENGINEERING</a:t>
            </a:r>
            <a:endParaRPr sz="1600">
              <a:latin typeface="Times New Roman"/>
              <a:cs typeface="Times New Roman"/>
            </a:endParaRPr>
          </a:p>
          <a:p>
            <a:pPr algn="ctr" marR="14604">
              <a:lnSpc>
                <a:spcPct val="100000"/>
              </a:lnSpc>
              <a:spcBef>
                <a:spcPts val="200"/>
              </a:spcBef>
            </a:pPr>
            <a:r>
              <a:rPr dirty="0" sz="1400">
                <a:latin typeface="Times New Roman"/>
                <a:cs typeface="Times New Roman"/>
              </a:rPr>
              <a:t>Department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of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computer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science</a:t>
            </a:r>
            <a:r>
              <a:rPr dirty="0" sz="1400" spc="-20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and</a:t>
            </a:r>
            <a:r>
              <a:rPr dirty="0" sz="1400" spc="-25">
                <a:latin typeface="Times New Roman"/>
                <a:cs typeface="Times New Roman"/>
              </a:rPr>
              <a:t> </a:t>
            </a:r>
            <a:r>
              <a:rPr dirty="0" sz="1400" spc="-10">
                <a:latin typeface="Times New Roman"/>
                <a:cs typeface="Times New Roman"/>
              </a:rPr>
              <a:t>engineering</a:t>
            </a:r>
            <a:endParaRPr sz="1400">
              <a:latin typeface="Times New Roman"/>
              <a:cs typeface="Times New Roman"/>
            </a:endParaRPr>
          </a:p>
          <a:p>
            <a:pPr algn="ctr" marR="12065">
              <a:lnSpc>
                <a:spcPct val="100000"/>
              </a:lnSpc>
              <a:spcBef>
                <a:spcPts val="770"/>
              </a:spcBef>
            </a:pPr>
            <a:r>
              <a:rPr dirty="0" sz="1400">
                <a:latin typeface="Times New Roman"/>
                <a:cs typeface="Times New Roman"/>
              </a:rPr>
              <a:t>2023-</a:t>
            </a:r>
            <a:r>
              <a:rPr dirty="0" sz="1400" spc="-25">
                <a:latin typeface="Times New Roman"/>
                <a:cs typeface="Times New Roman"/>
              </a:rPr>
              <a:t>24</a:t>
            </a:r>
            <a:endParaRPr sz="1400">
              <a:latin typeface="Times New Roman"/>
              <a:cs typeface="Times New Roman"/>
            </a:endParaRPr>
          </a:p>
          <a:p>
            <a:pPr algn="ctr" marL="33655">
              <a:lnSpc>
                <a:spcPts val="1510"/>
              </a:lnSpc>
              <a:spcBef>
                <a:spcPts val="1040"/>
              </a:spcBef>
            </a:pPr>
            <a:r>
              <a:rPr dirty="0" sz="1350" b="1">
                <a:latin typeface="Times New Roman"/>
                <a:cs typeface="Times New Roman"/>
              </a:rPr>
              <a:t>Seminar</a:t>
            </a:r>
            <a:r>
              <a:rPr dirty="0" sz="1350" spc="-65" b="1">
                <a:latin typeface="Times New Roman"/>
                <a:cs typeface="Times New Roman"/>
              </a:rPr>
              <a:t> </a:t>
            </a:r>
            <a:r>
              <a:rPr dirty="0" sz="1350" spc="-25" b="1">
                <a:latin typeface="Times New Roman"/>
                <a:cs typeface="Times New Roman"/>
              </a:rPr>
              <a:t>on</a:t>
            </a:r>
            <a:endParaRPr sz="1350">
              <a:latin typeface="Times New Roman"/>
              <a:cs typeface="Times New Roman"/>
            </a:endParaRPr>
          </a:p>
          <a:p>
            <a:pPr algn="ctr">
              <a:lnSpc>
                <a:spcPts val="1570"/>
              </a:lnSpc>
            </a:pPr>
            <a:r>
              <a:rPr dirty="0" sz="1100" b="1">
                <a:latin typeface="Times New Roman"/>
                <a:cs typeface="Times New Roman"/>
              </a:rPr>
              <a:t>“</a:t>
            </a:r>
            <a:r>
              <a:rPr dirty="0" sz="1400" b="1">
                <a:latin typeface="Times New Roman"/>
                <a:cs typeface="Times New Roman"/>
              </a:rPr>
              <a:t>Virtual</a:t>
            </a:r>
            <a:r>
              <a:rPr dirty="0" sz="1400" spc="280" b="1">
                <a:latin typeface="Times New Roman"/>
                <a:cs typeface="Times New Roman"/>
              </a:rPr>
              <a:t> </a:t>
            </a:r>
            <a:r>
              <a:rPr dirty="0" sz="1400" spc="-20" b="1">
                <a:latin typeface="Times New Roman"/>
                <a:cs typeface="Times New Roman"/>
              </a:rPr>
              <a:t>Mirror-</a:t>
            </a:r>
            <a:r>
              <a:rPr dirty="0" sz="1400" b="1">
                <a:latin typeface="Times New Roman"/>
                <a:cs typeface="Times New Roman"/>
              </a:rPr>
              <a:t>A</a:t>
            </a:r>
            <a:r>
              <a:rPr dirty="0" sz="1400" spc="-95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Hassle</a:t>
            </a:r>
            <a:r>
              <a:rPr dirty="0" sz="1400" spc="-30" b="1">
                <a:latin typeface="Times New Roman"/>
                <a:cs typeface="Times New Roman"/>
              </a:rPr>
              <a:t> </a:t>
            </a:r>
            <a:r>
              <a:rPr dirty="0" sz="1400" spc="-10" b="1">
                <a:latin typeface="Times New Roman"/>
                <a:cs typeface="Times New Roman"/>
              </a:rPr>
              <a:t>–Free</a:t>
            </a:r>
            <a:r>
              <a:rPr dirty="0" sz="1400" spc="-85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Approach</a:t>
            </a:r>
            <a:r>
              <a:rPr dirty="0" sz="1400" spc="-40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to</a:t>
            </a:r>
            <a:r>
              <a:rPr dirty="0" sz="1400" spc="-40" b="1">
                <a:latin typeface="Times New Roman"/>
                <a:cs typeface="Times New Roman"/>
              </a:rPr>
              <a:t> </a:t>
            </a:r>
            <a:r>
              <a:rPr dirty="0" sz="1400" spc="-20" b="1">
                <a:latin typeface="Times New Roman"/>
                <a:cs typeface="Times New Roman"/>
              </a:rPr>
              <a:t>Trial</a:t>
            </a:r>
            <a:r>
              <a:rPr dirty="0" sz="1400" spc="-25" b="1">
                <a:latin typeface="Times New Roman"/>
                <a:cs typeface="Times New Roman"/>
              </a:rPr>
              <a:t> </a:t>
            </a:r>
            <a:r>
              <a:rPr dirty="0" sz="1400" spc="-10" b="1">
                <a:latin typeface="Times New Roman"/>
                <a:cs typeface="Times New Roman"/>
              </a:rPr>
              <a:t>Rooms</a:t>
            </a:r>
            <a:r>
              <a:rPr dirty="0" sz="1200" spc="-10" b="1">
                <a:latin typeface="Times New Roman"/>
                <a:cs typeface="Times New Roman"/>
              </a:rPr>
              <a:t>”</a:t>
            </a:r>
            <a:endParaRPr sz="1200">
              <a:latin typeface="Times New Roman"/>
              <a:cs typeface="Times New Roman"/>
            </a:endParaRPr>
          </a:p>
          <a:p>
            <a:pPr marL="462280">
              <a:lnSpc>
                <a:spcPct val="100000"/>
              </a:lnSpc>
              <a:spcBef>
                <a:spcPts val="940"/>
              </a:spcBef>
            </a:pPr>
            <a:r>
              <a:rPr dirty="0" sz="1350" b="1">
                <a:latin typeface="Times New Roman"/>
                <a:cs typeface="Times New Roman"/>
              </a:rPr>
              <a:t>Presented</a:t>
            </a:r>
            <a:r>
              <a:rPr dirty="0" sz="1350" spc="-40" b="1">
                <a:latin typeface="Times New Roman"/>
                <a:cs typeface="Times New Roman"/>
              </a:rPr>
              <a:t> </a:t>
            </a:r>
            <a:r>
              <a:rPr dirty="0" sz="1350" b="1">
                <a:latin typeface="Times New Roman"/>
                <a:cs typeface="Times New Roman"/>
              </a:rPr>
              <a:t>By</a:t>
            </a:r>
            <a:r>
              <a:rPr dirty="0" sz="1350" spc="-5" b="1">
                <a:latin typeface="Times New Roman"/>
                <a:cs typeface="Times New Roman"/>
              </a:rPr>
              <a:t> </a:t>
            </a:r>
            <a:r>
              <a:rPr dirty="0" sz="1350" b="1">
                <a:latin typeface="Times New Roman"/>
                <a:cs typeface="Times New Roman"/>
              </a:rPr>
              <a:t>–</a:t>
            </a:r>
            <a:r>
              <a:rPr dirty="0" sz="1350" spc="-20" b="1">
                <a:latin typeface="Times New Roman"/>
                <a:cs typeface="Times New Roman"/>
              </a:rPr>
              <a:t> </a:t>
            </a:r>
            <a:r>
              <a:rPr dirty="0" sz="1100" b="1">
                <a:latin typeface="Times New Roman"/>
                <a:cs typeface="Times New Roman"/>
              </a:rPr>
              <a:t>Samiksha</a:t>
            </a:r>
            <a:r>
              <a:rPr dirty="0" sz="1100" spc="-45" b="1">
                <a:latin typeface="Times New Roman"/>
                <a:cs typeface="Times New Roman"/>
              </a:rPr>
              <a:t> </a:t>
            </a:r>
            <a:r>
              <a:rPr dirty="0" sz="1100" b="1">
                <a:latin typeface="Times New Roman"/>
                <a:cs typeface="Times New Roman"/>
              </a:rPr>
              <a:t>Raut</a:t>
            </a:r>
            <a:r>
              <a:rPr dirty="0" sz="1100" spc="260" b="1">
                <a:latin typeface="Times New Roman"/>
                <a:cs typeface="Times New Roman"/>
              </a:rPr>
              <a:t> </a:t>
            </a:r>
            <a:r>
              <a:rPr dirty="0" sz="1100" b="1">
                <a:latin typeface="Times New Roman"/>
                <a:cs typeface="Times New Roman"/>
              </a:rPr>
              <a:t>-</a:t>
            </a:r>
            <a:r>
              <a:rPr dirty="0" sz="1100" spc="-15" b="1">
                <a:latin typeface="Times New Roman"/>
                <a:cs typeface="Times New Roman"/>
              </a:rPr>
              <a:t> </a:t>
            </a:r>
            <a:r>
              <a:rPr dirty="0" sz="1100" spc="-10" b="1">
                <a:latin typeface="Times New Roman"/>
                <a:cs typeface="Times New Roman"/>
              </a:rPr>
              <a:t>2167571242051</a:t>
            </a:r>
            <a:endParaRPr sz="1100">
              <a:latin typeface="Times New Roman"/>
              <a:cs typeface="Times New Roman"/>
            </a:endParaRPr>
          </a:p>
          <a:p>
            <a:pPr marL="1569085" marR="849630" indent="5715">
              <a:lnSpc>
                <a:spcPct val="100000"/>
              </a:lnSpc>
              <a:spcBef>
                <a:spcPts val="10"/>
              </a:spcBef>
            </a:pPr>
            <a:r>
              <a:rPr dirty="0" sz="1100" b="1">
                <a:latin typeface="Times New Roman"/>
                <a:cs typeface="Times New Roman"/>
              </a:rPr>
              <a:t>Saniya</a:t>
            </a:r>
            <a:r>
              <a:rPr dirty="0" sz="1100" spc="-25" b="1">
                <a:latin typeface="Times New Roman"/>
                <a:cs typeface="Times New Roman"/>
              </a:rPr>
              <a:t> </a:t>
            </a:r>
            <a:r>
              <a:rPr dirty="0" sz="1100" b="1">
                <a:latin typeface="Times New Roman"/>
                <a:cs typeface="Times New Roman"/>
              </a:rPr>
              <a:t>Sayyad</a:t>
            </a:r>
            <a:r>
              <a:rPr dirty="0" sz="1100" spc="130" b="1">
                <a:latin typeface="Times New Roman"/>
                <a:cs typeface="Times New Roman"/>
              </a:rPr>
              <a:t>  </a:t>
            </a:r>
            <a:r>
              <a:rPr dirty="0" sz="1100" b="1">
                <a:latin typeface="Times New Roman"/>
                <a:cs typeface="Times New Roman"/>
              </a:rPr>
              <a:t>-</a:t>
            </a:r>
            <a:r>
              <a:rPr dirty="0" sz="1100" spc="265" b="1">
                <a:latin typeface="Times New Roman"/>
                <a:cs typeface="Times New Roman"/>
              </a:rPr>
              <a:t> </a:t>
            </a:r>
            <a:r>
              <a:rPr dirty="0" sz="1100" spc="-10" b="1">
                <a:latin typeface="Times New Roman"/>
                <a:cs typeface="Times New Roman"/>
              </a:rPr>
              <a:t>2167571242065 </a:t>
            </a:r>
            <a:r>
              <a:rPr dirty="0" sz="1100" b="1">
                <a:latin typeface="Times New Roman"/>
                <a:cs typeface="Times New Roman"/>
              </a:rPr>
              <a:t>Darshana</a:t>
            </a:r>
            <a:r>
              <a:rPr dirty="0" sz="1100" spc="-5" b="1">
                <a:latin typeface="Times New Roman"/>
                <a:cs typeface="Times New Roman"/>
              </a:rPr>
              <a:t> </a:t>
            </a:r>
            <a:r>
              <a:rPr dirty="0" sz="1100" b="1">
                <a:latin typeface="Times New Roman"/>
                <a:cs typeface="Times New Roman"/>
              </a:rPr>
              <a:t>Katre</a:t>
            </a:r>
            <a:r>
              <a:rPr dirty="0" sz="1100" spc="240" b="1">
                <a:latin typeface="Times New Roman"/>
                <a:cs typeface="Times New Roman"/>
              </a:rPr>
              <a:t> </a:t>
            </a:r>
            <a:r>
              <a:rPr dirty="0" sz="1100" b="1">
                <a:latin typeface="Times New Roman"/>
                <a:cs typeface="Times New Roman"/>
              </a:rPr>
              <a:t>-</a:t>
            </a:r>
            <a:r>
              <a:rPr dirty="0" sz="1100" spc="260" b="1">
                <a:latin typeface="Times New Roman"/>
                <a:cs typeface="Times New Roman"/>
              </a:rPr>
              <a:t> </a:t>
            </a:r>
            <a:r>
              <a:rPr dirty="0" sz="1100" spc="-10" b="1">
                <a:latin typeface="Times New Roman"/>
                <a:cs typeface="Times New Roman"/>
              </a:rPr>
              <a:t>2167571242067 </a:t>
            </a:r>
            <a:r>
              <a:rPr dirty="0" sz="1100" b="1">
                <a:latin typeface="Times New Roman"/>
                <a:cs typeface="Times New Roman"/>
              </a:rPr>
              <a:t>Dhanashri</a:t>
            </a:r>
            <a:r>
              <a:rPr dirty="0" sz="1100" spc="-25" b="1">
                <a:latin typeface="Times New Roman"/>
                <a:cs typeface="Times New Roman"/>
              </a:rPr>
              <a:t> </a:t>
            </a:r>
            <a:r>
              <a:rPr dirty="0" sz="1100" b="1">
                <a:latin typeface="Times New Roman"/>
                <a:cs typeface="Times New Roman"/>
              </a:rPr>
              <a:t>Kate</a:t>
            </a:r>
            <a:r>
              <a:rPr dirty="0" sz="1100" spc="235" b="1">
                <a:latin typeface="Times New Roman"/>
                <a:cs typeface="Times New Roman"/>
              </a:rPr>
              <a:t> </a:t>
            </a:r>
            <a:r>
              <a:rPr dirty="0" sz="1100" b="1">
                <a:latin typeface="Times New Roman"/>
                <a:cs typeface="Times New Roman"/>
              </a:rPr>
              <a:t>-</a:t>
            </a:r>
            <a:r>
              <a:rPr dirty="0" sz="1100" spc="-15" b="1">
                <a:latin typeface="Times New Roman"/>
                <a:cs typeface="Times New Roman"/>
              </a:rPr>
              <a:t> </a:t>
            </a:r>
            <a:r>
              <a:rPr dirty="0" sz="1100" spc="-10" b="1">
                <a:latin typeface="Times New Roman"/>
                <a:cs typeface="Times New Roman"/>
              </a:rPr>
              <a:t>2167571242068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60"/>
              </a:spcBef>
            </a:pPr>
            <a:endParaRPr sz="1100">
              <a:latin typeface="Times New Roman"/>
              <a:cs typeface="Times New Roman"/>
            </a:endParaRPr>
          </a:p>
          <a:p>
            <a:pPr algn="ctr" marL="40005">
              <a:lnSpc>
                <a:spcPct val="100000"/>
              </a:lnSpc>
              <a:spcBef>
                <a:spcPts val="5"/>
              </a:spcBef>
            </a:pPr>
            <a:r>
              <a:rPr dirty="0" sz="1350" b="1">
                <a:latin typeface="Times New Roman"/>
                <a:cs typeface="Times New Roman"/>
              </a:rPr>
              <a:t>Under</a:t>
            </a:r>
            <a:r>
              <a:rPr dirty="0" sz="1350" spc="-65" b="1">
                <a:latin typeface="Times New Roman"/>
                <a:cs typeface="Times New Roman"/>
              </a:rPr>
              <a:t> </a:t>
            </a:r>
            <a:r>
              <a:rPr dirty="0" sz="1350" b="1">
                <a:latin typeface="Times New Roman"/>
                <a:cs typeface="Times New Roman"/>
              </a:rPr>
              <a:t>Guidance</a:t>
            </a:r>
            <a:r>
              <a:rPr dirty="0" sz="1350" spc="-35" b="1">
                <a:latin typeface="Times New Roman"/>
                <a:cs typeface="Times New Roman"/>
              </a:rPr>
              <a:t> </a:t>
            </a:r>
            <a:r>
              <a:rPr dirty="0" sz="1350" b="1">
                <a:latin typeface="Times New Roman"/>
                <a:cs typeface="Times New Roman"/>
              </a:rPr>
              <a:t>Of</a:t>
            </a:r>
            <a:r>
              <a:rPr dirty="0" sz="1350" spc="-10" b="1">
                <a:latin typeface="Times New Roman"/>
                <a:cs typeface="Times New Roman"/>
              </a:rPr>
              <a:t> </a:t>
            </a:r>
            <a:r>
              <a:rPr dirty="0" sz="1350" b="1">
                <a:latin typeface="Times New Roman"/>
                <a:cs typeface="Times New Roman"/>
              </a:rPr>
              <a:t>–</a:t>
            </a:r>
            <a:r>
              <a:rPr dirty="0" sz="1350" spc="-15" b="1">
                <a:latin typeface="Times New Roman"/>
                <a:cs typeface="Times New Roman"/>
              </a:rPr>
              <a:t> </a:t>
            </a:r>
            <a:r>
              <a:rPr dirty="0" sz="1350" spc="-25" b="1">
                <a:latin typeface="Times New Roman"/>
                <a:cs typeface="Times New Roman"/>
              </a:rPr>
              <a:t>Mr.</a:t>
            </a:r>
            <a:r>
              <a:rPr dirty="0" sz="1350" spc="-10" b="1">
                <a:latin typeface="Times New Roman"/>
                <a:cs typeface="Times New Roman"/>
              </a:rPr>
              <a:t> </a:t>
            </a:r>
            <a:r>
              <a:rPr dirty="0" sz="1350" b="1">
                <a:latin typeface="Times New Roman"/>
                <a:cs typeface="Times New Roman"/>
              </a:rPr>
              <a:t>K.</a:t>
            </a:r>
            <a:r>
              <a:rPr dirty="0" sz="1350" spc="-25" b="1">
                <a:latin typeface="Times New Roman"/>
                <a:cs typeface="Times New Roman"/>
              </a:rPr>
              <a:t> </a:t>
            </a:r>
            <a:r>
              <a:rPr dirty="0" sz="1350" b="1">
                <a:latin typeface="Times New Roman"/>
                <a:cs typeface="Times New Roman"/>
              </a:rPr>
              <a:t>S.</a:t>
            </a:r>
            <a:r>
              <a:rPr dirty="0" sz="1350" spc="-10" b="1">
                <a:latin typeface="Times New Roman"/>
                <a:cs typeface="Times New Roman"/>
              </a:rPr>
              <a:t> Jadhav</a:t>
            </a:r>
            <a:endParaRPr sz="13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4619" rIns="0" bIns="0" rtlCol="0" vert="horz">
            <a:spAutoFit/>
          </a:bodyPr>
          <a:lstStyle/>
          <a:p>
            <a:pPr marL="116205">
              <a:lnSpc>
                <a:spcPct val="100000"/>
              </a:lnSpc>
              <a:spcBef>
                <a:spcPts val="95"/>
              </a:spcBef>
            </a:pPr>
            <a:r>
              <a:rPr dirty="0" spc="-10" b="0">
                <a:latin typeface="Arial Black"/>
                <a:cs typeface="Arial Black"/>
              </a:rPr>
              <a:t>Introduction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266571" y="2353818"/>
            <a:ext cx="6678930" cy="15506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2000" spc="-10">
                <a:latin typeface="Times New Roman"/>
                <a:cs typeface="Times New Roman"/>
              </a:rPr>
              <a:t>Virtual</a:t>
            </a:r>
            <a:r>
              <a:rPr dirty="0" sz="2000" spc="-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Mirror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smart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system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that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lets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users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try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clothes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and </a:t>
            </a:r>
            <a:r>
              <a:rPr dirty="0" sz="2000">
                <a:latin typeface="Times New Roman"/>
                <a:cs typeface="Times New Roman"/>
              </a:rPr>
              <a:t>makeup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virtually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without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needing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physical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trial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room.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Using </a:t>
            </a:r>
            <a:r>
              <a:rPr dirty="0" sz="2000">
                <a:latin typeface="Times New Roman"/>
                <a:cs typeface="Times New Roman"/>
              </a:rPr>
              <a:t>deep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learning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technology,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it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makes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shopping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easier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more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fun, </a:t>
            </a:r>
            <a:r>
              <a:rPr dirty="0" sz="2000">
                <a:latin typeface="Times New Roman"/>
                <a:cs typeface="Times New Roman"/>
              </a:rPr>
              <a:t>saving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time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effort</a:t>
            </a:r>
            <a:r>
              <a:rPr dirty="0" sz="2000" spc="-6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for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both</a:t>
            </a:r>
            <a:r>
              <a:rPr dirty="0" sz="2000" spc="-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customers</a:t>
            </a:r>
            <a:r>
              <a:rPr dirty="0" sz="2000" spc="-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and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retailers,</a:t>
            </a:r>
            <a:r>
              <a:rPr dirty="0" sz="2000" spc="-3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whether </a:t>
            </a:r>
            <a:r>
              <a:rPr dirty="0" sz="2000">
                <a:latin typeface="Times New Roman"/>
                <a:cs typeface="Times New Roman"/>
              </a:rPr>
              <a:t>shopping</a:t>
            </a:r>
            <a:r>
              <a:rPr dirty="0" sz="2000" spc="-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online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or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stores.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27838" rIns="0" bIns="0" rtlCol="0" vert="horz">
            <a:spAutoFit/>
          </a:bodyPr>
          <a:lstStyle/>
          <a:p>
            <a:pPr marL="187960">
              <a:lnSpc>
                <a:spcPct val="100000"/>
              </a:lnSpc>
              <a:spcBef>
                <a:spcPts val="100"/>
              </a:spcBef>
            </a:pPr>
            <a:r>
              <a:rPr dirty="0" sz="3600"/>
              <a:t>Problem</a:t>
            </a:r>
            <a:r>
              <a:rPr dirty="0" sz="3600" spc="-200"/>
              <a:t> </a:t>
            </a:r>
            <a:r>
              <a:rPr dirty="0" sz="3600" spc="-10"/>
              <a:t>Statement</a:t>
            </a:r>
            <a:endParaRPr sz="3600"/>
          </a:p>
        </p:txBody>
      </p:sp>
      <p:sp>
        <p:nvSpPr>
          <p:cNvPr id="3" name="object 3" descr=""/>
          <p:cNvSpPr txBox="1"/>
          <p:nvPr/>
        </p:nvSpPr>
        <p:spPr>
          <a:xfrm>
            <a:off x="762406" y="2430271"/>
            <a:ext cx="7312659" cy="21532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0"/>
              </a:spcBef>
              <a:buClr>
                <a:srgbClr val="83992A"/>
              </a:buClr>
              <a:buSzPct val="114583"/>
              <a:buFont typeface="Arial MT"/>
              <a:buChar char="•"/>
              <a:tabLst>
                <a:tab pos="299085" algn="l"/>
              </a:tabLst>
            </a:pPr>
            <a:r>
              <a:rPr dirty="0" sz="2400" spc="-75">
                <a:solidFill>
                  <a:srgbClr val="252525"/>
                </a:solidFill>
                <a:latin typeface="Times New Roman"/>
                <a:cs typeface="Times New Roman"/>
              </a:rPr>
              <a:t>Trying</a:t>
            </a:r>
            <a:r>
              <a:rPr dirty="0" sz="2400" spc="-7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52525"/>
                </a:solidFill>
                <a:latin typeface="Times New Roman"/>
                <a:cs typeface="Times New Roman"/>
              </a:rPr>
              <a:t>on</a:t>
            </a:r>
            <a:r>
              <a:rPr dirty="0" sz="2400" spc="-7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 spc="-25">
                <a:solidFill>
                  <a:srgbClr val="252525"/>
                </a:solidFill>
                <a:latin typeface="Times New Roman"/>
                <a:cs typeface="Times New Roman"/>
              </a:rPr>
              <a:t>clothes</a:t>
            </a:r>
            <a:r>
              <a:rPr dirty="0" sz="2400" spc="-6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52525"/>
                </a:solidFill>
                <a:latin typeface="Times New Roman"/>
                <a:cs typeface="Times New Roman"/>
              </a:rPr>
              <a:t>in</a:t>
            </a:r>
            <a:r>
              <a:rPr dirty="0" sz="2400" spc="-6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 spc="-85">
                <a:solidFill>
                  <a:srgbClr val="252525"/>
                </a:solidFill>
                <a:latin typeface="Times New Roman"/>
                <a:cs typeface="Times New Roman"/>
              </a:rPr>
              <a:t>physical</a:t>
            </a:r>
            <a:r>
              <a:rPr dirty="0" sz="2400" spc="-5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 spc="-40">
                <a:solidFill>
                  <a:srgbClr val="252525"/>
                </a:solidFill>
                <a:latin typeface="Times New Roman"/>
                <a:cs typeface="Times New Roman"/>
              </a:rPr>
              <a:t>trial</a:t>
            </a:r>
            <a:r>
              <a:rPr dirty="0" sz="2400" spc="-6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52525"/>
                </a:solidFill>
                <a:latin typeface="Times New Roman"/>
                <a:cs typeface="Times New Roman"/>
              </a:rPr>
              <a:t>rooms</a:t>
            </a:r>
            <a:r>
              <a:rPr dirty="0" sz="2400" spc="-6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 spc="-55">
                <a:solidFill>
                  <a:srgbClr val="252525"/>
                </a:solidFill>
                <a:latin typeface="Times New Roman"/>
                <a:cs typeface="Times New Roman"/>
              </a:rPr>
              <a:t>takes</a:t>
            </a:r>
            <a:r>
              <a:rPr dirty="0" sz="2400" spc="-6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 spc="-10">
                <a:solidFill>
                  <a:srgbClr val="252525"/>
                </a:solidFill>
                <a:latin typeface="Times New Roman"/>
                <a:cs typeface="Times New Roman"/>
              </a:rPr>
              <a:t>time</a:t>
            </a:r>
            <a:r>
              <a:rPr dirty="0" sz="2400" spc="-5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52525"/>
                </a:solidFill>
                <a:latin typeface="Times New Roman"/>
                <a:cs typeface="Times New Roman"/>
              </a:rPr>
              <a:t>and</a:t>
            </a:r>
            <a:r>
              <a:rPr dirty="0" sz="2400" spc="-6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 spc="-25">
                <a:solidFill>
                  <a:srgbClr val="252525"/>
                </a:solidFill>
                <a:latin typeface="Times New Roman"/>
                <a:cs typeface="Times New Roman"/>
              </a:rPr>
              <a:t>can </a:t>
            </a:r>
            <a:r>
              <a:rPr dirty="0" sz="2400">
                <a:solidFill>
                  <a:srgbClr val="252525"/>
                </a:solidFill>
                <a:latin typeface="Times New Roman"/>
                <a:cs typeface="Times New Roman"/>
              </a:rPr>
              <a:t>be</a:t>
            </a:r>
            <a:r>
              <a:rPr dirty="0" sz="2400" spc="-6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 spc="-10">
                <a:solidFill>
                  <a:srgbClr val="252525"/>
                </a:solidFill>
                <a:latin typeface="Times New Roman"/>
                <a:cs typeface="Times New Roman"/>
              </a:rPr>
              <a:t>uncomfortable.</a:t>
            </a:r>
            <a:endParaRPr sz="240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spcBef>
                <a:spcPts val="1175"/>
              </a:spcBef>
              <a:buClr>
                <a:srgbClr val="83992A"/>
              </a:buClr>
              <a:buSzPct val="114583"/>
              <a:buFont typeface="Arial MT"/>
              <a:buChar char="•"/>
              <a:tabLst>
                <a:tab pos="299085" algn="l"/>
              </a:tabLst>
            </a:pPr>
            <a:r>
              <a:rPr dirty="0" sz="2400">
                <a:solidFill>
                  <a:srgbClr val="252525"/>
                </a:solidFill>
                <a:latin typeface="Times New Roman"/>
                <a:cs typeface="Times New Roman"/>
              </a:rPr>
              <a:t>Online</a:t>
            </a:r>
            <a:r>
              <a:rPr dirty="0" sz="2400" spc="-15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52525"/>
                </a:solidFill>
                <a:latin typeface="Times New Roman"/>
                <a:cs typeface="Times New Roman"/>
              </a:rPr>
              <a:t>shoppers</a:t>
            </a:r>
            <a:r>
              <a:rPr dirty="0" sz="2400" spc="-12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 spc="-100">
                <a:solidFill>
                  <a:srgbClr val="252525"/>
                </a:solidFill>
                <a:latin typeface="Times New Roman"/>
                <a:cs typeface="Times New Roman"/>
              </a:rPr>
              <a:t>can’t</a:t>
            </a:r>
            <a:r>
              <a:rPr dirty="0" sz="2400" spc="-5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 spc="-40">
                <a:solidFill>
                  <a:srgbClr val="252525"/>
                </a:solidFill>
                <a:latin typeface="Times New Roman"/>
                <a:cs typeface="Times New Roman"/>
              </a:rPr>
              <a:t>see</a:t>
            </a:r>
            <a:r>
              <a:rPr dirty="0" sz="2400" spc="-11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52525"/>
                </a:solidFill>
                <a:latin typeface="Times New Roman"/>
                <a:cs typeface="Times New Roman"/>
              </a:rPr>
              <a:t>how</a:t>
            </a:r>
            <a:r>
              <a:rPr dirty="0" sz="2400" spc="-11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 spc="-20">
                <a:solidFill>
                  <a:srgbClr val="252525"/>
                </a:solidFill>
                <a:latin typeface="Times New Roman"/>
                <a:cs typeface="Times New Roman"/>
              </a:rPr>
              <a:t>clothes</a:t>
            </a:r>
            <a:r>
              <a:rPr dirty="0" sz="2400" spc="-10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52525"/>
                </a:solidFill>
                <a:latin typeface="Times New Roman"/>
                <a:cs typeface="Times New Roman"/>
              </a:rPr>
              <a:t>fit</a:t>
            </a:r>
            <a:r>
              <a:rPr dirty="0" sz="2400" spc="-11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52525"/>
                </a:solidFill>
                <a:latin typeface="Times New Roman"/>
                <a:cs typeface="Times New Roman"/>
              </a:rPr>
              <a:t>before</a:t>
            </a:r>
            <a:r>
              <a:rPr dirty="0" sz="2400" spc="-114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 spc="-10">
                <a:solidFill>
                  <a:srgbClr val="252525"/>
                </a:solidFill>
                <a:latin typeface="Times New Roman"/>
                <a:cs typeface="Times New Roman"/>
              </a:rPr>
              <a:t>buying.</a:t>
            </a:r>
            <a:endParaRPr sz="2400">
              <a:latin typeface="Times New Roman"/>
              <a:cs typeface="Times New Roman"/>
            </a:endParaRPr>
          </a:p>
          <a:p>
            <a:pPr marL="299085" marR="464820" indent="-287020">
              <a:lnSpc>
                <a:spcPct val="100000"/>
              </a:lnSpc>
              <a:spcBef>
                <a:spcPts val="1180"/>
              </a:spcBef>
              <a:buClr>
                <a:srgbClr val="83992A"/>
              </a:buClr>
              <a:buSzPct val="114583"/>
              <a:buFont typeface="Arial MT"/>
              <a:buChar char="•"/>
              <a:tabLst>
                <a:tab pos="299085" algn="l"/>
              </a:tabLst>
            </a:pPr>
            <a:r>
              <a:rPr dirty="0" sz="2400" spc="-75">
                <a:solidFill>
                  <a:srgbClr val="252525"/>
                </a:solidFill>
                <a:latin typeface="Times New Roman"/>
                <a:cs typeface="Times New Roman"/>
              </a:rPr>
              <a:t>Trial</a:t>
            </a:r>
            <a:r>
              <a:rPr dirty="0" sz="2400" spc="-3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52525"/>
                </a:solidFill>
                <a:latin typeface="Times New Roman"/>
                <a:cs typeface="Times New Roman"/>
              </a:rPr>
              <a:t>rooms</a:t>
            </a:r>
            <a:r>
              <a:rPr dirty="0" sz="2400" spc="-3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 spc="-110">
                <a:solidFill>
                  <a:srgbClr val="252525"/>
                </a:solidFill>
                <a:latin typeface="Times New Roman"/>
                <a:cs typeface="Times New Roman"/>
              </a:rPr>
              <a:t>may</a:t>
            </a:r>
            <a:r>
              <a:rPr dirty="0" sz="2400" spc="-1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52525"/>
                </a:solidFill>
                <a:latin typeface="Times New Roman"/>
                <a:cs typeface="Times New Roman"/>
              </a:rPr>
              <a:t>not</a:t>
            </a:r>
            <a:r>
              <a:rPr dirty="0" sz="2400" spc="-2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 spc="-135">
                <a:solidFill>
                  <a:srgbClr val="252525"/>
                </a:solidFill>
                <a:latin typeface="Times New Roman"/>
                <a:cs typeface="Times New Roman"/>
              </a:rPr>
              <a:t>always</a:t>
            </a:r>
            <a:r>
              <a:rPr dirty="0" sz="2400" spc="-1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52525"/>
                </a:solidFill>
                <a:latin typeface="Times New Roman"/>
                <a:cs typeface="Times New Roman"/>
              </a:rPr>
              <a:t>be</a:t>
            </a:r>
            <a:r>
              <a:rPr dirty="0" sz="2400" spc="-2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 spc="-50">
                <a:solidFill>
                  <a:srgbClr val="252525"/>
                </a:solidFill>
                <a:latin typeface="Times New Roman"/>
                <a:cs typeface="Times New Roman"/>
              </a:rPr>
              <a:t>clean,</a:t>
            </a:r>
            <a:r>
              <a:rPr dirty="0" sz="2400" spc="-2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 spc="-65">
                <a:solidFill>
                  <a:srgbClr val="252525"/>
                </a:solidFill>
                <a:latin typeface="Times New Roman"/>
                <a:cs typeface="Times New Roman"/>
              </a:rPr>
              <a:t>leading</a:t>
            </a:r>
            <a:r>
              <a:rPr dirty="0" sz="2400" spc="-2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52525"/>
                </a:solidFill>
                <a:latin typeface="Times New Roman"/>
                <a:cs typeface="Times New Roman"/>
              </a:rPr>
              <a:t>to</a:t>
            </a:r>
            <a:r>
              <a:rPr dirty="0" sz="2400" spc="-3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 spc="-60">
                <a:solidFill>
                  <a:srgbClr val="252525"/>
                </a:solidFill>
                <a:latin typeface="Times New Roman"/>
                <a:cs typeface="Times New Roman"/>
              </a:rPr>
              <a:t>hygiene </a:t>
            </a:r>
            <a:r>
              <a:rPr dirty="0" sz="2400" spc="-10">
                <a:solidFill>
                  <a:srgbClr val="252525"/>
                </a:solidFill>
                <a:latin typeface="Times New Roman"/>
                <a:cs typeface="Times New Roman"/>
              </a:rPr>
              <a:t>concerns.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59835" y="740663"/>
            <a:ext cx="2654045" cy="100965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041400">
              <a:lnSpc>
                <a:spcPct val="100000"/>
              </a:lnSpc>
              <a:spcBef>
                <a:spcPts val="100"/>
              </a:spcBef>
            </a:pPr>
            <a:r>
              <a:rPr dirty="0" sz="3600" spc="-10"/>
              <a:t>Objectives</a:t>
            </a:r>
            <a:endParaRPr sz="3600"/>
          </a:p>
        </p:txBody>
      </p:sp>
      <p:sp>
        <p:nvSpPr>
          <p:cNvPr id="4" name="object 4" descr=""/>
          <p:cNvSpPr txBox="1"/>
          <p:nvPr/>
        </p:nvSpPr>
        <p:spPr>
          <a:xfrm>
            <a:off x="1698751" y="2196355"/>
            <a:ext cx="6041390" cy="2038985"/>
          </a:xfrm>
          <a:prstGeom prst="rect">
            <a:avLst/>
          </a:prstGeom>
        </p:spPr>
        <p:txBody>
          <a:bodyPr wrap="square" lIns="0" tIns="102235" rIns="0" bIns="0" rtlCol="0" vert="horz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805"/>
              </a:spcBef>
              <a:buClr>
                <a:srgbClr val="83992A"/>
              </a:buClr>
              <a:buSzPct val="114583"/>
              <a:buFont typeface="Arial MT"/>
              <a:buChar char="•"/>
              <a:tabLst>
                <a:tab pos="299085" algn="l"/>
              </a:tabLst>
            </a:pPr>
            <a:r>
              <a:rPr dirty="0" sz="2400" spc="-30">
                <a:solidFill>
                  <a:srgbClr val="252525"/>
                </a:solidFill>
                <a:latin typeface="Times New Roman"/>
                <a:cs typeface="Times New Roman"/>
              </a:rPr>
              <a:t>Intuitive</a:t>
            </a:r>
            <a:r>
              <a:rPr dirty="0" sz="2400" spc="-8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52525"/>
                </a:solidFill>
                <a:latin typeface="Times New Roman"/>
                <a:cs typeface="Times New Roman"/>
              </a:rPr>
              <a:t>and</a:t>
            </a:r>
            <a:r>
              <a:rPr dirty="0" sz="2400" spc="-8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 spc="-45">
                <a:solidFill>
                  <a:srgbClr val="252525"/>
                </a:solidFill>
                <a:latin typeface="Times New Roman"/>
                <a:cs typeface="Times New Roman"/>
              </a:rPr>
              <a:t>Dynamic</a:t>
            </a:r>
            <a:r>
              <a:rPr dirty="0" sz="2400" spc="-8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 spc="-10">
                <a:solidFill>
                  <a:srgbClr val="252525"/>
                </a:solidFill>
                <a:latin typeface="Times New Roman"/>
                <a:cs typeface="Times New Roman"/>
              </a:rPr>
              <a:t>Frontend</a:t>
            </a:r>
            <a:endParaRPr sz="2400">
              <a:latin typeface="Times New Roman"/>
              <a:cs typeface="Times New Roman"/>
            </a:endParaRPr>
          </a:p>
          <a:p>
            <a:pPr marL="375285" indent="-362585">
              <a:lnSpc>
                <a:spcPct val="100000"/>
              </a:lnSpc>
              <a:spcBef>
                <a:spcPts val="1175"/>
              </a:spcBef>
              <a:buClr>
                <a:srgbClr val="83992A"/>
              </a:buClr>
              <a:buSzPct val="114583"/>
              <a:buFont typeface="Arial MT"/>
              <a:buChar char="•"/>
              <a:tabLst>
                <a:tab pos="375285" algn="l"/>
              </a:tabLst>
            </a:pPr>
            <a:r>
              <a:rPr dirty="0" sz="2400" spc="-70">
                <a:solidFill>
                  <a:srgbClr val="252525"/>
                </a:solidFill>
                <a:latin typeface="Times New Roman"/>
                <a:cs typeface="Times New Roman"/>
              </a:rPr>
              <a:t>Backend</a:t>
            </a:r>
            <a:r>
              <a:rPr dirty="0" sz="2400" spc="-8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 spc="-25">
                <a:solidFill>
                  <a:srgbClr val="252525"/>
                </a:solidFill>
                <a:latin typeface="Times New Roman"/>
                <a:cs typeface="Times New Roman"/>
              </a:rPr>
              <a:t>with</a:t>
            </a:r>
            <a:r>
              <a:rPr dirty="0" sz="2400" spc="-8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52525"/>
                </a:solidFill>
                <a:latin typeface="Times New Roman"/>
                <a:cs typeface="Times New Roman"/>
              </a:rPr>
              <a:t>python</a:t>
            </a:r>
            <a:r>
              <a:rPr dirty="0" sz="2400" spc="-8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52525"/>
                </a:solidFill>
                <a:latin typeface="Times New Roman"/>
                <a:cs typeface="Times New Roman"/>
              </a:rPr>
              <a:t>and</a:t>
            </a:r>
            <a:r>
              <a:rPr dirty="0" sz="2400" spc="-8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 spc="-20">
                <a:solidFill>
                  <a:srgbClr val="252525"/>
                </a:solidFill>
                <a:latin typeface="Times New Roman"/>
                <a:cs typeface="Times New Roman"/>
              </a:rPr>
              <a:t>flask</a:t>
            </a:r>
            <a:endParaRPr sz="2400">
              <a:latin typeface="Times New Roman"/>
              <a:cs typeface="Times New Roman"/>
            </a:endParaRPr>
          </a:p>
          <a:p>
            <a:pPr marL="375285" indent="-362585">
              <a:lnSpc>
                <a:spcPct val="100000"/>
              </a:lnSpc>
              <a:spcBef>
                <a:spcPts val="1180"/>
              </a:spcBef>
              <a:buClr>
                <a:srgbClr val="83992A"/>
              </a:buClr>
              <a:buSzPct val="114583"/>
              <a:buFont typeface="Arial MT"/>
              <a:buChar char="•"/>
              <a:tabLst>
                <a:tab pos="375285" algn="l"/>
              </a:tabLst>
            </a:pPr>
            <a:r>
              <a:rPr dirty="0" sz="2400" spc="-110">
                <a:solidFill>
                  <a:srgbClr val="252525"/>
                </a:solidFill>
                <a:latin typeface="Times New Roman"/>
                <a:cs typeface="Times New Roman"/>
              </a:rPr>
              <a:t>Real-</a:t>
            </a:r>
            <a:r>
              <a:rPr dirty="0" sz="2400" spc="-20">
                <a:solidFill>
                  <a:srgbClr val="252525"/>
                </a:solidFill>
                <a:latin typeface="Times New Roman"/>
                <a:cs typeface="Times New Roman"/>
              </a:rPr>
              <a:t>Time</a:t>
            </a:r>
            <a:r>
              <a:rPr dirty="0" sz="2400" spc="-6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 spc="-75">
                <a:solidFill>
                  <a:srgbClr val="252525"/>
                </a:solidFill>
                <a:latin typeface="Times New Roman"/>
                <a:cs typeface="Times New Roman"/>
              </a:rPr>
              <a:t>Overlays</a:t>
            </a:r>
            <a:r>
              <a:rPr dirty="0" sz="2400" spc="-6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52525"/>
                </a:solidFill>
                <a:latin typeface="Times New Roman"/>
                <a:cs typeface="Times New Roman"/>
              </a:rPr>
              <a:t>and</a:t>
            </a:r>
            <a:r>
              <a:rPr dirty="0" sz="2400" spc="-6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 spc="-45">
                <a:solidFill>
                  <a:srgbClr val="252525"/>
                </a:solidFill>
                <a:latin typeface="Times New Roman"/>
                <a:cs typeface="Times New Roman"/>
              </a:rPr>
              <a:t>Advanced</a:t>
            </a:r>
            <a:r>
              <a:rPr dirty="0" sz="2400" spc="-5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 spc="-10">
                <a:solidFill>
                  <a:srgbClr val="252525"/>
                </a:solidFill>
                <a:latin typeface="Times New Roman"/>
                <a:cs typeface="Times New Roman"/>
              </a:rPr>
              <a:t>Features</a:t>
            </a:r>
            <a:endParaRPr sz="240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spcBef>
                <a:spcPts val="1200"/>
              </a:spcBef>
              <a:buClr>
                <a:srgbClr val="83992A"/>
              </a:buClr>
              <a:buSzPct val="114583"/>
              <a:buFont typeface="Arial MT"/>
              <a:buChar char="•"/>
              <a:tabLst>
                <a:tab pos="299085" algn="l"/>
              </a:tabLst>
            </a:pPr>
            <a:r>
              <a:rPr dirty="0" sz="2400">
                <a:solidFill>
                  <a:srgbClr val="252525"/>
                </a:solidFill>
                <a:latin typeface="Times New Roman"/>
                <a:cs typeface="Times New Roman"/>
              </a:rPr>
              <a:t>E-</a:t>
            </a:r>
            <a:r>
              <a:rPr dirty="0" sz="2400" spc="-30">
                <a:solidFill>
                  <a:srgbClr val="252525"/>
                </a:solidFill>
                <a:latin typeface="Times New Roman"/>
                <a:cs typeface="Times New Roman"/>
              </a:rPr>
              <a:t>commerce</a:t>
            </a:r>
            <a:r>
              <a:rPr dirty="0" sz="2400" spc="-7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 spc="-10">
                <a:solidFill>
                  <a:srgbClr val="252525"/>
                </a:solidFill>
                <a:latin typeface="Times New Roman"/>
                <a:cs typeface="Times New Roman"/>
              </a:rPr>
              <a:t>Integration</a:t>
            </a:r>
            <a:r>
              <a:rPr dirty="0" sz="2400" spc="-6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52525"/>
                </a:solidFill>
                <a:latin typeface="Times New Roman"/>
                <a:cs typeface="Times New Roman"/>
              </a:rPr>
              <a:t>and</a:t>
            </a:r>
            <a:r>
              <a:rPr dirty="0" sz="2400" spc="-7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 spc="-60">
                <a:solidFill>
                  <a:srgbClr val="252525"/>
                </a:solidFill>
                <a:latin typeface="Times New Roman"/>
                <a:cs typeface="Times New Roman"/>
              </a:rPr>
              <a:t>Payment</a:t>
            </a:r>
            <a:r>
              <a:rPr dirty="0" sz="2400" spc="-7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 spc="-40">
                <a:solidFill>
                  <a:srgbClr val="252525"/>
                </a:solidFill>
                <a:latin typeface="Times New Roman"/>
                <a:cs typeface="Times New Roman"/>
              </a:rPr>
              <a:t>Gateways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36520" y="1068323"/>
            <a:ext cx="3890009" cy="100965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40359" rIns="0" bIns="0" rtlCol="0" vert="horz">
            <a:spAutoFit/>
          </a:bodyPr>
          <a:lstStyle/>
          <a:p>
            <a:pPr marL="418465">
              <a:lnSpc>
                <a:spcPct val="100000"/>
              </a:lnSpc>
              <a:spcBef>
                <a:spcPts val="100"/>
              </a:spcBef>
            </a:pPr>
            <a:r>
              <a:rPr dirty="0" sz="3600"/>
              <a:t>Scope</a:t>
            </a:r>
            <a:r>
              <a:rPr dirty="0" sz="3600" spc="-30"/>
              <a:t> </a:t>
            </a:r>
            <a:r>
              <a:rPr dirty="0" sz="3600"/>
              <a:t>Of</a:t>
            </a:r>
            <a:r>
              <a:rPr dirty="0" sz="3600" spc="-20"/>
              <a:t> </a:t>
            </a:r>
            <a:r>
              <a:rPr dirty="0" sz="3600" spc="-10"/>
              <a:t>Project</a:t>
            </a:r>
            <a:endParaRPr sz="3600"/>
          </a:p>
        </p:txBody>
      </p:sp>
      <p:sp>
        <p:nvSpPr>
          <p:cNvPr id="4" name="object 4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12395" rIns="0" bIns="0" rtlCol="0" vert="horz">
            <a:spAutoFit/>
          </a:bodyPr>
          <a:lstStyle/>
          <a:p>
            <a:pPr marL="375285" indent="-362585">
              <a:lnSpc>
                <a:spcPct val="100000"/>
              </a:lnSpc>
              <a:spcBef>
                <a:spcPts val="885"/>
              </a:spcBef>
              <a:buClr>
                <a:srgbClr val="83992A"/>
              </a:buClr>
              <a:buSzPct val="114583"/>
              <a:buFont typeface="Arial MT"/>
              <a:buChar char="•"/>
              <a:tabLst>
                <a:tab pos="375285" algn="l"/>
              </a:tabLst>
            </a:pPr>
            <a:r>
              <a:rPr dirty="0" spc="-20"/>
              <a:t>Virtual</a:t>
            </a:r>
            <a:r>
              <a:rPr dirty="0" spc="-55"/>
              <a:t> </a:t>
            </a:r>
            <a:r>
              <a:rPr dirty="0" spc="-35"/>
              <a:t>Try-</a:t>
            </a:r>
            <a:r>
              <a:rPr dirty="0" spc="-25"/>
              <a:t>On</a:t>
            </a:r>
          </a:p>
          <a:p>
            <a:pPr marL="299085" indent="-286385">
              <a:lnSpc>
                <a:spcPct val="100000"/>
              </a:lnSpc>
              <a:spcBef>
                <a:spcPts val="1260"/>
              </a:spcBef>
              <a:buClr>
                <a:srgbClr val="83992A"/>
              </a:buClr>
              <a:buSzPct val="114583"/>
              <a:buFont typeface="Arial MT"/>
              <a:buChar char="•"/>
              <a:tabLst>
                <a:tab pos="299085" algn="l"/>
              </a:tabLst>
            </a:pPr>
            <a:r>
              <a:rPr dirty="0" spc="-10"/>
              <a:t>Real-</a:t>
            </a:r>
            <a:r>
              <a:rPr dirty="0"/>
              <a:t>Time</a:t>
            </a:r>
            <a:r>
              <a:rPr dirty="0" spc="-80"/>
              <a:t> </a:t>
            </a:r>
            <a:r>
              <a:rPr dirty="0" spc="-10"/>
              <a:t>Simulations</a:t>
            </a:r>
          </a:p>
          <a:p>
            <a:pPr marL="299085" indent="-286385">
              <a:lnSpc>
                <a:spcPct val="100000"/>
              </a:lnSpc>
              <a:spcBef>
                <a:spcPts val="1180"/>
              </a:spcBef>
              <a:buClr>
                <a:srgbClr val="83992A"/>
              </a:buClr>
              <a:buSzPct val="114583"/>
              <a:buFont typeface="Arial MT"/>
              <a:buChar char="•"/>
              <a:tabLst>
                <a:tab pos="299085" algn="l"/>
              </a:tabLst>
            </a:pPr>
            <a:r>
              <a:rPr dirty="0"/>
              <a:t>Easy</a:t>
            </a:r>
            <a:r>
              <a:rPr dirty="0" spc="-25"/>
              <a:t> </a:t>
            </a:r>
            <a:r>
              <a:rPr dirty="0"/>
              <a:t>User</a:t>
            </a:r>
            <a:r>
              <a:rPr dirty="0" spc="-15"/>
              <a:t> </a:t>
            </a:r>
            <a:r>
              <a:rPr dirty="0" spc="-10"/>
              <a:t>Interface</a:t>
            </a:r>
          </a:p>
          <a:p>
            <a:pPr marL="299085" indent="-286385">
              <a:lnSpc>
                <a:spcPct val="100000"/>
              </a:lnSpc>
              <a:spcBef>
                <a:spcPts val="1175"/>
              </a:spcBef>
              <a:buClr>
                <a:srgbClr val="83992A"/>
              </a:buClr>
              <a:buSzPct val="114583"/>
              <a:buFont typeface="Arial MT"/>
              <a:buChar char="•"/>
              <a:tabLst>
                <a:tab pos="299085" algn="l"/>
              </a:tabLst>
            </a:pPr>
            <a:r>
              <a:rPr dirty="0"/>
              <a:t>Support</a:t>
            </a:r>
            <a:r>
              <a:rPr dirty="0" spc="-20"/>
              <a:t> </a:t>
            </a:r>
            <a:r>
              <a:rPr dirty="0"/>
              <a:t>for Multiple</a:t>
            </a:r>
            <a:r>
              <a:rPr dirty="0" spc="-35"/>
              <a:t> </a:t>
            </a:r>
            <a:r>
              <a:rPr dirty="0" spc="-10"/>
              <a:t>Brands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278636" y="2356103"/>
            <a:ext cx="6595745" cy="0"/>
          </a:xfrm>
          <a:custGeom>
            <a:avLst/>
            <a:gdLst/>
            <a:ahLst/>
            <a:cxnLst/>
            <a:rect l="l" t="t" r="r" b="b"/>
            <a:pathLst>
              <a:path w="6595745" h="0">
                <a:moveTo>
                  <a:pt x="0" y="0"/>
                </a:moveTo>
                <a:lnTo>
                  <a:pt x="6595490" y="0"/>
                </a:lnTo>
              </a:path>
            </a:pathLst>
          </a:custGeom>
          <a:ln w="15240">
            <a:solidFill>
              <a:srgbClr val="8399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85394" rIns="0" bIns="0" rtlCol="0" vert="horz">
            <a:spAutoFit/>
          </a:bodyPr>
          <a:lstStyle/>
          <a:p>
            <a:pPr marL="22225">
              <a:lnSpc>
                <a:spcPct val="100000"/>
              </a:lnSpc>
              <a:spcBef>
                <a:spcPts val="95"/>
              </a:spcBef>
            </a:pPr>
            <a:r>
              <a:rPr dirty="0"/>
              <a:t>Expected</a:t>
            </a:r>
            <a:r>
              <a:rPr dirty="0" spc="-165"/>
              <a:t> </a:t>
            </a:r>
            <a:r>
              <a:rPr dirty="0" spc="-10"/>
              <a:t>Outcome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2170302" y="2647916"/>
            <a:ext cx="3557270" cy="1750695"/>
          </a:xfrm>
          <a:prstGeom prst="rect">
            <a:avLst/>
          </a:prstGeom>
        </p:spPr>
        <p:txBody>
          <a:bodyPr wrap="square" lIns="0" tIns="98425" rIns="0" bIns="0" rtlCol="0" vert="horz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775"/>
              </a:spcBef>
              <a:buClr>
                <a:srgbClr val="83992A"/>
              </a:buClr>
              <a:buSzPct val="115000"/>
              <a:buFont typeface="Arial MT"/>
              <a:buChar char="•"/>
              <a:tabLst>
                <a:tab pos="299085" algn="l"/>
              </a:tabLst>
            </a:pPr>
            <a:r>
              <a:rPr dirty="0" sz="2000">
                <a:solidFill>
                  <a:srgbClr val="252525"/>
                </a:solidFill>
                <a:latin typeface="Times New Roman"/>
                <a:cs typeface="Times New Roman"/>
              </a:rPr>
              <a:t>Improved</a:t>
            </a:r>
            <a:r>
              <a:rPr dirty="0" sz="2000" spc="-3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252525"/>
                </a:solidFill>
                <a:latin typeface="Times New Roman"/>
                <a:cs typeface="Times New Roman"/>
              </a:rPr>
              <a:t>Customer</a:t>
            </a:r>
            <a:r>
              <a:rPr dirty="0" sz="2000" spc="-3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000" spc="-10">
                <a:solidFill>
                  <a:srgbClr val="252525"/>
                </a:solidFill>
                <a:latin typeface="Times New Roman"/>
                <a:cs typeface="Times New Roman"/>
              </a:rPr>
              <a:t>Experience</a:t>
            </a:r>
            <a:endParaRPr sz="200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spcBef>
                <a:spcPts val="1080"/>
              </a:spcBef>
              <a:buClr>
                <a:srgbClr val="83992A"/>
              </a:buClr>
              <a:buSzPct val="115000"/>
              <a:buFont typeface="Arial MT"/>
              <a:buChar char="•"/>
              <a:tabLst>
                <a:tab pos="299085" algn="l"/>
              </a:tabLst>
            </a:pPr>
            <a:r>
              <a:rPr dirty="0" sz="2000">
                <a:solidFill>
                  <a:srgbClr val="252525"/>
                </a:solidFill>
                <a:latin typeface="Times New Roman"/>
                <a:cs typeface="Times New Roman"/>
              </a:rPr>
              <a:t>Higher</a:t>
            </a:r>
            <a:r>
              <a:rPr dirty="0" sz="2000" spc="-1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252525"/>
                </a:solidFill>
                <a:latin typeface="Times New Roman"/>
                <a:cs typeface="Times New Roman"/>
              </a:rPr>
              <a:t>Purchase</a:t>
            </a:r>
            <a:r>
              <a:rPr dirty="0" sz="2000" spc="-4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000" spc="-10">
                <a:solidFill>
                  <a:srgbClr val="252525"/>
                </a:solidFill>
                <a:latin typeface="Times New Roman"/>
                <a:cs typeface="Times New Roman"/>
              </a:rPr>
              <a:t>Confidence</a:t>
            </a:r>
            <a:endParaRPr sz="200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spcBef>
                <a:spcPts val="1080"/>
              </a:spcBef>
              <a:buClr>
                <a:srgbClr val="83992A"/>
              </a:buClr>
              <a:buSzPct val="115000"/>
              <a:buFont typeface="Arial MT"/>
              <a:buChar char="•"/>
              <a:tabLst>
                <a:tab pos="299085" algn="l"/>
              </a:tabLst>
            </a:pPr>
            <a:r>
              <a:rPr dirty="0" sz="2000">
                <a:solidFill>
                  <a:srgbClr val="252525"/>
                </a:solidFill>
                <a:latin typeface="Times New Roman"/>
                <a:cs typeface="Times New Roman"/>
              </a:rPr>
              <a:t>Cost</a:t>
            </a:r>
            <a:r>
              <a:rPr dirty="0" sz="2000" spc="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252525"/>
                </a:solidFill>
                <a:latin typeface="Times New Roman"/>
                <a:cs typeface="Times New Roman"/>
              </a:rPr>
              <a:t>Savings</a:t>
            </a:r>
            <a:r>
              <a:rPr dirty="0" sz="2000" spc="-2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252525"/>
                </a:solidFill>
                <a:latin typeface="Times New Roman"/>
                <a:cs typeface="Times New Roman"/>
              </a:rPr>
              <a:t>for</a:t>
            </a:r>
            <a:r>
              <a:rPr dirty="0" sz="2000" spc="-5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000" spc="-10">
                <a:solidFill>
                  <a:srgbClr val="252525"/>
                </a:solidFill>
                <a:latin typeface="Times New Roman"/>
                <a:cs typeface="Times New Roman"/>
              </a:rPr>
              <a:t>Retailers</a:t>
            </a:r>
            <a:endParaRPr sz="200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spcBef>
                <a:spcPts val="1085"/>
              </a:spcBef>
              <a:buClr>
                <a:srgbClr val="83992A"/>
              </a:buClr>
              <a:buSzPct val="115000"/>
              <a:buFont typeface="Arial MT"/>
              <a:buChar char="•"/>
              <a:tabLst>
                <a:tab pos="299085" algn="l"/>
              </a:tabLst>
            </a:pPr>
            <a:r>
              <a:rPr dirty="0" sz="2000">
                <a:solidFill>
                  <a:srgbClr val="252525"/>
                </a:solidFill>
                <a:latin typeface="Times New Roman"/>
                <a:cs typeface="Times New Roman"/>
              </a:rPr>
              <a:t>Better Shopping</a:t>
            </a:r>
            <a:r>
              <a:rPr dirty="0" sz="2000" spc="-3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000" spc="-10">
                <a:solidFill>
                  <a:srgbClr val="252525"/>
                </a:solidFill>
                <a:latin typeface="Times New Roman"/>
                <a:cs typeface="Times New Roman"/>
              </a:rPr>
              <a:t>Convenience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411352" rIns="0" bIns="0" rtlCol="0" vert="horz">
            <a:spAutoFit/>
          </a:bodyPr>
          <a:lstStyle/>
          <a:p>
            <a:pPr marL="1283970">
              <a:lnSpc>
                <a:spcPct val="100000"/>
              </a:lnSpc>
              <a:spcBef>
                <a:spcPts val="95"/>
              </a:spcBef>
            </a:pPr>
            <a:r>
              <a:rPr dirty="0" spc="-10"/>
              <a:t>Output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7998"/>
          </a:xfrm>
          <a:prstGeom prst="rect">
            <a:avLst/>
          </a:prstGeom>
        </p:spPr>
      </p:pic>
      <p:grpSp>
        <p:nvGrpSpPr>
          <p:cNvPr id="3" name="object 3" descr=""/>
          <p:cNvGrpSpPr/>
          <p:nvPr/>
        </p:nvGrpSpPr>
        <p:grpSpPr>
          <a:xfrm>
            <a:off x="0" y="534923"/>
            <a:ext cx="9144000" cy="5771515"/>
            <a:chOff x="0" y="534923"/>
            <a:chExt cx="9144000" cy="5771515"/>
          </a:xfrm>
        </p:grpSpPr>
        <p:sp>
          <p:nvSpPr>
            <p:cNvPr id="4" name="object 4" descr=""/>
            <p:cNvSpPr/>
            <p:nvPr/>
          </p:nvSpPr>
          <p:spPr>
            <a:xfrm>
              <a:off x="553212" y="542543"/>
              <a:ext cx="8041005" cy="5756275"/>
            </a:xfrm>
            <a:custGeom>
              <a:avLst/>
              <a:gdLst/>
              <a:ahLst/>
              <a:cxnLst/>
              <a:rect l="l" t="t" r="r" b="b"/>
              <a:pathLst>
                <a:path w="8041005" h="5756275">
                  <a:moveTo>
                    <a:pt x="0" y="5756148"/>
                  </a:moveTo>
                  <a:lnTo>
                    <a:pt x="8040624" y="5756148"/>
                  </a:lnTo>
                  <a:lnTo>
                    <a:pt x="8040624" y="0"/>
                  </a:lnTo>
                  <a:lnTo>
                    <a:pt x="0" y="0"/>
                  </a:lnTo>
                  <a:lnTo>
                    <a:pt x="0" y="5756148"/>
                  </a:lnTo>
                  <a:close/>
                </a:path>
              </a:pathLst>
            </a:custGeom>
            <a:ln w="15240">
              <a:solidFill>
                <a:srgbClr val="83992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128772"/>
              <a:ext cx="685799" cy="606551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467343" y="3128772"/>
              <a:ext cx="676655" cy="606551"/>
            </a:xfrm>
            <a:prstGeom prst="rect">
              <a:avLst/>
            </a:prstGeom>
          </p:spPr>
        </p:pic>
        <p:sp>
          <p:nvSpPr>
            <p:cNvPr id="7" name="object 7" descr=""/>
            <p:cNvSpPr/>
            <p:nvPr/>
          </p:nvSpPr>
          <p:spPr>
            <a:xfrm>
              <a:off x="1278636" y="2356103"/>
              <a:ext cx="6595745" cy="0"/>
            </a:xfrm>
            <a:custGeom>
              <a:avLst/>
              <a:gdLst/>
              <a:ahLst/>
              <a:cxnLst/>
              <a:rect l="l" t="t" r="r" b="b"/>
              <a:pathLst>
                <a:path w="6595745" h="0">
                  <a:moveTo>
                    <a:pt x="0" y="0"/>
                  </a:moveTo>
                  <a:lnTo>
                    <a:pt x="6595490" y="0"/>
                  </a:lnTo>
                </a:path>
              </a:pathLst>
            </a:custGeom>
            <a:ln w="15240">
              <a:solidFill>
                <a:srgbClr val="83992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69036" y="1772412"/>
              <a:ext cx="7805928" cy="331317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User</dc:creator>
  <dc:title>PowerPoint Presentation</dc:title>
  <dcterms:created xsi:type="dcterms:W3CDTF">2024-12-09T08:46:36Z</dcterms:created>
  <dcterms:modified xsi:type="dcterms:W3CDTF">2024-12-09T08:46:36Z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2024-12-08T00:00:00Z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2024-12-09T00:00:00Z</vt:filetime>
  </property>
  <property fmtid="{D5CDD505-2E9C-101B-9397-08002B2CF9AE}" pid="5" name="Producer">
    <vt:lpwstr>Microsoft® PowerPoint® 2019</vt:lpwstr>
  </property>
</Properties>
</file>