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71" r:id="rId10"/>
    <p:sldId id="270" r:id="rId11"/>
    <p:sldId id="272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embeddedFontLst>
    <p:embeddedFont>
      <p:font typeface="Caveat" panose="020B0604020202020204" charset="0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Medium" panose="00000600000000000000" pitchFamily="2" charset="0"/>
      <p:regular r:id="rId30"/>
      <p:bold r:id="rId31"/>
      <p:italic r:id="rId32"/>
      <p:boldItalic r:id="rId33"/>
    </p:embeddedFont>
    <p:embeddedFont>
      <p:font typeface="Playfair Display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97BD8-B569-4139-AA26-51668F9288EC}" v="73" dt="2023-01-11T10:39:3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9cb1549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9cb1549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3e51a3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23e51a3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103b8c62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103b8c62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add625c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add625c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9e7dac5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9e7dac5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add625c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add625c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9e7dac5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9e7dac5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add625c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add625c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103b8c62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103b8c62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103b8c62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103b8c62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103b8c6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103b8c62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9e7dac5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9e7dac5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a50ba629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a50ba629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3e51a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23e51a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add625c0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add625c0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a50ba6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a50ba6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114800" y="1151525"/>
            <a:ext cx="4337400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Music Genre Classification</a:t>
            </a:r>
            <a:endParaRPr sz="4000" b="1" dirty="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79234" y="2782710"/>
            <a:ext cx="260853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Eduardo Cruz, Ethan Ngo, Kevin Tang, Justin Vuong</a:t>
            </a: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613" y="1046600"/>
            <a:ext cx="1340575" cy="3832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912" y="1784412"/>
            <a:ext cx="1659787" cy="2357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1" name="Google Shape;161;p27"/>
          <p:cNvCxnSpPr>
            <a:cxnSpLocks/>
            <a:stCxn id="159" idx="3"/>
            <a:endCxn id="160" idx="1"/>
          </p:cNvCxnSpPr>
          <p:nvPr/>
        </p:nvCxnSpPr>
        <p:spPr>
          <a:xfrm>
            <a:off x="6241188" y="2963025"/>
            <a:ext cx="10597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7"/>
          <p:cNvSpPr txBox="1"/>
          <p:nvPr/>
        </p:nvSpPr>
        <p:spPr>
          <a:xfrm>
            <a:off x="311699" y="1105325"/>
            <a:ext cx="4410319" cy="194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Replace NaN values with mean of all entries in the feature column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instrumentalness.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Mean for this column is 0.178129, so this value will replace all NaN values that exist.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This same process was repeated for the ‘Popularity’ and ‘key’ feature columns as they also contained NaN values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151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Temporary Fix for “Instrumentalness” Column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Challenges (cont.)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19125" y="1127453"/>
            <a:ext cx="78297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6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While this solution resolved the error during the data splitting process it also changed the accuracy of the results when compared to just ignoring the features with NaN values.</a:t>
            </a:r>
            <a:endParaRPr sz="16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</a:pPr>
            <a:r>
              <a:rPr lang="en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our testing, the random forest and K neighbors classifiers saw a slight increase in accuracy and AUC while the decision tree classifier saw a slight decrease in accuracy and AUC.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6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decrease is likely due to the mean value not corresponding with the features of specific music entries.</a:t>
            </a:r>
            <a:endParaRPr sz="16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</a:pPr>
            <a:r>
              <a:rPr lang="en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example of this is the feature column “instrumentalness”, which determines whether or not a song includes vocals. If the mean of this feature column isn’t applicable to a music entry, then this results in false music classifications.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(Random Forest)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91" y="1099018"/>
            <a:ext cx="3980025" cy="314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" name="Google Shape;104;p19"/>
          <p:cNvSpPr txBox="1"/>
          <p:nvPr/>
        </p:nvSpPr>
        <p:spPr>
          <a:xfrm>
            <a:off x="5002525" y="1740600"/>
            <a:ext cx="3704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includes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Random Forest approach: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70.6%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Random Forest is: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0.69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(Random Forest)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82250" y="1740600"/>
            <a:ext cx="3704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does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include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Random Forest approach: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68.6%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Random Forest is: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0.67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0CFC3C0-4A05-3F29-BE62-86B200C56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" r="1038" b="978"/>
          <a:stretch/>
        </p:blipFill>
        <p:spPr>
          <a:xfrm>
            <a:off x="311586" y="1191373"/>
            <a:ext cx="3843563" cy="27270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(Decision Tree)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36" y="1057586"/>
            <a:ext cx="3829175" cy="3030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21"/>
          <p:cNvSpPr txBox="1"/>
          <p:nvPr/>
        </p:nvSpPr>
        <p:spPr>
          <a:xfrm>
            <a:off x="4975250" y="1740600"/>
            <a:ext cx="3902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includes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Decision Tree approach: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64.9%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Decision Tree is: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0.56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(Decision Tree)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910075" y="1967475"/>
            <a:ext cx="3902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does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include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Decision Tree approach: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66.4%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Decision Tree is: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0.57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080BA9-B9AA-DD20-FE02-5EB44081B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" r="176" b="-247"/>
          <a:stretch/>
        </p:blipFill>
        <p:spPr>
          <a:xfrm>
            <a:off x="314679" y="1146028"/>
            <a:ext cx="3992038" cy="28443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(KNN)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1287725"/>
            <a:ext cx="4089925" cy="3236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23"/>
          <p:cNvSpPr txBox="1"/>
          <p:nvPr/>
        </p:nvSpPr>
        <p:spPr>
          <a:xfrm>
            <a:off x="4938250" y="1740600"/>
            <a:ext cx="3194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includes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KNN approach: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69.4%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KNN is: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0.58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41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Accuracy Evaluation (KNN)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884075" y="1648200"/>
            <a:ext cx="3194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This approach does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include the feature columns containing NaN values.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Accuracy score of KNN approach: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69.2%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The AUC of the KNN is: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0.58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DBDB9A2-5B00-E210-1D20-656C35D78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" b="1478"/>
          <a:stretch/>
        </p:blipFill>
        <p:spPr>
          <a:xfrm>
            <a:off x="385234" y="1136918"/>
            <a:ext cx="4006149" cy="28272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Project Description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7899" y="1261225"/>
            <a:ext cx="6562969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Given a dataset of music entries with their features, the goal of this project is to develop a machine learning model that determines if a song belongs to the rock genre.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Tools Used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99275" y="1201275"/>
            <a:ext cx="5947500" cy="2906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was used to create several prediction models and import various machine learning libraries.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NumPy provided support for creating arrays that stored our dataset.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 library provided us with a DataFrame that helped us analyze our dataset.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Matplotlib library was used to visualize the data related to our dataset and prediction model via plots.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649" y="1601557"/>
            <a:ext cx="2135100" cy="956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775" y="347441"/>
            <a:ext cx="2424849" cy="1051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r="37523"/>
          <a:stretch/>
        </p:blipFill>
        <p:spPr>
          <a:xfrm>
            <a:off x="6604515" y="2760348"/>
            <a:ext cx="1709368" cy="114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6">
            <a:alphaModFix/>
          </a:blip>
          <a:srcRect l="6252" t="21557" r="47670" b="25476"/>
          <a:stretch/>
        </p:blipFill>
        <p:spPr>
          <a:xfrm>
            <a:off x="6391649" y="4047932"/>
            <a:ext cx="2135100" cy="859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4260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Dataset Information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967442"/>
            <a:ext cx="7752600" cy="2311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 consists of features such as energy, loudness, acousticness, and more. Labels are represented by values in the range 0-10 for the ‘Class’ column.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185"/>
          <a:stretch/>
        </p:blipFill>
        <p:spPr>
          <a:xfrm>
            <a:off x="1802537" y="1842593"/>
            <a:ext cx="5538925" cy="2872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4260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Dataset Information</a:t>
            </a:r>
            <a:endParaRPr dirty="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046113" cy="309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Clr>
                <a:srgbClr val="000000"/>
              </a:buClr>
              <a:defRPr/>
            </a:pPr>
            <a:r>
              <a:rPr lang="en" sz="16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dataset has labels in the range of 0-10 with each number corresponding to a specific genre such as Jazz, HipHop, and Country.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tabLst/>
              <a:defRPr/>
            </a:pPr>
            <a:endParaRPr lang="en" sz="16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tabLst/>
              <a:defRPr/>
            </a:pPr>
            <a:r>
              <a:rPr lang="en" sz="16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order to keep the project simpler and more feasible, the TA suggested that we convert the data into one with binary classification.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tabLst/>
              <a:defRPr/>
            </a:pPr>
            <a:endParaRPr lang="en" sz="16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  <a:tabLst/>
              <a:defRPr/>
            </a:pPr>
            <a:r>
              <a:rPr lang="en" sz="16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Thus, instead of having our ‘Class’ column span 10 different numbers (0-10), we instead redefined it such that it contains 1’s and 0’s, with 1 corresponding to a music entry that “is a rock song” and 0 meaning the music entry “is NOT a rock song”.</a:t>
            </a:r>
            <a:endParaRPr sz="16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606" y="1943100"/>
            <a:ext cx="3371850" cy="125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5274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Challenges</a:t>
            </a:r>
            <a:endParaRPr sz="3280" dirty="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80"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69850"/>
            <a:ext cx="6552300" cy="3309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dataset description did not specify the name of the genre associated with each music entry.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prompted the need to manually find the genre of numerous music entries in order to determine which label value represented ‘rock’.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Once we noted down enough genres belonging to several music entries, we were able to establish a pattern of song entries under the ‘rock’ genre, narrowing down the our required label value to 10.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831" y="414337"/>
            <a:ext cx="590550" cy="4314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Challenges (cont.)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159300" y="1185025"/>
            <a:ext cx="6291825" cy="242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 feature columns in our DataFrame contained undefined column values (NaN), which created a roadblock for the process of randomly splitting the original dataset into training and testing sets.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Temporary Fix: Used functions provided by the NumPy library to replace NaN values with the mean of all values in that same feature column.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025" y="491844"/>
            <a:ext cx="651100" cy="41598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025" y="655325"/>
            <a:ext cx="1340575" cy="3832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Developed Algorithms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64700" cy="210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Medium"/>
              <a:buChar char="●"/>
            </a:pPr>
            <a:r>
              <a:rPr lang="en" sz="14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this project, we created and tested three prediction models based on the following algorithms:</a:t>
            </a:r>
            <a:endParaRPr sz="1400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</a:pPr>
            <a:r>
              <a:rPr lang="en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 Forest Classifier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</a:pPr>
            <a:r>
              <a:rPr lang="en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Decision Tree Classifier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K-Nearest Neighbors (KNN) Classifier</a:t>
            </a:r>
            <a:endParaRPr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6739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r>
              <a:rPr lang="en" sz="288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Temporary Fix Code for “Instrumentalness” Column</a:t>
            </a: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375"/>
              <a:buFont typeface="Arial"/>
              <a:buNone/>
            </a:pPr>
            <a:endParaRPr sz="288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178482"/>
            <a:ext cx="8134350" cy="316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827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Coral</vt:lpstr>
      <vt:lpstr>PowerPoint Presentation</vt:lpstr>
      <vt:lpstr>Project Description</vt:lpstr>
      <vt:lpstr>Tools Used</vt:lpstr>
      <vt:lpstr>Dataset Information</vt:lpstr>
      <vt:lpstr>Dataset Information</vt:lpstr>
      <vt:lpstr>Challenges </vt:lpstr>
      <vt:lpstr>Challenges (cont.)</vt:lpstr>
      <vt:lpstr>Developed Algorithms </vt:lpstr>
      <vt:lpstr>Temporary Fix Code for “Instrumentalness” Column </vt:lpstr>
      <vt:lpstr>Temporary Fix for “Instrumentalness” Column</vt:lpstr>
      <vt:lpstr>Challenges (cont.)</vt:lpstr>
      <vt:lpstr>Accuracy Evaluation (Random Forest)</vt:lpstr>
      <vt:lpstr>Accuracy Evaluation (Random Forest)</vt:lpstr>
      <vt:lpstr>Accuracy Evaluation (Decision Tree)</vt:lpstr>
      <vt:lpstr>Accuracy Evaluation (Decision Tree)</vt:lpstr>
      <vt:lpstr>Accuracy Evaluation (KNN)</vt:lpstr>
      <vt:lpstr>Accuracy Evaluation (KNN)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Eduardo Cruz</cp:lastModifiedBy>
  <cp:revision>52</cp:revision>
  <dcterms:modified xsi:type="dcterms:W3CDTF">2023-01-11T10:40:11Z</dcterms:modified>
</cp:coreProperties>
</file>