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52310-79D9-4AB7-B848-676F2CB0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30" y="268287"/>
            <a:ext cx="3958540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Prior Knowledge of:</a:t>
            </a:r>
          </a:p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ECMAScript 6 or 2015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600074"/>
          </a:xfrm>
        </p:spPr>
        <p:txBody>
          <a:bodyPr/>
          <a:lstStyle/>
          <a:p>
            <a:pPr algn="ctr"/>
            <a:r>
              <a:rPr lang="en-US" dirty="0"/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27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</vt:lpstr>
      <vt:lpstr>Trebuchet MS</vt:lpstr>
      <vt:lpstr>Tw Cen MT</vt:lpstr>
      <vt:lpstr>Circuit</vt:lpstr>
      <vt:lpstr>Welcome!</vt:lpstr>
      <vt:lpstr>Helpful But not Required</vt:lpstr>
      <vt:lpstr>What is React?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4</cp:revision>
  <dcterms:created xsi:type="dcterms:W3CDTF">2018-08-31T05:24:02Z</dcterms:created>
  <dcterms:modified xsi:type="dcterms:W3CDTF">2018-08-31T21:37:30Z</dcterms:modified>
</cp:coreProperties>
</file>