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0394-E898-4BDD-9401-7249F24B4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Welcome!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1C137-7673-4F43-9881-DADEAD18E0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/>
              <a:t>Learning React </a:t>
            </a:r>
          </a:p>
          <a:p>
            <a:pPr algn="ctr"/>
            <a:r>
              <a:rPr lang="en-US" b="1" dirty="0"/>
              <a:t>by creating an App!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5BA49A-27F7-4FC8-B925-5D0550C04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797" y="778193"/>
            <a:ext cx="4582406" cy="153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4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6C143-BA9E-4D2E-81EE-69A0F994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Helpful But not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E691E-EDE8-4C88-8A95-09060D7FF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Prior Knowledge of:</a:t>
            </a:r>
          </a:p>
          <a:p>
            <a:pPr algn="ctr"/>
            <a:r>
              <a:rPr lang="en-US" dirty="0"/>
              <a:t>HTML</a:t>
            </a:r>
          </a:p>
          <a:p>
            <a:pPr algn="ctr"/>
            <a:r>
              <a:rPr lang="en-US" dirty="0"/>
              <a:t>JavaScript</a:t>
            </a:r>
          </a:p>
          <a:p>
            <a:pPr algn="ctr"/>
            <a:r>
              <a:rPr lang="en-US" dirty="0"/>
              <a:t>ECMAScript 6 or 2015</a:t>
            </a:r>
          </a:p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46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53E206-A86C-4ECD-A5C4-5FAB2A34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7"/>
            <a:ext cx="9906000" cy="600074"/>
          </a:xfrm>
        </p:spPr>
        <p:txBody>
          <a:bodyPr/>
          <a:lstStyle/>
          <a:p>
            <a:pPr algn="ctr"/>
            <a:r>
              <a:rPr lang="en-US" dirty="0"/>
              <a:t>What is React?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3F83F-5681-467C-BE7B-C58EE6247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3136900"/>
            <a:ext cx="9906000" cy="26622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a JavaScript library for building user interfaces. From simple to complex, just by using isolated pieces called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MVC – Model-View-Controller, React is the View.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Analogy – A house, React is the Yard, paint, couches, beds, TVs, decorations, etc.</a:t>
            </a:r>
          </a:p>
        </p:txBody>
      </p:sp>
    </p:spTree>
    <p:extLst>
      <p:ext uri="{BB962C8B-B14F-4D97-AF65-F5344CB8AC3E}">
        <p14:creationId xmlns:p14="http://schemas.microsoft.com/office/powerpoint/2010/main" val="182603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8308-3911-4020-A881-4FA01E2E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129A8-1D64-4086-917E-AEEE1193E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24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66</TotalTime>
  <Words>81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</vt:lpstr>
      <vt:lpstr>Trebuchet MS</vt:lpstr>
      <vt:lpstr>Tw Cen MT</vt:lpstr>
      <vt:lpstr>Circuit</vt:lpstr>
      <vt:lpstr>Welcome!</vt:lpstr>
      <vt:lpstr>Helpful But not Required</vt:lpstr>
      <vt:lpstr>What is React?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Ken Wagner</dc:creator>
  <cp:lastModifiedBy>Ken Wagner</cp:lastModifiedBy>
  <cp:revision>7</cp:revision>
  <dcterms:created xsi:type="dcterms:W3CDTF">2018-08-31T05:24:02Z</dcterms:created>
  <dcterms:modified xsi:type="dcterms:W3CDTF">2018-09-07T06:05:50Z</dcterms:modified>
</cp:coreProperties>
</file>